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4" r:id="rId3"/>
    <p:sldId id="256" r:id="rId4"/>
    <p:sldId id="268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7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 VY_32_INOVACE_3.2.2.2 O 17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EDB721-7476-4E57-A206-7D76FE519D5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D453DCB-7199-4FE7-BD0B-B657B839495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C7E0F09-55D6-499E-AB41-F93E4522032D}" type="presOf" srcId="{D8197B8C-B260-4A16-BDF4-0947B075E274}" destId="{5A5FFA88-C948-4069-8E93-59FA12366E83}" srcOrd="1" destOrd="0" presId="urn:microsoft.com/office/officeart/2005/8/layout/target3"/>
    <dgm:cxn modelId="{29152C5A-802B-4119-965F-A8800A24FA86}" type="presOf" srcId="{D1D4F407-5343-4D3F-B5B9-D407B03CAEB4}" destId="{AED2198E-93D5-4001-81B4-73124B309672}" srcOrd="1" destOrd="0" presId="urn:microsoft.com/office/officeart/2005/8/layout/target3"/>
    <dgm:cxn modelId="{FB6291F7-7942-4DEC-BEFC-3FE76A2C2134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4B12E75-4806-477B-8246-E11D29D54866}" type="presOf" srcId="{B651F6E3-6281-48DB-9319-2AEAFDAE7572}" destId="{619D679B-A015-4ECF-8348-D1034C574F40}" srcOrd="0" destOrd="0" presId="urn:microsoft.com/office/officeart/2005/8/layout/target3"/>
    <dgm:cxn modelId="{80CBAE99-29E6-4B29-BBF8-9512FE96DAA0}" type="presOf" srcId="{4C35D32F-0EAB-4CD7-82EE-45574DC2A586}" destId="{890E4F0B-2866-4A3F-A3C7-2A14B1797930}" srcOrd="1" destOrd="0" presId="urn:microsoft.com/office/officeart/2005/8/layout/target3"/>
    <dgm:cxn modelId="{F99ECDCB-F791-4ED4-99F4-BCBE28BFC86B}" type="presOf" srcId="{D1B46980-6531-4606-95E6-44980827E919}" destId="{2BE915AB-18AA-4053-B92C-3BFC9ED204BB}" srcOrd="1" destOrd="0" presId="urn:microsoft.com/office/officeart/2005/8/layout/target3"/>
    <dgm:cxn modelId="{6D843707-E136-4421-A437-C03846F97AA4}" type="presOf" srcId="{B651F6E3-6281-48DB-9319-2AEAFDAE7572}" destId="{6BB5E863-4638-4E1D-BFDE-399D028AC4ED}" srcOrd="1" destOrd="0" presId="urn:microsoft.com/office/officeart/2005/8/layout/target3"/>
    <dgm:cxn modelId="{B4C44FA2-4F5E-444B-89ED-6071FB9EC10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253A632-3C93-45DB-BC92-E8BFAF73BB27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756E82-7C14-4636-9EE8-60E68B7FCDEB}" type="presParOf" srcId="{333A1088-737F-45CB-B68E-254E46348037}" destId="{F5ABB229-8D3B-4694-996A-96F23CF14429}" srcOrd="0" destOrd="0" presId="urn:microsoft.com/office/officeart/2005/8/layout/target3"/>
    <dgm:cxn modelId="{9EEBFB7F-7B61-41B8-8087-9DDD20EC71D3}" type="presParOf" srcId="{333A1088-737F-45CB-B68E-254E46348037}" destId="{F41139FD-01EE-4571-8B17-4FB00FC51163}" srcOrd="1" destOrd="0" presId="urn:microsoft.com/office/officeart/2005/8/layout/target3"/>
    <dgm:cxn modelId="{95E8C7F9-A951-413E-8F6D-23D3F6C1F970}" type="presParOf" srcId="{333A1088-737F-45CB-B68E-254E46348037}" destId="{D005CE8C-CC26-4C3E-AC11-E15060ECD759}" srcOrd="2" destOrd="0" presId="urn:microsoft.com/office/officeart/2005/8/layout/target3"/>
    <dgm:cxn modelId="{C3E37142-4C86-4FE0-A656-9DA1B1EDBD76}" type="presParOf" srcId="{333A1088-737F-45CB-B68E-254E46348037}" destId="{2C702D82-9B77-49B7-9568-BB8EB47C3372}" srcOrd="3" destOrd="0" presId="urn:microsoft.com/office/officeart/2005/8/layout/target3"/>
    <dgm:cxn modelId="{A276952A-762A-4781-B4A4-B53911B0AC11}" type="presParOf" srcId="{333A1088-737F-45CB-B68E-254E46348037}" destId="{A52A0455-90FF-4808-ABD0-F02540D31D5A}" srcOrd="4" destOrd="0" presId="urn:microsoft.com/office/officeart/2005/8/layout/target3"/>
    <dgm:cxn modelId="{5EB25755-C205-410C-874B-8D776D585F6F}" type="presParOf" srcId="{333A1088-737F-45CB-B68E-254E46348037}" destId="{6140AFEC-043D-4C43-A2F9-D0F5331DF3A3}" srcOrd="5" destOrd="0" presId="urn:microsoft.com/office/officeart/2005/8/layout/target3"/>
    <dgm:cxn modelId="{A9F2F08E-EEE1-4450-A50A-667DD6D8313A}" type="presParOf" srcId="{333A1088-737F-45CB-B68E-254E46348037}" destId="{9358AC05-5D7D-4327-9F80-1AD486AEA664}" srcOrd="6" destOrd="0" presId="urn:microsoft.com/office/officeart/2005/8/layout/target3"/>
    <dgm:cxn modelId="{B3DE5D59-71C0-4566-832F-6ADA2CDBFE20}" type="presParOf" srcId="{333A1088-737F-45CB-B68E-254E46348037}" destId="{313FC574-E1CD-4FB4-B054-0B805CE0447D}" srcOrd="7" destOrd="0" presId="urn:microsoft.com/office/officeart/2005/8/layout/target3"/>
    <dgm:cxn modelId="{24D47F00-2E1D-4BAB-83D1-69113DAF5EAE}" type="presParOf" srcId="{333A1088-737F-45CB-B68E-254E46348037}" destId="{619D679B-A015-4ECF-8348-D1034C574F40}" srcOrd="8" destOrd="0" presId="urn:microsoft.com/office/officeart/2005/8/layout/target3"/>
    <dgm:cxn modelId="{F2FAD395-A486-4F05-B5D0-41225A0DEC7D}" type="presParOf" srcId="{333A1088-737F-45CB-B68E-254E46348037}" destId="{322283A8-4A27-4CDA-BAE3-F381106A9174}" srcOrd="9" destOrd="0" presId="urn:microsoft.com/office/officeart/2005/8/layout/target3"/>
    <dgm:cxn modelId="{17C7FD81-72C5-40E2-9BCA-EC1D439BA03E}" type="presParOf" srcId="{333A1088-737F-45CB-B68E-254E46348037}" destId="{FFC9F71D-1B4F-4AD9-A4A6-86ADEFC8AF5C}" srcOrd="10" destOrd="0" presId="urn:microsoft.com/office/officeart/2005/8/layout/target3"/>
    <dgm:cxn modelId="{6300AE82-2B0C-4E6F-8E1F-1C84EF4A0E05}" type="presParOf" srcId="{333A1088-737F-45CB-B68E-254E46348037}" destId="{25B08C86-7E15-44DC-BE7F-FFB55DD49D12}" srcOrd="11" destOrd="0" presId="urn:microsoft.com/office/officeart/2005/8/layout/target3"/>
    <dgm:cxn modelId="{FA7E87A5-1D33-47F4-AEFF-D7B5FE5646FE}" type="presParOf" srcId="{333A1088-737F-45CB-B68E-254E46348037}" destId="{76644BE8-9D7C-4C09-B250-3D10AF48CBB7}" srcOrd="12" destOrd="0" presId="urn:microsoft.com/office/officeart/2005/8/layout/target3"/>
    <dgm:cxn modelId="{75383F49-3866-46B0-9650-637D02E968D8}" type="presParOf" srcId="{333A1088-737F-45CB-B68E-254E46348037}" destId="{EE85B701-7295-41C0-BA7A-34D3756A2AE6}" srcOrd="13" destOrd="0" presId="urn:microsoft.com/office/officeart/2005/8/layout/target3"/>
    <dgm:cxn modelId="{33909E56-2975-4983-842F-52EB0464E80E}" type="presParOf" srcId="{333A1088-737F-45CB-B68E-254E46348037}" destId="{8BEBB6EC-1DAA-4CAC-8A25-BC0FCBD5DBD5}" srcOrd="14" destOrd="0" presId="urn:microsoft.com/office/officeart/2005/8/layout/target3"/>
    <dgm:cxn modelId="{1CC1458C-434B-4C1D-97D6-15EAFD040922}" type="presParOf" srcId="{333A1088-737F-45CB-B68E-254E46348037}" destId="{AED2198E-93D5-4001-81B4-73124B309672}" srcOrd="15" destOrd="0" presId="urn:microsoft.com/office/officeart/2005/8/layout/target3"/>
    <dgm:cxn modelId="{D44F941D-F372-48F0-9637-095C21F2B6AF}" type="presParOf" srcId="{333A1088-737F-45CB-B68E-254E46348037}" destId="{2BE915AB-18AA-4053-B92C-3BFC9ED204BB}" srcOrd="16" destOrd="0" presId="urn:microsoft.com/office/officeart/2005/8/layout/target3"/>
    <dgm:cxn modelId="{234046BA-2029-4FE1-BA6F-A3E7C7FAD304}" type="presParOf" srcId="{333A1088-737F-45CB-B68E-254E46348037}" destId="{6BB5E863-4638-4E1D-BFDE-399D028AC4ED}" srcOrd="17" destOrd="0" presId="urn:microsoft.com/office/officeart/2005/8/layout/target3"/>
    <dgm:cxn modelId="{AA8287E6-C82F-4713-8D69-C4FAA35D8A8C}" type="presParOf" srcId="{333A1088-737F-45CB-B68E-254E46348037}" destId="{5A5FFA88-C948-4069-8E93-59FA12366E83}" srcOrd="18" destOrd="0" presId="urn:microsoft.com/office/officeart/2005/8/layout/target3"/>
    <dgm:cxn modelId="{01993F4A-A2A2-4B29-A742-4FC62EFC59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 VY_32_INOVACE_3.2.2.2 O 17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91547D-E779-4DF1-89ED-7B8BAF1425C8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49AAE9-0912-4FFF-B5EA-DDE361AF0C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727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49AAE9-0912-4FFF-B5EA-DDE361AF0C8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8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232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627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451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370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344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41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9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110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20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425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716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10628-4C71-4524-B74E-95F395E83A6C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AB8FC-12F9-4391-9217-7850FA716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699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openxmlformats.org/officeDocument/2006/relationships/image" Target="../media/image16.png"/><Relationship Id="rId21" Type="http://schemas.openxmlformats.org/officeDocument/2006/relationships/image" Target="../media/image34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5" Type="http://schemas.openxmlformats.org/officeDocument/2006/relationships/image" Target="../media/image38.png"/><Relationship Id="rId2" Type="http://schemas.openxmlformats.org/officeDocument/2006/relationships/image" Target="../media/image15.png"/><Relationship Id="rId16" Type="http://schemas.openxmlformats.org/officeDocument/2006/relationships/image" Target="../media/image29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24" Type="http://schemas.openxmlformats.org/officeDocument/2006/relationships/image" Target="../media/image37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23" Type="http://schemas.openxmlformats.org/officeDocument/2006/relationships/image" Target="../media/image36.png"/><Relationship Id="rId10" Type="http://schemas.openxmlformats.org/officeDocument/2006/relationships/image" Target="../media/image23.png"/><Relationship Id="rId19" Type="http://schemas.openxmlformats.org/officeDocument/2006/relationships/image" Target="../media/image32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Relationship Id="rId22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06546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260648"/>
            <a:ext cx="8496944" cy="6264696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620688"/>
            <a:ext cx="7632848" cy="554461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    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</a:t>
            </a:r>
            <a:r>
              <a:rPr lang="cs-CZ" sz="2000" u="sng" dirty="0" smtClean="0">
                <a:solidFill>
                  <a:schemeClr val="tx1"/>
                </a:solidFill>
              </a:rPr>
              <a:t>: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tx1"/>
                </a:solidFill>
              </a:rPr>
              <a:t>Prezentace je určena pro žáky 8. a 9. tříd ZŠ k opakování a procvičování znalostí o </a:t>
            </a:r>
            <a:r>
              <a:rPr lang="cs-CZ" sz="2000" dirty="0">
                <a:solidFill>
                  <a:schemeClr val="tx1"/>
                </a:solidFill>
              </a:rPr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ázvech států, příslušnících států a jejich mateřských jazycích. Zároveň si děti procvičí znalost státních vlajek.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tx1"/>
                </a:solidFill>
              </a:rPr>
              <a:t>Ve snímcích 3 a 4 žáci tvoří podle názvu země přídavné jméno, název příslušníka/příslušníků státu a jejich mateřský jazyk.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tx1"/>
                </a:solidFill>
              </a:rPr>
              <a:t>V dalších dvou snímcích žáci tvoří výše uvedené tvary pouze podle vlajky daného státu.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tx1"/>
                </a:solidFill>
              </a:rPr>
              <a:t>V poslední části děti tvoří souvětí, ve kterém využívají všechny výše uvedené tvary pomocí vzoru a vlajek států.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tx1"/>
                </a:solidFill>
              </a:rPr>
              <a:t>Snímky 7, 8 a 9 </a:t>
            </a:r>
            <a:r>
              <a:rPr lang="cs-CZ" sz="2000" dirty="0">
                <a:solidFill>
                  <a:schemeClr val="tx1"/>
                </a:solidFill>
              </a:rPr>
              <a:t>l</a:t>
            </a:r>
            <a:r>
              <a:rPr lang="cs-CZ" sz="2000" dirty="0" smtClean="0">
                <a:solidFill>
                  <a:schemeClr val="tx1"/>
                </a:solidFill>
              </a:rPr>
              <a:t>ze využít k procvičení látky, k jejímu opakování, testování i k soutěžím </a:t>
            </a:r>
            <a:r>
              <a:rPr lang="cs-CZ" sz="2000" smtClean="0">
                <a:solidFill>
                  <a:schemeClr val="tx1"/>
                </a:solidFill>
              </a:rPr>
              <a:t>ve skupinách. 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01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1240" y="116632"/>
            <a:ext cx="7848872" cy="1944216"/>
          </a:xfrm>
          <a:solidFill>
            <a:schemeClr val="bg2">
              <a:lumMod val="90000"/>
            </a:schemeClr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OUNTRIES, NATIONS AND LANGUAGES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060848"/>
            <a:ext cx="7920880" cy="4392488"/>
          </a:xfrm>
          <a:solidFill>
            <a:schemeClr val="accent2">
              <a:lumMod val="75000"/>
            </a:schemeClr>
          </a:solidFill>
          <a:ln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4" name="Picture 2" descr="C:\Users\Lenka\Desktop\Obrázek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09933"/>
            <a:ext cx="2781300" cy="1933575"/>
          </a:xfrm>
          <a:prstGeom prst="rect">
            <a:avLst/>
          </a:prstGeom>
          <a:noFill/>
          <a:ln w="76200">
            <a:solidFill>
              <a:schemeClr val="bg1">
                <a:lumMod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533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7" name="Picture 83" descr="http://www.englishexercises.org/makeagame/my_documents/my_pictures/2010/oct/64Z_china_ruler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235" y="-29030"/>
            <a:ext cx="1688078" cy="2462941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9" name="Picture 85" descr="http://www.englishexercises.org/makeagame/my_documents/my_pictures/2010/oct/E99_egypt_pyramids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843" y="476672"/>
            <a:ext cx="3416166" cy="1957240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1" name="Picture 87" descr="http://www.englishexercises.org/makeagame/my_documents/my_pictures/2010/oct/EDD_food_ric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235" y="2433911"/>
            <a:ext cx="3376157" cy="2147217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3" name="Picture 89" descr="http://www.englishexercises.org/makeagame/my_documents/my_pictures/2010/oct/365_geo_eiffel_towe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061" y="0"/>
            <a:ext cx="2687787" cy="243391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5" name="Picture 91" descr="http://www.englishexercises.org/makeagame/my_documents/my_pictures/2010/oct/A1C_intl_brit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421" y="4589353"/>
            <a:ext cx="1442067" cy="2302507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7" name="Picture 93" descr="http://www.englishexercises.org/makeagame/my_documents/my_pictures/2010/oct/A69_intl_flamenco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009" y="0"/>
            <a:ext cx="1334051" cy="243391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9" name="Picture 95" descr="http://www.englishexercises.org/makeagame/my_documents/my_pictures/2010/oct/ZA4_intl_russian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81128"/>
            <a:ext cx="2483768" cy="2278140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1" name="Picture 97" descr="http://www.englishexercises.org/makeagame/my_documents/my_pictures/2010/oct/A8A_japan_geisha.gi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922" y="2433912"/>
            <a:ext cx="1153134" cy="2147216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3" name="Picture 99" descr="http://www.englishexercises.org/makeagame/my_documents/my_pictures/2010/oct/2AA_intl_mardi_gras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056" y="2433912"/>
            <a:ext cx="1728192" cy="2127426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5" name="Picture 101" descr="http://www.englishexercises.org/makeagame/my_documents/my_pictures/2010/oct/6C1_greece_apollo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154" y="4589354"/>
            <a:ext cx="1848937" cy="2242646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" name="Picture 102" descr="http://www.englishexercises.org/makeagame/my_documents/my_pictures/2010/oct/F9E_california_golden_gate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197" y="4589353"/>
            <a:ext cx="3356354" cy="2268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" name="Picture 103" descr="http://www.englishexercises.org/makeagame/my_documents/my_pictures/2010/oct/AD8_australia_sydney_opera.gif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248" y="2433911"/>
            <a:ext cx="2868600" cy="2127427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78843" y="0"/>
            <a:ext cx="341616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Where</a:t>
            </a:r>
            <a:r>
              <a:rPr lang="cs-CZ" sz="2400" dirty="0" smtClean="0"/>
              <a:t> 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591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848" y="346646"/>
            <a:ext cx="9036496" cy="490066"/>
          </a:xfr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FLAG         COUNTRY       ADJECTIVE        AN INDIVIDUAL       THE PEOPLE       LANGUAGE</a:t>
            </a:r>
            <a:endParaRPr lang="cs-CZ" sz="2000" dirty="0"/>
          </a:p>
        </p:txBody>
      </p:sp>
      <p:pic>
        <p:nvPicPr>
          <p:cNvPr id="2050" name="Picture 2" descr="C:\Users\Lenka\Pictures\125px-Flag_of_Australia_sv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98" y="860490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Pictures\125px-Flag_of_Austr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60565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Pictures\125px-Flag_of_Brazil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28402"/>
            <a:ext cx="1190625" cy="8382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Pictures\125px-Flag_of_Canada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1" y="3066602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Pictures\125px-Flag_of_Denmark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99" y="3666677"/>
            <a:ext cx="1190625" cy="9048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Pictures\125px-Flag_of_Egypt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279155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Pictures\125px-Flag_of_Finland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59049"/>
            <a:ext cx="1190625" cy="7239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Pictures\125px-Flag_of_France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0" y="6069730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836712"/>
            <a:ext cx="7488832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Australia</a:t>
            </a:r>
            <a:r>
              <a:rPr lang="cs-CZ" sz="2000" dirty="0" smtClean="0"/>
              <a:t>	      </a:t>
            </a:r>
            <a:r>
              <a:rPr lang="cs-CZ" sz="2000" dirty="0" err="1" smtClean="0"/>
              <a:t>Australian</a:t>
            </a:r>
            <a:r>
              <a:rPr lang="cs-CZ" sz="2000" dirty="0" smtClean="0"/>
              <a:t>     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Australian</a:t>
            </a:r>
            <a:r>
              <a:rPr lang="cs-CZ" sz="2000" dirty="0" smtClean="0"/>
              <a:t>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Australians</a:t>
            </a:r>
            <a:r>
              <a:rPr lang="cs-CZ" sz="2000" dirty="0" smtClean="0"/>
              <a:t>     </a:t>
            </a:r>
            <a:r>
              <a:rPr lang="cs-CZ" sz="2000" dirty="0" err="1" smtClean="0"/>
              <a:t>English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err="1" smtClean="0"/>
              <a:t>Austria</a:t>
            </a:r>
            <a:r>
              <a:rPr lang="cs-CZ" sz="2000" dirty="0" smtClean="0"/>
              <a:t>	      </a:t>
            </a:r>
            <a:r>
              <a:rPr lang="cs-CZ" sz="2000" dirty="0" err="1" smtClean="0"/>
              <a:t>Austrian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Austrian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Austrians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German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err="1" smtClean="0"/>
              <a:t>Brazil</a:t>
            </a:r>
            <a:r>
              <a:rPr lang="cs-CZ" sz="2000" dirty="0" smtClean="0"/>
              <a:t>            </a:t>
            </a:r>
            <a:r>
              <a:rPr lang="cs-CZ" sz="2000" dirty="0" err="1" smtClean="0"/>
              <a:t>Brazilian</a:t>
            </a:r>
            <a:r>
              <a:rPr lang="cs-CZ" sz="2000" dirty="0" smtClean="0"/>
              <a:t>          a </a:t>
            </a:r>
            <a:r>
              <a:rPr lang="cs-CZ" sz="2000" dirty="0" err="1" smtClean="0"/>
              <a:t>Brazilian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Brazilians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Brazilian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err="1" smtClean="0"/>
              <a:t>Canada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        a </a:t>
            </a:r>
            <a:r>
              <a:rPr lang="cs-CZ" sz="2000" dirty="0" err="1" smtClean="0"/>
              <a:t>Canadian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Canadians</a:t>
            </a:r>
            <a:r>
              <a:rPr lang="cs-CZ" sz="2000" dirty="0" smtClean="0"/>
              <a:t>       </a:t>
            </a:r>
            <a:r>
              <a:rPr lang="cs-CZ" sz="2000" dirty="0" err="1" smtClean="0"/>
              <a:t>English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err="1" smtClean="0"/>
              <a:t>Denmark</a:t>
            </a:r>
            <a:r>
              <a:rPr lang="cs-CZ" sz="2000" dirty="0" smtClean="0"/>
              <a:t>      </a:t>
            </a:r>
            <a:r>
              <a:rPr lang="cs-CZ" sz="2000" dirty="0" err="1" smtClean="0"/>
              <a:t>Danish</a:t>
            </a:r>
            <a:r>
              <a:rPr lang="cs-CZ" sz="2000" dirty="0" smtClean="0"/>
              <a:t>            a Dane   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Danes</a:t>
            </a:r>
            <a:r>
              <a:rPr lang="cs-CZ" sz="2000" dirty="0" smtClean="0"/>
              <a:t>                </a:t>
            </a:r>
            <a:r>
              <a:rPr lang="cs-CZ" sz="2000" dirty="0" err="1" smtClean="0"/>
              <a:t>Danish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err="1" smtClean="0"/>
              <a:t>Finland</a:t>
            </a:r>
            <a:r>
              <a:rPr lang="cs-CZ" sz="2000" dirty="0" smtClean="0"/>
              <a:t>          </a:t>
            </a:r>
            <a:r>
              <a:rPr lang="cs-CZ" sz="2000" dirty="0" err="1" smtClean="0"/>
              <a:t>Finnish</a:t>
            </a:r>
            <a:r>
              <a:rPr lang="cs-CZ" sz="2000" dirty="0" smtClean="0"/>
              <a:t>           a </a:t>
            </a:r>
            <a:r>
              <a:rPr lang="cs-CZ" sz="2000" dirty="0" err="1" smtClean="0"/>
              <a:t>Finn</a:t>
            </a:r>
            <a:r>
              <a:rPr lang="cs-CZ" sz="2000" dirty="0" smtClean="0"/>
              <a:t>    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Finns</a:t>
            </a:r>
            <a:r>
              <a:rPr lang="cs-CZ" sz="2000" dirty="0" smtClean="0"/>
              <a:t>                  </a:t>
            </a:r>
            <a:r>
              <a:rPr lang="cs-CZ" sz="2000" dirty="0" err="1" smtClean="0"/>
              <a:t>Finnish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Egypt             </a:t>
            </a:r>
            <a:r>
              <a:rPr lang="cs-CZ" sz="2000" dirty="0" err="1" smtClean="0"/>
              <a:t>Egyptian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Egyptian</a:t>
            </a:r>
            <a:r>
              <a:rPr lang="cs-CZ" sz="2000" dirty="0" smtClean="0"/>
              <a:t>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Egyptians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Egyptian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France           </a:t>
            </a:r>
            <a:r>
              <a:rPr lang="cs-CZ" sz="2000" dirty="0" err="1" smtClean="0"/>
              <a:t>French</a:t>
            </a:r>
            <a:r>
              <a:rPr lang="cs-CZ" sz="2000" dirty="0" smtClean="0"/>
              <a:t>           a </a:t>
            </a:r>
            <a:r>
              <a:rPr lang="cs-CZ" sz="2000" dirty="0" err="1" smtClean="0"/>
              <a:t>Frenchman</a:t>
            </a:r>
            <a:r>
              <a:rPr lang="cs-CZ" sz="2000" dirty="0" smtClean="0"/>
              <a:t>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French</a:t>
            </a:r>
            <a:r>
              <a:rPr lang="cs-CZ" sz="2000" dirty="0" smtClean="0"/>
              <a:t>              </a:t>
            </a:r>
            <a:r>
              <a:rPr lang="cs-CZ" sz="2000" dirty="0" err="1" smtClean="0"/>
              <a:t>French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2500762" y="1587470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00762" y="888463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00762" y="2383911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500762" y="3066602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03141" y="3877760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524845" y="4589862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24845" y="5346168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527758" y="6009689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60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23934" y="242172"/>
            <a:ext cx="9036496" cy="52253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smtClean="0"/>
              <a:t>FLAG         COUNTRY       ADJECTIVE        </a:t>
            </a:r>
            <a:r>
              <a:rPr lang="cs-CZ" sz="2000" dirty="0" smtClean="0"/>
              <a:t>AN INDIVIDUAL       THE PEOPLE       LANGUAGE</a:t>
            </a:r>
            <a:endParaRPr lang="cs-CZ" sz="2000" dirty="0"/>
          </a:p>
        </p:txBody>
      </p:sp>
      <p:pic>
        <p:nvPicPr>
          <p:cNvPr id="1026" name="Picture 2" descr="C:\Users\Lenka\Pictures\125px-Flag_of_Germany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764703"/>
            <a:ext cx="1190625" cy="71437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Pictures\125px-Flag_of_Greece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479078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Pictures\125px-Flag_of_Italy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1" y="2249243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Pictures\125px-Flag_of_Japan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39892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Pictures\125px-Flag_of_New_Zealand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39818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Pictures\125px-Flag_of_Norway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23" y="4430467"/>
            <a:ext cx="1190625" cy="8667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Pictures\125px-Flag_of_Poland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21" y="5297242"/>
            <a:ext cx="1190625" cy="7429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Pictures\125px-Flag_of_Portugal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22" y="6048260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8880" y="908720"/>
            <a:ext cx="7740352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Germany</a:t>
            </a:r>
            <a:r>
              <a:rPr lang="cs-CZ" dirty="0" smtClean="0"/>
              <a:t>        </a:t>
            </a:r>
            <a:r>
              <a:rPr lang="cs-CZ" dirty="0" err="1" smtClean="0"/>
              <a:t>German</a:t>
            </a:r>
            <a:r>
              <a:rPr lang="cs-CZ" dirty="0" smtClean="0"/>
              <a:t>              a </a:t>
            </a:r>
            <a:r>
              <a:rPr lang="cs-CZ" dirty="0" err="1" smtClean="0"/>
              <a:t>German</a:t>
            </a:r>
            <a:r>
              <a:rPr lang="cs-CZ" dirty="0" smtClean="0"/>
              <a:t>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Germans</a:t>
            </a:r>
            <a:r>
              <a:rPr lang="cs-CZ" dirty="0" smtClean="0"/>
              <a:t>          </a:t>
            </a:r>
            <a:r>
              <a:rPr lang="cs-CZ" dirty="0" err="1" smtClean="0"/>
              <a:t>German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err="1" smtClean="0"/>
              <a:t>Greece</a:t>
            </a:r>
            <a:r>
              <a:rPr lang="cs-CZ" dirty="0" smtClean="0"/>
              <a:t>             </a:t>
            </a:r>
            <a:r>
              <a:rPr lang="cs-CZ" dirty="0" err="1" smtClean="0"/>
              <a:t>Greek</a:t>
            </a:r>
            <a:r>
              <a:rPr lang="cs-CZ" dirty="0" smtClean="0"/>
              <a:t>                 a </a:t>
            </a:r>
            <a:r>
              <a:rPr lang="cs-CZ" dirty="0" err="1" smtClean="0"/>
              <a:t>Greek</a:t>
            </a:r>
            <a:r>
              <a:rPr lang="cs-CZ" dirty="0" smtClean="0"/>
              <a:t>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Greeks</a:t>
            </a:r>
            <a:r>
              <a:rPr lang="cs-CZ" dirty="0" smtClean="0"/>
              <a:t>             </a:t>
            </a:r>
            <a:r>
              <a:rPr lang="cs-CZ" dirty="0" err="1" smtClean="0"/>
              <a:t>Greek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Italy                 </a:t>
            </a:r>
            <a:r>
              <a:rPr lang="cs-CZ" dirty="0" err="1" smtClean="0"/>
              <a:t>Italian</a:t>
            </a:r>
            <a:r>
              <a:rPr lang="cs-CZ" dirty="0" smtClean="0"/>
              <a:t>     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Italian</a:t>
            </a:r>
            <a:r>
              <a:rPr lang="cs-CZ" dirty="0" smtClean="0"/>
              <a:t>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Italians</a:t>
            </a:r>
            <a:r>
              <a:rPr lang="cs-CZ" dirty="0" smtClean="0"/>
              <a:t>              </a:t>
            </a:r>
            <a:r>
              <a:rPr lang="cs-CZ" dirty="0" err="1" smtClean="0"/>
              <a:t>Italian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New </a:t>
            </a:r>
            <a:r>
              <a:rPr lang="cs-CZ" dirty="0" err="1" smtClean="0"/>
              <a:t>Zealand</a:t>
            </a:r>
            <a:r>
              <a:rPr lang="cs-CZ" dirty="0" smtClean="0"/>
              <a:t>   New </a:t>
            </a:r>
            <a:r>
              <a:rPr lang="cs-CZ" dirty="0" err="1" smtClean="0"/>
              <a:t>Zealand</a:t>
            </a:r>
            <a:r>
              <a:rPr lang="cs-CZ" dirty="0" smtClean="0"/>
              <a:t>    a New </a:t>
            </a:r>
            <a:r>
              <a:rPr lang="cs-CZ" dirty="0" err="1" smtClean="0"/>
              <a:t>Zealander</a:t>
            </a:r>
            <a:r>
              <a:rPr lang="cs-CZ" dirty="0" smtClean="0"/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New </a:t>
            </a:r>
            <a:r>
              <a:rPr lang="cs-CZ" dirty="0" err="1" smtClean="0"/>
              <a:t>Zealanders</a:t>
            </a:r>
            <a:r>
              <a:rPr lang="cs-CZ" dirty="0" smtClean="0"/>
              <a:t>  </a:t>
            </a:r>
            <a:r>
              <a:rPr lang="cs-CZ" dirty="0" err="1" smtClean="0"/>
              <a:t>English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Japan              </a:t>
            </a:r>
            <a:r>
              <a:rPr lang="cs-CZ" dirty="0" err="1" smtClean="0"/>
              <a:t>Japanese</a:t>
            </a:r>
            <a:r>
              <a:rPr lang="cs-CZ" dirty="0" smtClean="0"/>
              <a:t>           a </a:t>
            </a:r>
            <a:r>
              <a:rPr lang="cs-CZ" dirty="0" err="1" smtClean="0"/>
              <a:t>Japanese</a:t>
            </a:r>
            <a:r>
              <a:rPr lang="cs-CZ" dirty="0" smtClean="0"/>
              <a:t>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Japanese</a:t>
            </a:r>
            <a:r>
              <a:rPr lang="cs-CZ" dirty="0" smtClean="0"/>
              <a:t>            </a:t>
            </a:r>
            <a:r>
              <a:rPr lang="cs-CZ" dirty="0" err="1" smtClean="0"/>
              <a:t>Japanese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err="1" smtClean="0"/>
              <a:t>Norway</a:t>
            </a:r>
            <a:r>
              <a:rPr lang="cs-CZ" dirty="0" smtClean="0"/>
              <a:t>         </a:t>
            </a:r>
            <a:r>
              <a:rPr lang="cs-CZ" dirty="0" err="1" smtClean="0"/>
              <a:t>Norweigian</a:t>
            </a:r>
            <a:r>
              <a:rPr lang="cs-CZ" dirty="0" smtClean="0"/>
              <a:t>       a </a:t>
            </a:r>
            <a:r>
              <a:rPr lang="cs-CZ" dirty="0" err="1" smtClean="0"/>
              <a:t>Norweigian</a:t>
            </a:r>
            <a:r>
              <a:rPr lang="cs-CZ" dirty="0" smtClean="0"/>
              <a:t>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Norweigians</a:t>
            </a:r>
            <a:r>
              <a:rPr lang="cs-CZ" dirty="0" smtClean="0"/>
              <a:t>      </a:t>
            </a:r>
            <a:r>
              <a:rPr lang="cs-CZ" dirty="0" err="1" smtClean="0"/>
              <a:t>Norweigian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Poland</a:t>
            </a:r>
            <a:r>
              <a:rPr lang="cs-CZ" dirty="0" smtClean="0"/>
              <a:t>            </a:t>
            </a:r>
            <a:r>
              <a:rPr lang="cs-CZ" dirty="0" err="1" smtClean="0"/>
              <a:t>Polish</a:t>
            </a:r>
            <a:r>
              <a:rPr lang="cs-CZ" dirty="0" smtClean="0"/>
              <a:t>                 a Pole 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Poles</a:t>
            </a:r>
            <a:r>
              <a:rPr lang="cs-CZ" dirty="0" smtClean="0"/>
              <a:t>                   </a:t>
            </a:r>
            <a:r>
              <a:rPr lang="cs-CZ" dirty="0" err="1" smtClean="0"/>
              <a:t>Polish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Portugal         </a:t>
            </a:r>
            <a:r>
              <a:rPr lang="cs-CZ" dirty="0" err="1" smtClean="0"/>
              <a:t>Portuguese</a:t>
            </a:r>
            <a:r>
              <a:rPr lang="cs-CZ" dirty="0" smtClean="0"/>
              <a:t>       a </a:t>
            </a:r>
            <a:r>
              <a:rPr lang="cs-CZ" dirty="0" err="1" smtClean="0"/>
              <a:t>Portuguese</a:t>
            </a:r>
            <a:r>
              <a:rPr lang="cs-CZ" dirty="0" smtClean="0"/>
              <a:t>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Portuguese</a:t>
            </a:r>
            <a:r>
              <a:rPr lang="cs-CZ" dirty="0" smtClean="0"/>
              <a:t>         </a:t>
            </a:r>
            <a:r>
              <a:rPr lang="cs-CZ" dirty="0" err="1" smtClean="0"/>
              <a:t>Portuguese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17981" y="2300629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17981" y="1560552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17981" y="908720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717981" y="3170125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692344" y="3973267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689559" y="4806314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89559" y="5591060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692344" y="6381635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54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7504" y="260648"/>
            <a:ext cx="9036496" cy="49006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FLAG         COUNTRY       ADJECTIVE        AN INDIVIDUAL       THE PEOPLE       LANGUAGE</a:t>
            </a:r>
            <a:endParaRPr lang="cs-CZ" sz="2000" dirty="0"/>
          </a:p>
        </p:txBody>
      </p:sp>
      <p:pic>
        <p:nvPicPr>
          <p:cNvPr id="2052" name="Picture 4" descr="C:\Users\Lenka\Pictures\125px-Flag_of_Spain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32" y="750714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Pictures\125px-Flag_of_Russ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63991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Pictures\125px-Flag_of_Slovakia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54566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Pictures\125px-Flag_of_the_Czech_Republic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31" y="3145141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Pictures\125px-Flag_of_the_Netherlands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1" y="4738213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Pictures\125px-Flag_of_the_People's_Republic_of_China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43174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Pictures\125px-Flag_of_the_United_Kingdom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98" y="5528788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Pictures\125px-Flag_of_the_United_States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99" y="6171251"/>
            <a:ext cx="1190625" cy="6286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980728"/>
            <a:ext cx="7560840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Spain</a:t>
            </a:r>
            <a:r>
              <a:rPr lang="cs-CZ" dirty="0" smtClean="0"/>
              <a:t>              </a:t>
            </a:r>
            <a:r>
              <a:rPr lang="cs-CZ" dirty="0" err="1" smtClean="0"/>
              <a:t>Spanish</a:t>
            </a:r>
            <a:r>
              <a:rPr lang="cs-CZ" dirty="0" smtClean="0"/>
              <a:t>              a </a:t>
            </a:r>
            <a:r>
              <a:rPr lang="cs-CZ" dirty="0" err="1" smtClean="0"/>
              <a:t>Spaniard</a:t>
            </a:r>
            <a:r>
              <a:rPr lang="cs-CZ" dirty="0" smtClean="0"/>
              <a:t>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         </a:t>
            </a:r>
            <a:r>
              <a:rPr lang="cs-CZ" dirty="0" err="1" smtClean="0"/>
              <a:t>Spanish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Russia</a:t>
            </a:r>
            <a:r>
              <a:rPr lang="cs-CZ" dirty="0" smtClean="0"/>
              <a:t>            </a:t>
            </a:r>
            <a:r>
              <a:rPr lang="cs-CZ" dirty="0" err="1" smtClean="0"/>
              <a:t>Russian</a:t>
            </a:r>
            <a:r>
              <a:rPr lang="cs-CZ" dirty="0" smtClean="0"/>
              <a:t>               a </a:t>
            </a:r>
            <a:r>
              <a:rPr lang="cs-CZ" dirty="0" err="1" smtClean="0"/>
              <a:t>Russian</a:t>
            </a:r>
            <a:r>
              <a:rPr lang="cs-CZ" dirty="0" smtClean="0"/>
              <a:t>                 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Russian</a:t>
            </a:r>
            <a:r>
              <a:rPr lang="cs-CZ" dirty="0" smtClean="0"/>
              <a:t>         </a:t>
            </a:r>
            <a:r>
              <a:rPr lang="cs-CZ" dirty="0" err="1" smtClean="0"/>
              <a:t>Russian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Slovakia       </a:t>
            </a:r>
            <a:r>
              <a:rPr lang="cs-CZ" dirty="0" err="1" smtClean="0"/>
              <a:t>Slovakian</a:t>
            </a:r>
            <a:r>
              <a:rPr lang="cs-CZ" dirty="0" smtClean="0"/>
              <a:t>      a </a:t>
            </a:r>
            <a:r>
              <a:rPr lang="cs-CZ" dirty="0" err="1" smtClean="0"/>
              <a:t>Slovak</a:t>
            </a:r>
            <a:r>
              <a:rPr lang="cs-CZ" dirty="0" smtClean="0"/>
              <a:t>/</a:t>
            </a:r>
            <a:r>
              <a:rPr lang="cs-CZ" dirty="0" err="1" smtClean="0"/>
              <a:t>Slovakian</a:t>
            </a:r>
            <a:r>
              <a:rPr lang="cs-CZ" dirty="0" smtClean="0"/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Slovaks</a:t>
            </a:r>
            <a:r>
              <a:rPr lang="cs-CZ" dirty="0" smtClean="0"/>
              <a:t>/</a:t>
            </a:r>
            <a:r>
              <a:rPr lang="cs-CZ" dirty="0" err="1" smtClean="0"/>
              <a:t>Slovakians</a:t>
            </a:r>
            <a:r>
              <a:rPr lang="cs-CZ" dirty="0" smtClean="0"/>
              <a:t>  </a:t>
            </a:r>
            <a:r>
              <a:rPr lang="cs-CZ" dirty="0" err="1" smtClean="0"/>
              <a:t>Slovak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Czech Republic  Czech        a Czech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Czechs</a:t>
            </a:r>
            <a:r>
              <a:rPr lang="cs-CZ" dirty="0" smtClean="0"/>
              <a:t>              Czech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China</a:t>
            </a:r>
            <a:r>
              <a:rPr lang="cs-CZ" dirty="0" smtClean="0"/>
              <a:t>             </a:t>
            </a:r>
            <a:r>
              <a:rPr lang="cs-CZ" dirty="0" err="1" smtClean="0"/>
              <a:t>Chinese</a:t>
            </a:r>
            <a:r>
              <a:rPr lang="cs-CZ" dirty="0" smtClean="0"/>
              <a:t>              a </a:t>
            </a:r>
            <a:r>
              <a:rPr lang="cs-CZ" dirty="0" err="1" smtClean="0"/>
              <a:t>Chinese</a:t>
            </a:r>
            <a:r>
              <a:rPr lang="cs-CZ" dirty="0" smtClean="0"/>
              <a:t>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Chinese</a:t>
            </a:r>
            <a:r>
              <a:rPr lang="cs-CZ" dirty="0" smtClean="0"/>
              <a:t>           </a:t>
            </a:r>
            <a:r>
              <a:rPr lang="cs-CZ" dirty="0" err="1" smtClean="0"/>
              <a:t>Chinese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Netherlands</a:t>
            </a:r>
            <a:r>
              <a:rPr lang="cs-CZ" dirty="0" smtClean="0"/>
              <a:t>  </a:t>
            </a:r>
            <a:r>
              <a:rPr lang="cs-CZ" dirty="0" err="1" smtClean="0"/>
              <a:t>Dutch</a:t>
            </a:r>
            <a:r>
              <a:rPr lang="cs-CZ" dirty="0" smtClean="0"/>
              <a:t>         a </a:t>
            </a:r>
            <a:r>
              <a:rPr lang="cs-CZ" dirty="0" err="1" smtClean="0"/>
              <a:t>Dutchman</a:t>
            </a:r>
            <a:r>
              <a:rPr lang="cs-CZ" dirty="0" smtClean="0"/>
              <a:t>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Dutch</a:t>
            </a:r>
            <a:r>
              <a:rPr lang="cs-CZ" dirty="0" smtClean="0"/>
              <a:t>              </a:t>
            </a:r>
            <a:r>
              <a:rPr lang="cs-CZ" dirty="0" err="1" smtClean="0"/>
              <a:t>Dutch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Great </a:t>
            </a:r>
            <a:r>
              <a:rPr lang="cs-CZ" dirty="0" err="1" smtClean="0"/>
              <a:t>Britain</a:t>
            </a:r>
            <a:r>
              <a:rPr lang="cs-CZ" dirty="0" smtClean="0"/>
              <a:t>    </a:t>
            </a:r>
            <a:r>
              <a:rPr lang="cs-CZ" dirty="0" err="1" smtClean="0"/>
              <a:t>British</a:t>
            </a:r>
            <a:r>
              <a:rPr lang="cs-CZ" dirty="0" smtClean="0"/>
              <a:t>             a </a:t>
            </a:r>
            <a:r>
              <a:rPr lang="cs-CZ" dirty="0" err="1" smtClean="0"/>
              <a:t>British</a:t>
            </a:r>
            <a:r>
              <a:rPr lang="cs-CZ" dirty="0" smtClean="0"/>
              <a:t>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           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USA        </a:t>
            </a:r>
            <a:r>
              <a:rPr lang="cs-CZ" dirty="0" err="1"/>
              <a:t>A</a:t>
            </a:r>
            <a:r>
              <a:rPr lang="cs-CZ" dirty="0" err="1" smtClean="0"/>
              <a:t>merican</a:t>
            </a:r>
            <a:r>
              <a:rPr lang="cs-CZ" dirty="0" smtClean="0"/>
              <a:t>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Americans</a:t>
            </a:r>
            <a:r>
              <a:rPr lang="cs-CZ" dirty="0" smtClean="0"/>
              <a:t>       </a:t>
            </a:r>
            <a:r>
              <a:rPr lang="cs-CZ" dirty="0" err="1" smtClean="0"/>
              <a:t>English</a:t>
            </a:r>
            <a:r>
              <a:rPr lang="cs-CZ" dirty="0" smtClean="0"/>
              <a:t>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44368" y="1877919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46747" y="980728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44368" y="2679003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347865" y="3485974"/>
            <a:ext cx="57052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661733" y="4333522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59832" y="5050946"/>
            <a:ext cx="601061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735288" y="5714051"/>
            <a:ext cx="632017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613300" y="6342701"/>
            <a:ext cx="640871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26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enka\Pictures\125px-Flag_of_Austral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Lenka\Pictures\125px-Flag_of_Austria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768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Lenka\Pictures\125px-Flag_of_Brazil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31343"/>
            <a:ext cx="1190625" cy="8382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Lenka\Pictures\125px-Flag_of_Canada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2983539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Lenka\Pictures\125px-Flag_of_Denmark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83614"/>
            <a:ext cx="1190625" cy="9048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Lenka\Pictures\125px-Flag_of_Egypt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5194690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Lenka\Pictures\125px-Flag_of_Finland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88489"/>
            <a:ext cx="1190625" cy="7239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Lenka\Pictures\125px-Flag_of_France_svg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985265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92477" y="269592"/>
            <a:ext cx="9036496" cy="49006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FLAG          COUNTRY        ADJECTIVE        AN INDIVIDUAL       THE PEOPLE       LANGUAGE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4987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274638"/>
            <a:ext cx="9036496" cy="49006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FLAG          COUNTRY        ADJECTIVE        AN INDIVIDUAL       THE PEOPLE       LANGUAGE</a:t>
            </a:r>
            <a:endParaRPr lang="cs-CZ" sz="2000" dirty="0"/>
          </a:p>
        </p:txBody>
      </p:sp>
      <p:pic>
        <p:nvPicPr>
          <p:cNvPr id="3" name="Picture 2" descr="C:\Users\Lenka\Pictures\125px-Flag_of_Germany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4" y="764704"/>
            <a:ext cx="1190625" cy="7143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Lenka\Pictures\125px-Flag_of_Greece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3" y="1429234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Lenka\Pictures\125px-Flag_of_Italy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5" y="2222247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Lenka\Pictures\125px-Flag_of_Japan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5" y="3617975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Lenka\Pictures\125px-Flag_of_New_Zealand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5" y="3012822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Lenka\Pictures\125px-Flag_of_Norway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5" y="4415251"/>
            <a:ext cx="1190625" cy="8667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Lenka\Pictures\125px-Flag_of_Poland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5" y="5275325"/>
            <a:ext cx="1190625" cy="7429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Lenka\Pictures\125px-Flag_of_Portugal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95" y="6018275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936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260648"/>
            <a:ext cx="9036496" cy="49006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FLAG          COUNTRY        ADJECTIVE        AN INDIVIDUAL       THE PEOPLE       LANGUAGE</a:t>
            </a:r>
            <a:endParaRPr lang="cs-CZ" sz="2000" dirty="0"/>
          </a:p>
        </p:txBody>
      </p:sp>
      <p:pic>
        <p:nvPicPr>
          <p:cNvPr id="3" name="Picture 4" descr="C:\Users\Lenka\Pictures\125px-Flag_of_Spain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5" y="764710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Lenka\Pictures\125px-Flag_of_Russ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5" y="1564007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Lenka\Pictures\125px-Flag_of_Slovakia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4" y="2362603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Lenka\Pictures\125px-Flag_of_the_Czech_Republic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5" y="3176880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Lenka\Pictures\125px-Flag_of_the_Netherlands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3" y="4726306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Lenka\Pictures\125px-Flag_of_the_People's_Republic_of_China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5" y="3935732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Lenka\Pictures\125px-Flag_of_the_United_Kingdom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5" y="5530878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Lenka\Pictures\125px-Flag_of_the_United_States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5" y="6130953"/>
            <a:ext cx="1190625" cy="6286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79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3"/>
            <a:ext cx="806495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err="1" smtClean="0">
                <a:solidFill>
                  <a:schemeClr val="accent2">
                    <a:lumMod val="75000"/>
                  </a:schemeClr>
                </a:solidFill>
              </a:rPr>
              <a:t>Form</a:t>
            </a:r>
            <a:r>
              <a:rPr lang="cs-CZ" sz="24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2">
                    <a:lumMod val="75000"/>
                  </a:schemeClr>
                </a:solidFill>
              </a:rPr>
              <a:t>sentences</a:t>
            </a:r>
            <a:r>
              <a:rPr lang="cs-CZ" sz="2400" i="1" u="sng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400" i="1" u="sng" dirty="0" err="1" smtClean="0">
                <a:solidFill>
                  <a:schemeClr val="accent2">
                    <a:lumMod val="75000"/>
                  </a:schemeClr>
                </a:solidFill>
              </a:rPr>
              <a:t>according</a:t>
            </a:r>
            <a:r>
              <a:rPr lang="cs-CZ" sz="2400" i="1" u="sng" dirty="0" smtClean="0">
                <a:solidFill>
                  <a:schemeClr val="accent2">
                    <a:lumMod val="75000"/>
                  </a:schemeClr>
                </a:solidFill>
              </a:rPr>
              <a:t> to </a:t>
            </a:r>
            <a:r>
              <a:rPr lang="cs-CZ" sz="2400" i="1" u="sng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400" i="1" u="sng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i="1" u="sng" dirty="0" err="1" smtClean="0">
                <a:solidFill>
                  <a:schemeClr val="accent2">
                    <a:lumMod val="75000"/>
                  </a:schemeClr>
                </a:solidFill>
              </a:rPr>
              <a:t>example</a:t>
            </a:r>
            <a:r>
              <a:rPr lang="cs-CZ" sz="2400" i="1" u="sng" dirty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2400" i="1" u="sng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00B0F0"/>
                </a:solidFill>
              </a:rPr>
              <a:t>Great </a:t>
            </a:r>
            <a:r>
              <a:rPr lang="cs-CZ" i="1" dirty="0" err="1" smtClean="0">
                <a:solidFill>
                  <a:srgbClr val="00B0F0"/>
                </a:solidFill>
              </a:rPr>
              <a:t>Britain</a:t>
            </a:r>
            <a:r>
              <a:rPr lang="cs-CZ" dirty="0" smtClean="0"/>
              <a:t>. He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i="1" dirty="0" err="1" smtClean="0">
                <a:solidFill>
                  <a:srgbClr val="00B0F0"/>
                </a:solidFill>
              </a:rPr>
              <a:t>British</a:t>
            </a:r>
            <a:r>
              <a:rPr lang="cs-CZ" dirty="0" smtClean="0"/>
              <a:t>. He </a:t>
            </a:r>
            <a:r>
              <a:rPr lang="cs-CZ" dirty="0" err="1" smtClean="0"/>
              <a:t>speaks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English</a:t>
            </a:r>
            <a:r>
              <a:rPr lang="cs-CZ" dirty="0" smtClean="0"/>
              <a:t>.</a:t>
            </a:r>
          </a:p>
          <a:p>
            <a:r>
              <a:rPr lang="cs-CZ" dirty="0" smtClean="0"/>
              <a:t>His </a:t>
            </a:r>
            <a:r>
              <a:rPr lang="cs-CZ" dirty="0" err="1" smtClean="0"/>
              <a:t>parents</a:t>
            </a:r>
            <a:r>
              <a:rPr lang="cs-CZ" dirty="0" smtClean="0"/>
              <a:t> are </a:t>
            </a:r>
            <a:r>
              <a:rPr lang="cs-CZ" i="1" dirty="0" err="1" smtClean="0">
                <a:solidFill>
                  <a:srgbClr val="00B0F0"/>
                </a:solidFill>
              </a:rPr>
              <a:t>the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British</a:t>
            </a:r>
            <a:r>
              <a:rPr lang="cs-CZ" dirty="0" smtClean="0"/>
              <a:t>, </a:t>
            </a:r>
            <a:r>
              <a:rPr lang="cs-CZ" dirty="0" err="1" smtClean="0"/>
              <a:t>too</a:t>
            </a:r>
            <a:r>
              <a:rPr lang="cs-CZ" dirty="0" smtClean="0"/>
              <a:t>. </a:t>
            </a:r>
            <a:r>
              <a:rPr lang="cs-CZ" dirty="0" err="1"/>
              <a:t>He´s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a </a:t>
            </a:r>
            <a:r>
              <a:rPr lang="cs-CZ" i="1" dirty="0" err="1">
                <a:solidFill>
                  <a:srgbClr val="00B0F0"/>
                </a:solidFill>
              </a:rPr>
              <a:t>British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/>
              <a:t>car. </a:t>
            </a:r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3" name="Picture 2" descr="C:\Users\Lenka\Pictures\125px-Flag_of_Australia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6" y="1633898"/>
            <a:ext cx="1190625" cy="6177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Lenka\Pictures\125px-Flag_of_Austr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7" y="2251679"/>
            <a:ext cx="1190625" cy="8139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Lenka\Pictures\125px-Flag_of_Brazil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8" y="3023301"/>
            <a:ext cx="1190625" cy="86293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Lenka\Pictures\125px-Flag_of_Canada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5" y="3863962"/>
            <a:ext cx="1190625" cy="6177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Lenka\Pictures\125px-Flag_of_Denmark_svg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9" y="4475640"/>
            <a:ext cx="1190625" cy="931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Lenka\Pictures\125px-Flag_of_Egypt_svg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23493"/>
            <a:ext cx="1190625" cy="8139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Lenka\Pictures\125px-Flag_of_Finland_svg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04" y="5407215"/>
            <a:ext cx="1190625" cy="7452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Lenka\Pictures\125px-Flag_of_France_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507" y="1677002"/>
            <a:ext cx="1190625" cy="8139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enka\Pictures\125px-Flag_of_Germany_svg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128" y="2490904"/>
            <a:ext cx="1190625" cy="7143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enka\Pictures\125px-Flag_of_Greece_svg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127" y="3209022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Lenka\Pictures\125px-Flag_of_Italy_svg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126" y="3999597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Lenka\Pictures\125px-Flag_of_Japan_svg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125" y="4825810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Lenka\Pictures\125px-Flag_of_New_Zealand_svg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124" y="5637320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Lenka\Pictures\125px-Flag_of_Norway_svg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633" y="5370620"/>
            <a:ext cx="1190625" cy="8667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Lenka\Pictures\125px-Flag_of_Poland_svg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69" y="1476372"/>
            <a:ext cx="1190625" cy="7429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Lenka\Pictures\125px-Flag_of_Portugal_svg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2232726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Lenka\Pictures\125px-Flag_of_Spain_svg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0" y="3023301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Pictures\125px-Flag_of_Russia_svg.pn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0" y="3822598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Lenka\Pictures\125px-Flag_of_Slovakia_svg.pn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0" y="4613173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Lenka\Pictures\125px-Flag_of_the_Czech_Republic_svg.png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632" y="4578578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Lenka\Pictures\125px-Flag_of_the_Netherlands_svg.pn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116" y="2490904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Lenka\Pictures\125px-Flag_of_the_People's_Republic_of_China_svg.png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5" y="1677002"/>
            <a:ext cx="1190625" cy="7905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C:\Users\Lenka\Pictures\125px-Flag_of_the_United_Kingdom_svg.png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4" y="3286158"/>
            <a:ext cx="1190625" cy="6000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Lenka\Pictures\125px-Flag_of_the_United_States_svg.pn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7" y="3922014"/>
            <a:ext cx="1190625" cy="6286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765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8748464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u="sng" dirty="0" smtClean="0">
                <a:solidFill>
                  <a:schemeClr val="accent2"/>
                </a:solidFill>
              </a:rPr>
              <a:t>Fill in </a:t>
            </a:r>
            <a:r>
              <a:rPr lang="cs-CZ" sz="2000" b="1" i="1" u="sng" dirty="0" err="1" smtClean="0">
                <a:solidFill>
                  <a:schemeClr val="accent2"/>
                </a:solidFill>
              </a:rPr>
              <a:t>the</a:t>
            </a:r>
            <a:r>
              <a:rPr lang="cs-CZ" sz="2000" b="1" i="1" u="sng" dirty="0" smtClean="0">
                <a:solidFill>
                  <a:schemeClr val="accent2"/>
                </a:solidFill>
              </a:rPr>
              <a:t> </a:t>
            </a:r>
            <a:r>
              <a:rPr lang="cs-CZ" sz="2000" b="1" i="1" u="sng" dirty="0" err="1" smtClean="0">
                <a:solidFill>
                  <a:schemeClr val="accent2"/>
                </a:solidFill>
              </a:rPr>
              <a:t>missing</a:t>
            </a:r>
            <a:r>
              <a:rPr lang="cs-CZ" sz="2000" b="1" i="1" u="sng" dirty="0" smtClean="0">
                <a:solidFill>
                  <a:schemeClr val="accent2"/>
                </a:solidFill>
              </a:rPr>
              <a:t> </a:t>
            </a:r>
            <a:r>
              <a:rPr lang="cs-CZ" sz="2000" b="1" i="1" u="sng" dirty="0" err="1" smtClean="0">
                <a:solidFill>
                  <a:schemeClr val="accent2"/>
                </a:solidFill>
              </a:rPr>
              <a:t>words</a:t>
            </a:r>
            <a:r>
              <a:rPr lang="cs-CZ" sz="2000" b="1" i="1" u="sng" dirty="0">
                <a:solidFill>
                  <a:schemeClr val="accent2"/>
                </a:solidFill>
              </a:rPr>
              <a:t>:</a:t>
            </a:r>
            <a:endParaRPr lang="cs-CZ" sz="2000" b="1" i="1" u="sng" dirty="0" smtClean="0">
              <a:solidFill>
                <a:schemeClr val="accent2"/>
              </a:solidFill>
            </a:endParaRPr>
          </a:p>
          <a:p>
            <a:endParaRPr lang="cs-CZ" b="1" dirty="0" smtClean="0"/>
          </a:p>
          <a:p>
            <a:r>
              <a:rPr lang="en-US" b="1" dirty="0" smtClean="0"/>
              <a:t>1</a:t>
            </a:r>
            <a:r>
              <a:rPr lang="en-US" b="1" dirty="0"/>
              <a:t>. </a:t>
            </a:r>
            <a:r>
              <a:rPr lang="en-US" b="1" dirty="0" smtClean="0"/>
              <a:t>The</a:t>
            </a:r>
            <a:r>
              <a:rPr lang="cs-CZ" b="1" dirty="0" smtClean="0"/>
              <a:t>         </a:t>
            </a:r>
            <a:r>
              <a:rPr lang="cs-CZ" b="1" dirty="0" err="1" smtClean="0"/>
              <a:t>English</a:t>
            </a:r>
            <a:r>
              <a:rPr lang="cs-CZ" b="1" dirty="0" smtClean="0"/>
              <a:t>                    </a:t>
            </a:r>
            <a:r>
              <a:rPr lang="en-US" b="1" dirty="0" smtClean="0"/>
              <a:t>(England</a:t>
            </a:r>
            <a:r>
              <a:rPr lang="en-US" b="1" dirty="0"/>
              <a:t>) drink a lot of tea. </a:t>
            </a:r>
            <a:br>
              <a:rPr lang="en-US" b="1" dirty="0"/>
            </a:br>
            <a:r>
              <a:rPr lang="en-US" b="1" dirty="0"/>
              <a:t>2. </a:t>
            </a:r>
            <a:r>
              <a:rPr lang="en-US" b="1" dirty="0" smtClean="0"/>
              <a:t>The</a:t>
            </a:r>
            <a:r>
              <a:rPr lang="cs-CZ" b="1" dirty="0" smtClean="0"/>
              <a:t>         </a:t>
            </a:r>
            <a:r>
              <a:rPr lang="cs-CZ" b="1" dirty="0" err="1" smtClean="0"/>
              <a:t>French</a:t>
            </a:r>
            <a:r>
              <a:rPr lang="cs-CZ" b="1" dirty="0" smtClean="0"/>
              <a:t>                     </a:t>
            </a:r>
            <a:r>
              <a:rPr lang="en-US" b="1" dirty="0" smtClean="0"/>
              <a:t>(France</a:t>
            </a:r>
            <a:r>
              <a:rPr lang="en-US" b="1" dirty="0"/>
              <a:t>) are very kind. </a:t>
            </a:r>
            <a:br>
              <a:rPr lang="en-US" b="1" dirty="0"/>
            </a:br>
            <a:r>
              <a:rPr lang="en-US" b="1" dirty="0"/>
              <a:t>3. </a:t>
            </a:r>
            <a:r>
              <a:rPr lang="en-US" b="1" dirty="0" smtClean="0"/>
              <a:t>The</a:t>
            </a:r>
            <a:r>
              <a:rPr lang="cs-CZ" b="1" dirty="0" smtClean="0"/>
              <a:t>         </a:t>
            </a:r>
            <a:r>
              <a:rPr lang="cs-CZ" b="1" dirty="0" err="1" smtClean="0"/>
              <a:t>Japanese</a:t>
            </a:r>
            <a:r>
              <a:rPr lang="cs-CZ" b="1" dirty="0" smtClean="0"/>
              <a:t>                </a:t>
            </a:r>
            <a:r>
              <a:rPr lang="en-US" b="1" dirty="0" smtClean="0"/>
              <a:t>(Japan</a:t>
            </a:r>
            <a:r>
              <a:rPr lang="en-US" b="1" dirty="0"/>
              <a:t>) like to have fun. </a:t>
            </a:r>
            <a:br>
              <a:rPr lang="en-US" b="1" dirty="0"/>
            </a:br>
            <a:r>
              <a:rPr lang="en-US" b="1" dirty="0"/>
              <a:t>4. The </a:t>
            </a:r>
            <a:r>
              <a:rPr lang="cs-CZ" b="1" dirty="0" smtClean="0"/>
              <a:t>        </a:t>
            </a:r>
            <a:r>
              <a:rPr lang="cs-CZ" b="1" dirty="0" err="1" smtClean="0"/>
              <a:t>Germans</a:t>
            </a:r>
            <a:r>
              <a:rPr lang="cs-CZ" b="1" dirty="0" smtClean="0"/>
              <a:t>                </a:t>
            </a:r>
            <a:r>
              <a:rPr lang="en-US" b="1" dirty="0" smtClean="0"/>
              <a:t>(</a:t>
            </a:r>
            <a:r>
              <a:rPr lang="en-US" b="1" dirty="0"/>
              <a:t>Germany) are good football players. </a:t>
            </a:r>
            <a:br>
              <a:rPr lang="en-US" b="1" dirty="0"/>
            </a:br>
            <a:r>
              <a:rPr lang="en-US" b="1" dirty="0"/>
              <a:t>5. The </a:t>
            </a:r>
            <a:r>
              <a:rPr lang="cs-CZ" b="1" dirty="0" smtClean="0"/>
              <a:t>         </a:t>
            </a:r>
            <a:r>
              <a:rPr lang="cs-CZ" b="1" dirty="0" err="1" smtClean="0"/>
              <a:t>Chinese</a:t>
            </a:r>
            <a:r>
              <a:rPr lang="cs-CZ" b="1" dirty="0" smtClean="0"/>
              <a:t>                  </a:t>
            </a:r>
            <a:r>
              <a:rPr lang="en-US" b="1" dirty="0" smtClean="0"/>
              <a:t>(China</a:t>
            </a:r>
            <a:r>
              <a:rPr lang="en-US" b="1" dirty="0"/>
              <a:t>) work a lot. </a:t>
            </a:r>
            <a:br>
              <a:rPr lang="en-US" b="1" dirty="0"/>
            </a:br>
            <a:r>
              <a:rPr lang="en-US" b="1" dirty="0"/>
              <a:t>6. The </a:t>
            </a:r>
            <a:r>
              <a:rPr lang="cs-CZ" b="1" dirty="0" smtClean="0"/>
              <a:t>         </a:t>
            </a:r>
            <a:r>
              <a:rPr lang="cs-CZ" b="1" dirty="0" err="1" smtClean="0"/>
              <a:t>Irish</a:t>
            </a:r>
            <a:r>
              <a:rPr lang="cs-CZ" b="1" dirty="0" smtClean="0"/>
              <a:t>                        </a:t>
            </a:r>
            <a:r>
              <a:rPr lang="en-US" b="1" dirty="0" smtClean="0"/>
              <a:t>(Ireland</a:t>
            </a:r>
            <a:r>
              <a:rPr lang="en-US" b="1" dirty="0"/>
              <a:t>) eat a lot of chips. </a:t>
            </a:r>
            <a:br>
              <a:rPr lang="en-US" b="1" dirty="0"/>
            </a:br>
            <a:r>
              <a:rPr lang="en-US" b="1" dirty="0"/>
              <a:t>7. </a:t>
            </a:r>
            <a:r>
              <a:rPr lang="en-US" b="1" dirty="0" smtClean="0"/>
              <a:t>The</a:t>
            </a:r>
            <a:r>
              <a:rPr lang="cs-CZ" b="1" dirty="0" smtClean="0"/>
              <a:t>          </a:t>
            </a:r>
            <a:r>
              <a:rPr lang="cs-CZ" b="1" dirty="0" err="1" smtClean="0"/>
              <a:t>Italians</a:t>
            </a:r>
            <a:r>
              <a:rPr lang="cs-CZ" b="1" dirty="0" smtClean="0"/>
              <a:t>                  </a:t>
            </a:r>
            <a:r>
              <a:rPr lang="en-US" b="1" dirty="0" smtClean="0"/>
              <a:t> </a:t>
            </a:r>
            <a:r>
              <a:rPr lang="en-US" b="1" dirty="0"/>
              <a:t>(Italy) like the sun. </a:t>
            </a:r>
            <a:br>
              <a:rPr lang="en-US" b="1" dirty="0"/>
            </a:br>
            <a:r>
              <a:rPr lang="en-US" b="1" dirty="0"/>
              <a:t>8. The </a:t>
            </a:r>
            <a:r>
              <a:rPr lang="cs-CZ" b="1" dirty="0" smtClean="0"/>
              <a:t>         </a:t>
            </a:r>
            <a:r>
              <a:rPr lang="cs-CZ" b="1" dirty="0" err="1" smtClean="0"/>
              <a:t>Portuguese</a:t>
            </a:r>
            <a:r>
              <a:rPr lang="cs-CZ" b="1" dirty="0" smtClean="0"/>
              <a:t>            </a:t>
            </a:r>
            <a:r>
              <a:rPr lang="en-US" b="1" dirty="0" smtClean="0"/>
              <a:t>(Portugal</a:t>
            </a:r>
            <a:r>
              <a:rPr lang="en-US" b="1" dirty="0"/>
              <a:t>) are nice. </a:t>
            </a:r>
            <a:br>
              <a:rPr lang="en-US" b="1" dirty="0"/>
            </a:br>
            <a:r>
              <a:rPr lang="en-US" b="1" dirty="0"/>
              <a:t>9. </a:t>
            </a:r>
            <a:r>
              <a:rPr lang="en-US" b="1" dirty="0" smtClean="0"/>
              <a:t>The</a:t>
            </a:r>
            <a:r>
              <a:rPr lang="cs-CZ" b="1" dirty="0" smtClean="0"/>
              <a:t>          </a:t>
            </a:r>
            <a:r>
              <a:rPr lang="cs-CZ" b="1" dirty="0" err="1" smtClean="0"/>
              <a:t>Dutch</a:t>
            </a:r>
            <a:r>
              <a:rPr lang="cs-CZ" b="1" dirty="0" smtClean="0"/>
              <a:t>                     </a:t>
            </a:r>
            <a:r>
              <a:rPr lang="en-US" b="1" dirty="0" smtClean="0"/>
              <a:t> </a:t>
            </a:r>
            <a:r>
              <a:rPr lang="en-US" b="1" dirty="0"/>
              <a:t>(Holland) like folk dances. </a:t>
            </a:r>
            <a:br>
              <a:rPr lang="en-US" b="1" dirty="0"/>
            </a:br>
            <a:r>
              <a:rPr lang="en-US" b="1" dirty="0"/>
              <a:t>10. The </a:t>
            </a:r>
            <a:r>
              <a:rPr lang="cs-CZ" b="1" dirty="0" smtClean="0"/>
              <a:t>       </a:t>
            </a:r>
            <a:r>
              <a:rPr lang="cs-CZ" b="1" dirty="0" err="1" smtClean="0"/>
              <a:t>Russians</a:t>
            </a:r>
            <a:r>
              <a:rPr lang="cs-CZ" b="1" dirty="0" smtClean="0"/>
              <a:t>                 </a:t>
            </a:r>
            <a:r>
              <a:rPr lang="en-US" b="1" dirty="0" smtClean="0"/>
              <a:t>(Russia</a:t>
            </a:r>
            <a:r>
              <a:rPr lang="en-US" b="1" dirty="0"/>
              <a:t>) drink strong alcohol </a:t>
            </a:r>
            <a:br>
              <a:rPr lang="en-US" b="1" dirty="0"/>
            </a:br>
            <a:r>
              <a:rPr lang="en-US" b="1" dirty="0"/>
              <a:t>11. The </a:t>
            </a:r>
            <a:r>
              <a:rPr lang="cs-CZ" b="1" dirty="0" smtClean="0"/>
              <a:t>       </a:t>
            </a:r>
            <a:r>
              <a:rPr lang="cs-CZ" b="1" dirty="0" err="1" smtClean="0"/>
              <a:t>Vietnamese</a:t>
            </a:r>
            <a:r>
              <a:rPr lang="cs-CZ" b="1" dirty="0" smtClean="0"/>
              <a:t>           </a:t>
            </a:r>
            <a:r>
              <a:rPr lang="en-US" b="1" dirty="0" smtClean="0"/>
              <a:t>(Vietnam</a:t>
            </a:r>
            <a:r>
              <a:rPr lang="en-US" b="1" dirty="0"/>
              <a:t>) are poor. </a:t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1. I live in France, I'm </a:t>
            </a:r>
            <a:r>
              <a:rPr lang="cs-CZ" b="1" dirty="0" smtClean="0"/>
              <a:t>       </a:t>
            </a:r>
            <a:r>
              <a:rPr lang="cs-CZ" b="1" dirty="0" err="1" smtClean="0"/>
              <a:t>French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2. I live </a:t>
            </a:r>
            <a:r>
              <a:rPr lang="en-US" b="1" dirty="0" smtClean="0"/>
              <a:t>in</a:t>
            </a:r>
            <a:r>
              <a:rPr lang="cs-CZ" b="1" dirty="0" smtClean="0"/>
              <a:t>       </a:t>
            </a:r>
            <a:r>
              <a:rPr lang="cs-CZ" b="1" dirty="0" err="1" smtClean="0"/>
              <a:t>England</a:t>
            </a:r>
            <a:r>
              <a:rPr lang="cs-CZ" b="1" dirty="0" smtClean="0"/>
              <a:t>         </a:t>
            </a:r>
            <a:r>
              <a:rPr lang="en-US" b="1" dirty="0" smtClean="0"/>
              <a:t> </a:t>
            </a:r>
            <a:r>
              <a:rPr lang="en-US" b="1" dirty="0"/>
              <a:t>. I'm English </a:t>
            </a:r>
            <a:br>
              <a:rPr lang="en-US" b="1" dirty="0"/>
            </a:br>
            <a:r>
              <a:rPr lang="en-US" b="1" dirty="0"/>
              <a:t>3. I live in America. I'm </a:t>
            </a:r>
            <a:r>
              <a:rPr lang="cs-CZ" b="1" dirty="0" smtClean="0"/>
              <a:t>   </a:t>
            </a:r>
            <a:r>
              <a:rPr lang="cs-CZ" b="1" dirty="0" err="1" smtClean="0"/>
              <a:t>American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4. I live in </a:t>
            </a:r>
            <a:r>
              <a:rPr lang="cs-CZ" b="1" dirty="0" smtClean="0"/>
              <a:t>      </a:t>
            </a:r>
            <a:r>
              <a:rPr lang="cs-CZ" b="1" dirty="0" err="1" smtClean="0"/>
              <a:t>Ireland</a:t>
            </a:r>
            <a:r>
              <a:rPr lang="cs-CZ" b="1" dirty="0" smtClean="0"/>
              <a:t>             </a:t>
            </a:r>
            <a:r>
              <a:rPr lang="en-US" b="1" dirty="0" smtClean="0"/>
              <a:t>. </a:t>
            </a:r>
            <a:r>
              <a:rPr lang="en-US" b="1" dirty="0"/>
              <a:t>I'm Irish </a:t>
            </a:r>
            <a:br>
              <a:rPr lang="en-US" b="1" dirty="0"/>
            </a:br>
            <a:r>
              <a:rPr lang="en-US" b="1" dirty="0"/>
              <a:t>5. I live in Italy. I'm </a:t>
            </a:r>
            <a:r>
              <a:rPr lang="cs-CZ" b="1" dirty="0" smtClean="0"/>
              <a:t>       </a:t>
            </a:r>
            <a:r>
              <a:rPr lang="cs-CZ" b="1" dirty="0" err="1" smtClean="0"/>
              <a:t>Italian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6. I live </a:t>
            </a:r>
            <a:r>
              <a:rPr lang="en-US" b="1" dirty="0" smtClean="0"/>
              <a:t>in</a:t>
            </a:r>
            <a:r>
              <a:rPr lang="cs-CZ" b="1" dirty="0" smtClean="0"/>
              <a:t>         </a:t>
            </a:r>
            <a:r>
              <a:rPr lang="cs-CZ" b="1" dirty="0" err="1" smtClean="0"/>
              <a:t>Spain</a:t>
            </a:r>
            <a:r>
              <a:rPr lang="cs-CZ" b="1" dirty="0" smtClean="0"/>
              <a:t>             </a:t>
            </a:r>
            <a:r>
              <a:rPr lang="en-US" b="1" dirty="0" smtClean="0"/>
              <a:t> </a:t>
            </a:r>
            <a:r>
              <a:rPr lang="en-US" b="1" dirty="0"/>
              <a:t>. I'm Spanish. </a:t>
            </a:r>
            <a:br>
              <a:rPr lang="en-US" b="1" dirty="0"/>
            </a:br>
            <a:r>
              <a:rPr lang="en-US" b="1" dirty="0"/>
              <a:t>7. I live in Germany. I'm </a:t>
            </a:r>
            <a:r>
              <a:rPr lang="cs-CZ" b="1" dirty="0" smtClean="0"/>
              <a:t>      </a:t>
            </a:r>
            <a:r>
              <a:rPr lang="cs-CZ" b="1" dirty="0" err="1" smtClean="0"/>
              <a:t>German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8. I live in </a:t>
            </a:r>
            <a:r>
              <a:rPr lang="cs-CZ" b="1" dirty="0" smtClean="0"/>
              <a:t>       Japan                </a:t>
            </a:r>
            <a:r>
              <a:rPr lang="en-US" b="1" dirty="0" smtClean="0"/>
              <a:t>. </a:t>
            </a:r>
            <a:r>
              <a:rPr lang="en-US" b="1" dirty="0"/>
              <a:t>I'm Japanese </a:t>
            </a:r>
            <a:br>
              <a:rPr lang="en-US" b="1" dirty="0"/>
            </a:br>
            <a:r>
              <a:rPr lang="en-US" b="1" dirty="0"/>
              <a:t>9. I live in Scotland. I'm </a:t>
            </a:r>
            <a:r>
              <a:rPr lang="cs-CZ" b="1" dirty="0" smtClean="0"/>
              <a:t>       </a:t>
            </a:r>
            <a:r>
              <a:rPr lang="cs-CZ" b="1" dirty="0" err="1" smtClean="0"/>
              <a:t>Scottish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10. I live </a:t>
            </a:r>
            <a:r>
              <a:rPr lang="en-US" b="1" dirty="0" smtClean="0"/>
              <a:t>in </a:t>
            </a:r>
            <a:r>
              <a:rPr lang="en-US" b="1" dirty="0"/>
              <a:t>Great Britain, </a:t>
            </a:r>
            <a:r>
              <a:rPr lang="en-US" b="1" dirty="0" smtClean="0"/>
              <a:t>I'm</a:t>
            </a:r>
            <a:r>
              <a:rPr lang="cs-CZ" b="1" dirty="0" smtClean="0"/>
              <a:t>       </a:t>
            </a:r>
            <a:r>
              <a:rPr lang="cs-CZ" b="1" dirty="0" err="1" smtClean="0"/>
              <a:t>British</a:t>
            </a:r>
            <a:r>
              <a:rPr lang="en-US" b="1" dirty="0" smtClean="0"/>
              <a:t>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02308" y="3326931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06291" y="2991802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05284" y="2737667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88" y="2399331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06291" y="2066933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99589" y="1767038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05284" y="1509486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99590" y="1226746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1" y="907882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05284" y="729283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06291" y="489122"/>
            <a:ext cx="185603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984867" y="6440450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91539" y="6091702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97840" y="5847869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483768" y="5568284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112924" y="5233092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31426" y="5023011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97841" y="4715547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97842" y="4149642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39752" y="4437112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195736" y="3793637"/>
            <a:ext cx="164839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46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72008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sz="1200" dirty="0" smtClean="0"/>
          </a:p>
          <a:p>
            <a:r>
              <a:rPr lang="cs-CZ" sz="1200" dirty="0" smtClean="0"/>
              <a:t>VLAJKY:</a:t>
            </a:r>
          </a:p>
          <a:p>
            <a:r>
              <a:rPr lang="cs-CZ" sz="1200" i="1" dirty="0"/>
              <a:t>Vlajky.yin.cz</a:t>
            </a:r>
            <a:r>
              <a:rPr lang="cs-CZ" sz="1200" dirty="0"/>
              <a:t> [online]. 2011 [cit. 2011-12-04]. Státní vlajky států světa. Dostupné z WWW: &lt;http://vlajky.yin.cz/&gt;.</a:t>
            </a:r>
          </a:p>
          <a:p>
            <a:endParaRPr lang="cs-CZ" sz="1200" dirty="0" smtClean="0"/>
          </a:p>
          <a:p>
            <a:r>
              <a:rPr lang="cs-CZ" sz="1200" dirty="0" smtClean="0"/>
              <a:t>EXERCISES:</a:t>
            </a:r>
          </a:p>
          <a:p>
            <a:r>
              <a:rPr lang="en-US" sz="1200" dirty="0"/>
              <a:t>Adjectives and nationality. </a:t>
            </a:r>
            <a:r>
              <a:rPr lang="en-US" sz="1200" i="1" dirty="0"/>
              <a:t>Tolearnenglish.com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http://www.tolearnenglish.com/exercises/exercise-english-2/exercise-english-12620.php </a:t>
            </a:r>
          </a:p>
          <a:p>
            <a:endParaRPr lang="cs-CZ" sz="1200" dirty="0" smtClean="0"/>
          </a:p>
          <a:p>
            <a:r>
              <a:rPr lang="en-US" sz="1200" dirty="0"/>
              <a:t>Countries &amp; nationalities. </a:t>
            </a:r>
            <a:r>
              <a:rPr lang="en-US" sz="1200" i="1" dirty="0"/>
              <a:t>Tolearnenglish.com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http://www.tolearnenglish.com/exercises/exercise-english-2/exercise-english-4397.php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145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469</Words>
  <Application>Microsoft Office PowerPoint</Application>
  <PresentationFormat>Předvádění na obrazovce (4:3)</PresentationFormat>
  <Paragraphs>133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COUNTRIES, NATIONS AND LANGUAGES</vt:lpstr>
      <vt:lpstr>Prezentace aplikace PowerPoint</vt:lpstr>
      <vt:lpstr>FLAG         COUNTRY       ADJECTIVE        AN INDIVIDUAL       THE PEOPLE       LANGUAGE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COUNTRIES, NATIONS AND LANGUAGES</dc:title>
  <dc:creator>Lenka</dc:creator>
  <cp:lastModifiedBy>Lenka</cp:lastModifiedBy>
  <cp:revision>79</cp:revision>
  <dcterms:created xsi:type="dcterms:W3CDTF">2011-11-24T13:56:00Z</dcterms:created>
  <dcterms:modified xsi:type="dcterms:W3CDTF">2012-02-12T17:03:16Z</dcterms:modified>
</cp:coreProperties>
</file>