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6" r:id="rId2"/>
    <p:sldId id="264" r:id="rId3"/>
    <p:sldId id="256" r:id="rId4"/>
    <p:sldId id="258" r:id="rId5"/>
    <p:sldId id="257" r:id="rId6"/>
    <p:sldId id="259" r:id="rId7"/>
    <p:sldId id="260" r:id="rId8"/>
    <p:sldId id="261" r:id="rId9"/>
    <p:sldId id="263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863" autoAdjust="0"/>
  </p:normalViewPr>
  <p:slideViewPr>
    <p:cSldViewPr>
      <p:cViewPr varScale="1">
        <p:scale>
          <a:sx n="57" d="100"/>
          <a:sy n="57" d="100"/>
        </p:scale>
        <p:origin x="-17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VY_32_INOVACE_3.2.2.2 O 01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479ABD-4215-4337-8F30-11508013B606}" type="presOf" srcId="{D1D4F407-5343-4D3F-B5B9-D407B03CAEB4}" destId="{AED2198E-93D5-4001-81B4-73124B309672}" srcOrd="1" destOrd="0" presId="urn:microsoft.com/office/officeart/2005/8/layout/target3"/>
    <dgm:cxn modelId="{955C4D32-E64D-4ABE-B639-7B1578158E9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A45CE44-A8F4-4414-9F8E-B8899CD7FC76}" type="presOf" srcId="{B651F6E3-6281-48DB-9319-2AEAFDAE7572}" destId="{619D679B-A015-4ECF-8348-D1034C574F40}" srcOrd="0" destOrd="0" presId="urn:microsoft.com/office/officeart/2005/8/layout/target3"/>
    <dgm:cxn modelId="{353F51CB-20E9-48BA-B446-5DCCEFE0E1AF}" type="presOf" srcId="{757F3AB3-0718-4624-B441-E567A8F0AB56}" destId="{333A1088-737F-45CB-B68E-254E46348037}" srcOrd="0" destOrd="0" presId="urn:microsoft.com/office/officeart/2005/8/layout/target3"/>
    <dgm:cxn modelId="{D8CFAA9B-7240-4B18-BC2E-2C5364DDAC56}" type="presOf" srcId="{D8197B8C-B260-4A16-BDF4-0947B075E274}" destId="{5A5FFA88-C948-4069-8E93-59FA12366E83}" srcOrd="1" destOrd="0" presId="urn:microsoft.com/office/officeart/2005/8/layout/target3"/>
    <dgm:cxn modelId="{08C4C82F-F7CE-4051-B933-B3AB77B39521}" type="presOf" srcId="{B651F6E3-6281-48DB-9319-2AEAFDAE7572}" destId="{6BB5E863-4638-4E1D-BFDE-399D028AC4ED}" srcOrd="1" destOrd="0" presId="urn:microsoft.com/office/officeart/2005/8/layout/target3"/>
    <dgm:cxn modelId="{30CB86E7-06AC-48C0-A205-977F538E29D2}" type="presOf" srcId="{4C35D32F-0EAB-4CD7-82EE-45574DC2A586}" destId="{890E4F0B-2866-4A3F-A3C7-2A14B1797930}" srcOrd="1" destOrd="0" presId="urn:microsoft.com/office/officeart/2005/8/layout/target3"/>
    <dgm:cxn modelId="{77D77A89-82E8-49F0-8CE2-3F782EFA9921}" type="presOf" srcId="{D1D4F407-5343-4D3F-B5B9-D407B03CAEB4}" destId="{D005CE8C-CC26-4C3E-AC11-E15060ECD759}" srcOrd="0" destOrd="0" presId="urn:microsoft.com/office/officeart/2005/8/layout/target3"/>
    <dgm:cxn modelId="{823524D0-A317-4598-9BA3-8792B59ED63C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7859F71-4668-45F5-89F5-AB9AC000374A}" type="presOf" srcId="{D1B46980-6531-4606-95E6-44980827E919}" destId="{2BE915AB-18AA-4053-B92C-3BFC9ED204BB}" srcOrd="1" destOrd="0" presId="urn:microsoft.com/office/officeart/2005/8/layout/target3"/>
    <dgm:cxn modelId="{E774593D-A1B7-4184-9D65-D1A24E526364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26CE597-55DD-4A7B-993C-65B7A4EA4BE4}" type="presParOf" srcId="{333A1088-737F-45CB-B68E-254E46348037}" destId="{F5ABB229-8D3B-4694-996A-96F23CF14429}" srcOrd="0" destOrd="0" presId="urn:microsoft.com/office/officeart/2005/8/layout/target3"/>
    <dgm:cxn modelId="{D276DD79-415A-4703-846C-27138835C69F}" type="presParOf" srcId="{333A1088-737F-45CB-B68E-254E46348037}" destId="{F41139FD-01EE-4571-8B17-4FB00FC51163}" srcOrd="1" destOrd="0" presId="urn:microsoft.com/office/officeart/2005/8/layout/target3"/>
    <dgm:cxn modelId="{1643BFDC-D34D-4A33-8AD1-AAC3F6C0DDB9}" type="presParOf" srcId="{333A1088-737F-45CB-B68E-254E46348037}" destId="{D005CE8C-CC26-4C3E-AC11-E15060ECD759}" srcOrd="2" destOrd="0" presId="urn:microsoft.com/office/officeart/2005/8/layout/target3"/>
    <dgm:cxn modelId="{4F294E0E-617F-4999-8225-6642AD359A9D}" type="presParOf" srcId="{333A1088-737F-45CB-B68E-254E46348037}" destId="{2C702D82-9B77-49B7-9568-BB8EB47C3372}" srcOrd="3" destOrd="0" presId="urn:microsoft.com/office/officeart/2005/8/layout/target3"/>
    <dgm:cxn modelId="{C5168C3D-3BFD-4B1C-BD09-27EAD36B5F43}" type="presParOf" srcId="{333A1088-737F-45CB-B68E-254E46348037}" destId="{A52A0455-90FF-4808-ABD0-F02540D31D5A}" srcOrd="4" destOrd="0" presId="urn:microsoft.com/office/officeart/2005/8/layout/target3"/>
    <dgm:cxn modelId="{C9B35491-2839-4AAA-8623-69DC189F3551}" type="presParOf" srcId="{333A1088-737F-45CB-B68E-254E46348037}" destId="{6140AFEC-043D-4C43-A2F9-D0F5331DF3A3}" srcOrd="5" destOrd="0" presId="urn:microsoft.com/office/officeart/2005/8/layout/target3"/>
    <dgm:cxn modelId="{7446D076-BE50-46F2-9081-AD3810B8859A}" type="presParOf" srcId="{333A1088-737F-45CB-B68E-254E46348037}" destId="{9358AC05-5D7D-4327-9F80-1AD486AEA664}" srcOrd="6" destOrd="0" presId="urn:microsoft.com/office/officeart/2005/8/layout/target3"/>
    <dgm:cxn modelId="{ED052882-7B8E-40CB-992F-B27EA7E2D474}" type="presParOf" srcId="{333A1088-737F-45CB-B68E-254E46348037}" destId="{313FC574-E1CD-4FB4-B054-0B805CE0447D}" srcOrd="7" destOrd="0" presId="urn:microsoft.com/office/officeart/2005/8/layout/target3"/>
    <dgm:cxn modelId="{B8CBC386-3691-44BF-B5DF-2C041649A2F0}" type="presParOf" srcId="{333A1088-737F-45CB-B68E-254E46348037}" destId="{619D679B-A015-4ECF-8348-D1034C574F40}" srcOrd="8" destOrd="0" presId="urn:microsoft.com/office/officeart/2005/8/layout/target3"/>
    <dgm:cxn modelId="{4AD5338E-1001-430B-A5BB-9C8334D5F113}" type="presParOf" srcId="{333A1088-737F-45CB-B68E-254E46348037}" destId="{322283A8-4A27-4CDA-BAE3-F381106A9174}" srcOrd="9" destOrd="0" presId="urn:microsoft.com/office/officeart/2005/8/layout/target3"/>
    <dgm:cxn modelId="{8AFFE301-AB5E-417F-908D-F73EEACD6755}" type="presParOf" srcId="{333A1088-737F-45CB-B68E-254E46348037}" destId="{FFC9F71D-1B4F-4AD9-A4A6-86ADEFC8AF5C}" srcOrd="10" destOrd="0" presId="urn:microsoft.com/office/officeart/2005/8/layout/target3"/>
    <dgm:cxn modelId="{D9416FE5-4F59-4C2B-A72A-D161A8A23AE4}" type="presParOf" srcId="{333A1088-737F-45CB-B68E-254E46348037}" destId="{25B08C86-7E15-44DC-BE7F-FFB55DD49D12}" srcOrd="11" destOrd="0" presId="urn:microsoft.com/office/officeart/2005/8/layout/target3"/>
    <dgm:cxn modelId="{F987822A-01CD-416F-B834-F09EB0FBF898}" type="presParOf" srcId="{333A1088-737F-45CB-B68E-254E46348037}" destId="{76644BE8-9D7C-4C09-B250-3D10AF48CBB7}" srcOrd="12" destOrd="0" presId="urn:microsoft.com/office/officeart/2005/8/layout/target3"/>
    <dgm:cxn modelId="{D3F52285-F978-4587-9177-5F85FE2D8330}" type="presParOf" srcId="{333A1088-737F-45CB-B68E-254E46348037}" destId="{EE85B701-7295-41C0-BA7A-34D3756A2AE6}" srcOrd="13" destOrd="0" presId="urn:microsoft.com/office/officeart/2005/8/layout/target3"/>
    <dgm:cxn modelId="{7809B318-593C-4445-A755-B400F74B859D}" type="presParOf" srcId="{333A1088-737F-45CB-B68E-254E46348037}" destId="{8BEBB6EC-1DAA-4CAC-8A25-BC0FCBD5DBD5}" srcOrd="14" destOrd="0" presId="urn:microsoft.com/office/officeart/2005/8/layout/target3"/>
    <dgm:cxn modelId="{657495E3-E3B3-4AD4-A631-77E12DBD9C90}" type="presParOf" srcId="{333A1088-737F-45CB-B68E-254E46348037}" destId="{AED2198E-93D5-4001-81B4-73124B309672}" srcOrd="15" destOrd="0" presId="urn:microsoft.com/office/officeart/2005/8/layout/target3"/>
    <dgm:cxn modelId="{F06A0395-A120-4621-99F2-CB3F5CBA030B}" type="presParOf" srcId="{333A1088-737F-45CB-B68E-254E46348037}" destId="{2BE915AB-18AA-4053-B92C-3BFC9ED204BB}" srcOrd="16" destOrd="0" presId="urn:microsoft.com/office/officeart/2005/8/layout/target3"/>
    <dgm:cxn modelId="{0D56B648-E87F-4343-82EA-8E16A6C7579D}" type="presParOf" srcId="{333A1088-737F-45CB-B68E-254E46348037}" destId="{6BB5E863-4638-4E1D-BFDE-399D028AC4ED}" srcOrd="17" destOrd="0" presId="urn:microsoft.com/office/officeart/2005/8/layout/target3"/>
    <dgm:cxn modelId="{D6FEC436-0B92-4C20-ADBA-120E3479D14B}" type="presParOf" srcId="{333A1088-737F-45CB-B68E-254E46348037}" destId="{5A5FFA88-C948-4069-8E93-59FA12366E83}" srcOrd="18" destOrd="0" presId="urn:microsoft.com/office/officeart/2005/8/layout/target3"/>
    <dgm:cxn modelId="{A4A71B3D-852B-48A1-B2F7-DEF5803B8EF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VY_32_INOVACE_3.2.2.2 O 01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5598B2-4A56-49DC-8943-F685404E5E1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F3136C-1D43-4D90-9374-E49D23C6F6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1100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25CAE-F1DC-4A55-831D-6550557CBD6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8DFED-A183-43C4-9250-7160E197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27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25CAE-F1DC-4A55-831D-6550557CBD6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8DFED-A183-43C4-9250-7160E197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9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25CAE-F1DC-4A55-831D-6550557CBD6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8DFED-A183-43C4-9250-7160E197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270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25CAE-F1DC-4A55-831D-6550557CBD6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8DFED-A183-43C4-9250-7160E197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961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25CAE-F1DC-4A55-831D-6550557CBD6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8DFED-A183-43C4-9250-7160E197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340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25CAE-F1DC-4A55-831D-6550557CBD6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8DFED-A183-43C4-9250-7160E197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956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25CAE-F1DC-4A55-831D-6550557CBD6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8DFED-A183-43C4-9250-7160E197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086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25CAE-F1DC-4A55-831D-6550557CBD6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8DFED-A183-43C4-9250-7160E197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747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25CAE-F1DC-4A55-831D-6550557CBD6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8DFED-A183-43C4-9250-7160E197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334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25CAE-F1DC-4A55-831D-6550557CBD6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8DFED-A183-43C4-9250-7160E197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011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25CAE-F1DC-4A55-831D-6550557CBD6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B8DFED-A183-43C4-9250-7160E197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493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25CAE-F1DC-4A55-831D-6550557CBD6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B8DFED-A183-43C4-9250-7160E19707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263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JamesIEngland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4/4c/Gunpow1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1/19/Windsor_castle_guyfawkesnight1776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9.jpeg"/><Relationship Id="rId7" Type="http://schemas.openxmlformats.org/officeDocument/2006/relationships/hyperlink" Target="http://upload.wikimedia.org/wikipedia/commons/4/4c/Gunpow1.jpg" TargetMode="External"/><Relationship Id="rId12" Type="http://schemas.openxmlformats.org/officeDocument/2006/relationships/image" Target="../media/image13.jpeg"/><Relationship Id="rId2" Type="http://schemas.openxmlformats.org/officeDocument/2006/relationships/hyperlink" Target="http://www.castle.ckrumlov.cz/img.php?img=8833&amp;LANG=en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image" Target="../media/image6.jpeg"/><Relationship Id="rId5" Type="http://schemas.openxmlformats.org/officeDocument/2006/relationships/image" Target="../media/image11.jpeg"/><Relationship Id="rId10" Type="http://schemas.openxmlformats.org/officeDocument/2006/relationships/hyperlink" Target="http://cs.wikipedia.org/wiki/Soubor:JamesIEngland.jpg" TargetMode="External"/><Relationship Id="rId4" Type="http://schemas.openxmlformats.org/officeDocument/2006/relationships/image" Target="../media/image10.jpeg"/><Relationship Id="rId9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9172818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350901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C:\Users\Lenka\Desktop\vroni_ohostroj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896168" cy="6858000"/>
          </a:xfrm>
          <a:prstGeom prst="rect">
            <a:avLst/>
          </a:prstGeom>
          <a:noFill/>
          <a:ln w="762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32656"/>
            <a:ext cx="8568952" cy="6192688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    </a:t>
            </a:r>
            <a:r>
              <a:rPr lang="cs-CZ" sz="2400" b="1" u="sng" dirty="0" smtClean="0">
                <a:solidFill>
                  <a:srgbClr val="7030A0"/>
                </a:solidFill>
              </a:rPr>
              <a:t>Anotace</a:t>
            </a:r>
            <a:r>
              <a:rPr lang="cs-CZ" sz="2000" dirty="0" smtClean="0">
                <a:solidFill>
                  <a:srgbClr val="7030A0"/>
                </a:solidFill>
              </a:rPr>
              <a:t>: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400" dirty="0" smtClean="0">
                <a:solidFill>
                  <a:srgbClr val="7030A0"/>
                </a:solidFill>
              </a:rPr>
              <a:t>Prezentace je určena žákům 9.tříd (příp. 8.tříd). Je určena k </a:t>
            </a:r>
            <a:r>
              <a:rPr lang="cs-CZ" sz="2400" dirty="0">
                <a:solidFill>
                  <a:srgbClr val="7030A0"/>
                </a:solidFill>
              </a:rPr>
              <a:t>rozšíření znalostí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>
                <a:solidFill>
                  <a:srgbClr val="7030A0"/>
                </a:solidFill>
              </a:rPr>
              <a:t>(</a:t>
            </a:r>
            <a:r>
              <a:rPr lang="cs-CZ" sz="2400" dirty="0" smtClean="0">
                <a:solidFill>
                  <a:srgbClr val="7030A0"/>
                </a:solidFill>
              </a:rPr>
              <a:t>příp. k seznámení se zvyklostmi a historií)  o Velké Británii.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400" dirty="0" smtClean="0">
                <a:solidFill>
                  <a:srgbClr val="7030A0"/>
                </a:solidFill>
              </a:rPr>
              <a:t> Nejdříve se žáci dozvědí informace týkající se </a:t>
            </a:r>
            <a:r>
              <a:rPr lang="cs-CZ" sz="2400" dirty="0" err="1" smtClean="0">
                <a:solidFill>
                  <a:srgbClr val="7030A0"/>
                </a:solidFill>
              </a:rPr>
              <a:t>Guye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</a:rPr>
              <a:t>Fawkese</a:t>
            </a:r>
            <a:r>
              <a:rPr lang="cs-CZ" sz="2400" dirty="0" smtClean="0">
                <a:solidFill>
                  <a:srgbClr val="7030A0"/>
                </a:solidFill>
              </a:rPr>
              <a:t> a událostí 5.listopadu 1605 v Londýně. 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400" dirty="0" smtClean="0">
                <a:solidFill>
                  <a:srgbClr val="7030A0"/>
                </a:solidFill>
              </a:rPr>
              <a:t>Dále se mohou naučit básničku vztahující se k této historické události.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400" dirty="0" smtClean="0">
                <a:solidFill>
                  <a:srgbClr val="7030A0"/>
                </a:solidFill>
              </a:rPr>
              <a:t> Ve snímku 9 si zopakují klíčová slova k tématu prostřednictvím hry piškvorky (</a:t>
            </a:r>
            <a:r>
              <a:rPr lang="cs-CZ" sz="2400" dirty="0" err="1" smtClean="0">
                <a:solidFill>
                  <a:srgbClr val="7030A0"/>
                </a:solidFill>
              </a:rPr>
              <a:t>Tic-Tac-Toe</a:t>
            </a:r>
            <a:r>
              <a:rPr lang="cs-CZ" sz="2400" dirty="0" smtClean="0">
                <a:solidFill>
                  <a:srgbClr val="7030A0"/>
                </a:solidFill>
              </a:rPr>
              <a:t>) 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400" dirty="0" smtClean="0">
                <a:solidFill>
                  <a:srgbClr val="7030A0"/>
                </a:solidFill>
              </a:rPr>
              <a:t>V posledním snímku žáci překládají klíčová slova do češtiny a podle úrovně znalostí tvoří věty vztahující se k tématu.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sz="2400" dirty="0" smtClean="0">
                <a:solidFill>
                  <a:srgbClr val="7030A0"/>
                </a:solidFill>
              </a:rPr>
              <a:t>Na závěr se snaží vytvořit příběh </a:t>
            </a:r>
            <a:r>
              <a:rPr lang="cs-CZ" sz="2400" dirty="0" err="1" smtClean="0">
                <a:solidFill>
                  <a:srgbClr val="7030A0"/>
                </a:solidFill>
              </a:rPr>
              <a:t>Guye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</a:rPr>
              <a:t>Fawkese</a:t>
            </a:r>
            <a:r>
              <a:rPr lang="cs-CZ" sz="2400" dirty="0" smtClean="0">
                <a:solidFill>
                  <a:srgbClr val="7030A0"/>
                </a:solidFill>
              </a:rPr>
              <a:t> v angličtině. Jakou formu učitel zvolí, záleží na něm a úrovni znalostí žáků.    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019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\Desktop\vroni_ohostroj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896168" cy="6858000"/>
          </a:xfrm>
          <a:prstGeom prst="rect">
            <a:avLst/>
          </a:prstGeom>
          <a:noFill/>
          <a:ln w="7620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7200" b="1" dirty="0" smtClean="0">
                <a:solidFill>
                  <a:srgbClr val="FFFF00"/>
                </a:solidFill>
              </a:rPr>
              <a:t>Guy Fawkes Night</a:t>
            </a:r>
            <a:r>
              <a:rPr lang="en-GB" dirty="0" smtClean="0">
                <a:solidFill>
                  <a:srgbClr val="FFFF00"/>
                </a:solidFill>
              </a:rPr>
              <a:t/>
            </a:r>
            <a:br>
              <a:rPr lang="en-GB" dirty="0" smtClean="0">
                <a:solidFill>
                  <a:srgbClr val="FFFF00"/>
                </a:solidFill>
              </a:rPr>
            </a:br>
            <a:r>
              <a:rPr lang="cs-CZ" dirty="0" err="1" smtClean="0">
                <a:solidFill>
                  <a:srgbClr val="FFFF00"/>
                </a:solidFill>
              </a:rPr>
              <a:t>Bonfire</a:t>
            </a:r>
            <a:r>
              <a:rPr lang="cs-CZ" dirty="0" smtClean="0">
                <a:solidFill>
                  <a:srgbClr val="FFFF00"/>
                </a:solidFill>
              </a:rPr>
              <a:t> Night</a:t>
            </a:r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085184"/>
            <a:ext cx="6400800" cy="55361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Autor: Lenka Kulhavá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4033684" y="3794356"/>
            <a:ext cx="914400" cy="91440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302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004048" y="1556792"/>
            <a:ext cx="3600400" cy="4752528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/>
              </a:solidFill>
            </a:endParaRPr>
          </a:p>
        </p:txBody>
      </p:sp>
      <p:pic>
        <p:nvPicPr>
          <p:cNvPr id="2051" name="Picture 3" descr="C:\Users\Lenka\Desktop\photographing_fireworks_image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56" y="1556365"/>
            <a:ext cx="4127160" cy="4752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Bon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Fire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Night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celebrated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 in </a:t>
            </a:r>
            <a:r>
              <a:rPr lang="cs-CZ" sz="3600" dirty="0" err="1" smtClean="0">
                <a:solidFill>
                  <a:schemeClr val="accent2">
                    <a:lumMod val="75000"/>
                  </a:schemeClr>
                </a:solidFill>
              </a:rPr>
              <a:t>Britain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69504" y="1772816"/>
            <a:ext cx="3774504" cy="4353347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Guy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Fawkes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was</a:t>
            </a:r>
            <a:r>
              <a:rPr lang="cs-CZ" sz="2800" dirty="0" smtClean="0">
                <a:solidFill>
                  <a:schemeClr val="bg1"/>
                </a:solidFill>
              </a:rPr>
              <a:t> a </a:t>
            </a:r>
            <a:r>
              <a:rPr lang="cs-CZ" sz="2800" dirty="0" err="1">
                <a:solidFill>
                  <a:schemeClr val="bg1"/>
                </a:solidFill>
              </a:rPr>
              <a:t>member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of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Roman </a:t>
            </a:r>
            <a:r>
              <a:rPr lang="cs-CZ" sz="2800" dirty="0" err="1" smtClean="0">
                <a:solidFill>
                  <a:schemeClr val="bg1"/>
                </a:solidFill>
              </a:rPr>
              <a:t>Catholic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rebels</a:t>
            </a:r>
            <a:r>
              <a:rPr lang="cs-CZ" sz="2800" dirty="0" smtClean="0">
                <a:solidFill>
                  <a:schemeClr val="bg1"/>
                </a:solidFill>
              </a:rPr>
              <a:t>.  </a:t>
            </a:r>
            <a:r>
              <a:rPr lang="cs-CZ" sz="2800" dirty="0" err="1" smtClean="0">
                <a:solidFill>
                  <a:schemeClr val="bg1"/>
                </a:solidFill>
              </a:rPr>
              <a:t>They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hated</a:t>
            </a:r>
            <a:r>
              <a:rPr lang="cs-CZ" sz="2800" dirty="0" smtClean="0">
                <a:solidFill>
                  <a:schemeClr val="bg1"/>
                </a:solidFill>
              </a:rPr>
              <a:t> king James I. </a:t>
            </a:r>
            <a:r>
              <a:rPr lang="cs-CZ" sz="2800" dirty="0" err="1">
                <a:solidFill>
                  <a:schemeClr val="bg1"/>
                </a:solidFill>
              </a:rPr>
              <a:t>b</a:t>
            </a:r>
            <a:r>
              <a:rPr lang="cs-CZ" sz="2800" dirty="0" err="1" smtClean="0">
                <a:solidFill>
                  <a:schemeClr val="bg1"/>
                </a:solidFill>
              </a:rPr>
              <a:t>ecause</a:t>
            </a:r>
            <a:r>
              <a:rPr lang="cs-CZ" sz="2800" dirty="0" smtClean="0">
                <a:solidFill>
                  <a:schemeClr val="bg1"/>
                </a:solidFill>
              </a:rPr>
              <a:t> he </a:t>
            </a:r>
            <a:r>
              <a:rPr lang="cs-CZ" sz="2800" dirty="0" err="1" smtClean="0">
                <a:solidFill>
                  <a:schemeClr val="bg1"/>
                </a:solidFill>
              </a:rPr>
              <a:t>persecuted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them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They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wanted</a:t>
            </a:r>
            <a:r>
              <a:rPr lang="cs-CZ" sz="2800" dirty="0" smtClean="0">
                <a:solidFill>
                  <a:schemeClr val="bg1"/>
                </a:solidFill>
              </a:rPr>
              <a:t> to </a:t>
            </a:r>
            <a:r>
              <a:rPr lang="cs-CZ" sz="2800" dirty="0" err="1" smtClean="0">
                <a:solidFill>
                  <a:schemeClr val="bg1"/>
                </a:solidFill>
              </a:rPr>
              <a:t>kill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him</a:t>
            </a:r>
            <a:r>
              <a:rPr lang="cs-CZ" sz="2800" dirty="0" smtClean="0">
                <a:solidFill>
                  <a:schemeClr val="bg1"/>
                </a:solidFill>
              </a:rPr>
              <a:t> and </a:t>
            </a:r>
            <a:r>
              <a:rPr lang="cs-CZ" sz="2800" dirty="0" err="1" smtClean="0">
                <a:solidFill>
                  <a:schemeClr val="bg1"/>
                </a:solidFill>
              </a:rPr>
              <a:t>all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members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of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Parliament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obrázek 2" descr="Guy Fawkes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6920" y="1763218"/>
            <a:ext cx="3234655" cy="4312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Výbuch 1 11"/>
          <p:cNvSpPr/>
          <p:nvPr/>
        </p:nvSpPr>
        <p:spPr>
          <a:xfrm>
            <a:off x="107504" y="5679869"/>
            <a:ext cx="1152128" cy="1160075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1 7"/>
          <p:cNvSpPr/>
          <p:nvPr/>
        </p:nvSpPr>
        <p:spPr>
          <a:xfrm>
            <a:off x="4427984" y="1099165"/>
            <a:ext cx="914400" cy="91440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029581" y="550111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Guy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Fawkes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5776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419872" y="1772980"/>
            <a:ext cx="5328592" cy="41763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354162"/>
          </a:xfrm>
        </p:spPr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Gunpowder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treason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and plot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44824"/>
            <a:ext cx="2724150" cy="4057650"/>
          </a:xfrm>
          <a:ln w="76200">
            <a:solidFill>
              <a:schemeClr val="accent2">
                <a:lumMod val="75000"/>
              </a:schemeClr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3419872" y="1844824"/>
            <a:ext cx="532859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rebels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put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gunpowder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cellar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under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Houses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Parliament</a:t>
            </a:r>
            <a:r>
              <a:rPr lang="cs-CZ" sz="2400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to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blow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up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king and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other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MPs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</a:p>
          <a:p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One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Guy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Fawkes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´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people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had a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friend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Parliament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and he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didn´t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want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to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kill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him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, so he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told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him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not to go to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Parliament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that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day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. </a:t>
            </a:r>
          </a:p>
          <a:p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friend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told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it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to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others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and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they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found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gunpowder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1">
                    <a:lumMod val="95000"/>
                  </a:schemeClr>
                </a:solidFill>
              </a:rPr>
              <a:t>cellar</a:t>
            </a:r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.</a:t>
            </a:r>
          </a:p>
          <a:p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Výbuch 2 8"/>
          <p:cNvSpPr/>
          <p:nvPr/>
        </p:nvSpPr>
        <p:spPr>
          <a:xfrm>
            <a:off x="251520" y="1756956"/>
            <a:ext cx="914400" cy="914400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1 9"/>
          <p:cNvSpPr/>
          <p:nvPr/>
        </p:nvSpPr>
        <p:spPr>
          <a:xfrm>
            <a:off x="7596336" y="5173276"/>
            <a:ext cx="914400" cy="91440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508518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Guy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Fawkes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Výbuch 1 10"/>
          <p:cNvSpPr/>
          <p:nvPr/>
        </p:nvSpPr>
        <p:spPr>
          <a:xfrm>
            <a:off x="2962672" y="1124744"/>
            <a:ext cx="914400" cy="91440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811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139952" y="1196752"/>
            <a:ext cx="4680520" cy="538221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It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celebrated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on 5th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November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23540" y="1362369"/>
            <a:ext cx="4551548" cy="51321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err="1" smtClean="0">
                <a:solidFill>
                  <a:schemeClr val="bg1"/>
                </a:solidFill>
              </a:rPr>
              <a:t>Although</a:t>
            </a:r>
            <a:r>
              <a:rPr lang="cs-CZ" sz="2800" dirty="0" smtClean="0">
                <a:solidFill>
                  <a:schemeClr val="bg1"/>
                </a:solidFill>
              </a:rPr>
              <a:t> a man </a:t>
            </a:r>
            <a:r>
              <a:rPr lang="cs-CZ" sz="2800" dirty="0" err="1" smtClean="0">
                <a:solidFill>
                  <a:schemeClr val="bg1"/>
                </a:solidFill>
              </a:rPr>
              <a:t>called</a:t>
            </a:r>
            <a:r>
              <a:rPr lang="cs-CZ" sz="2800" dirty="0" smtClean="0">
                <a:solidFill>
                  <a:schemeClr val="bg1"/>
                </a:solidFill>
              </a:rPr>
              <a:t> Robert </a:t>
            </a:r>
            <a:r>
              <a:rPr lang="cs-CZ" sz="2800" dirty="0" err="1" smtClean="0">
                <a:solidFill>
                  <a:schemeClr val="bg1"/>
                </a:solidFill>
              </a:rPr>
              <a:t>Catesby</a:t>
            </a:r>
            <a:r>
              <a:rPr lang="cs-CZ" sz="2800" dirty="0" smtClean="0">
                <a:solidFill>
                  <a:schemeClr val="bg1"/>
                </a:solidFill>
              </a:rPr>
              <a:t> led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plot, </a:t>
            </a:r>
            <a:r>
              <a:rPr lang="cs-CZ" sz="2800" dirty="0" err="1" smtClean="0">
                <a:solidFill>
                  <a:schemeClr val="bg1"/>
                </a:solidFill>
              </a:rPr>
              <a:t>Guy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Fawkes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was</a:t>
            </a:r>
            <a:r>
              <a:rPr lang="cs-CZ" sz="2800" dirty="0" smtClean="0">
                <a:solidFill>
                  <a:schemeClr val="bg1"/>
                </a:solidFill>
              </a:rPr>
              <a:t> in </a:t>
            </a:r>
            <a:r>
              <a:rPr lang="cs-CZ" sz="2800" dirty="0" err="1" smtClean="0">
                <a:solidFill>
                  <a:schemeClr val="bg1"/>
                </a:solidFill>
              </a:rPr>
              <a:t>charge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of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placing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explosives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under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building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He </a:t>
            </a:r>
            <a:r>
              <a:rPr lang="cs-CZ" sz="2800" dirty="0" err="1" smtClean="0">
                <a:solidFill>
                  <a:schemeClr val="bg1"/>
                </a:solidFill>
              </a:rPr>
              <a:t>was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caught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trying</a:t>
            </a:r>
            <a:r>
              <a:rPr lang="cs-CZ" sz="2800" dirty="0" smtClean="0">
                <a:solidFill>
                  <a:schemeClr val="bg1"/>
                </a:solidFill>
              </a:rPr>
              <a:t> to lit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gunpowder</a:t>
            </a:r>
            <a:r>
              <a:rPr lang="cs-CZ" sz="2800" dirty="0" smtClean="0">
                <a:solidFill>
                  <a:schemeClr val="bg1"/>
                </a:solidFill>
              </a:rPr>
              <a:t> on </a:t>
            </a:r>
            <a:r>
              <a:rPr lang="cs-CZ" sz="2800" dirty="0" err="1" smtClean="0">
                <a:solidFill>
                  <a:schemeClr val="bg1"/>
                </a:solidFill>
              </a:rPr>
              <a:t>the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morning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of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November</a:t>
            </a:r>
            <a:r>
              <a:rPr lang="cs-CZ" sz="2800" dirty="0" smtClean="0">
                <a:solidFill>
                  <a:schemeClr val="bg1"/>
                </a:solidFill>
              </a:rPr>
              <a:t> 5th, 1605.</a:t>
            </a:r>
          </a:p>
          <a:p>
            <a:pPr marL="0" indent="0">
              <a:buNone/>
            </a:pPr>
            <a:r>
              <a:rPr lang="cs-CZ" sz="2800" dirty="0" err="1">
                <a:solidFill>
                  <a:schemeClr val="bg1"/>
                </a:solidFill>
              </a:rPr>
              <a:t>Guy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Fawkes</a:t>
            </a:r>
            <a:r>
              <a:rPr lang="cs-CZ" sz="2800" dirty="0">
                <a:solidFill>
                  <a:schemeClr val="bg1"/>
                </a:solidFill>
              </a:rPr>
              <a:t>  and his </a:t>
            </a:r>
            <a:r>
              <a:rPr lang="cs-CZ" sz="2800" dirty="0" err="1">
                <a:solidFill>
                  <a:schemeClr val="bg1"/>
                </a:solidFill>
              </a:rPr>
              <a:t>friends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were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arrested</a:t>
            </a:r>
            <a:r>
              <a:rPr lang="cs-CZ" sz="2800" dirty="0">
                <a:solidFill>
                  <a:schemeClr val="bg1"/>
                </a:solidFill>
              </a:rPr>
              <a:t>  and </a:t>
            </a:r>
            <a:r>
              <a:rPr lang="cs-CZ" sz="2800" dirty="0" err="1">
                <a:solidFill>
                  <a:schemeClr val="bg1"/>
                </a:solidFill>
              </a:rPr>
              <a:t>then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executed</a:t>
            </a:r>
            <a:r>
              <a:rPr lang="cs-CZ" sz="28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7" name="obrázek 4" descr="http://upload.wikimedia.org/wikipedia/commons/thumb/6/63/JamesIEngland.jpg/220px-JamesIEngland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9150" y="1362370"/>
            <a:ext cx="3024336" cy="5141371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8" name="Výbuch 1 7"/>
          <p:cNvSpPr/>
          <p:nvPr/>
        </p:nvSpPr>
        <p:spPr>
          <a:xfrm>
            <a:off x="3133424" y="1416202"/>
            <a:ext cx="914400" cy="91440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>
            <a:off x="8100392" y="5819328"/>
            <a:ext cx="914400" cy="914400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71600" y="581932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James I.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279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oubor:Gunpow1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26720"/>
            <a:ext cx="5760720" cy="3002280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490495" y="3716932"/>
            <a:ext cx="8352928" cy="27147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971600" y="1927860"/>
            <a:ext cx="914400" cy="91440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2 5"/>
          <p:cNvSpPr/>
          <p:nvPr/>
        </p:nvSpPr>
        <p:spPr>
          <a:xfrm>
            <a:off x="7946744" y="3162672"/>
            <a:ext cx="914400" cy="914400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buch 1 6"/>
          <p:cNvSpPr/>
          <p:nvPr/>
        </p:nvSpPr>
        <p:spPr>
          <a:xfrm>
            <a:off x="57200" y="5928196"/>
            <a:ext cx="914400" cy="91440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54968" y="351214"/>
            <a:ext cx="1033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Rebels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077072"/>
            <a:ext cx="78488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Now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Guy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Fawkes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is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remembered</a:t>
            </a:r>
            <a:r>
              <a:rPr lang="cs-CZ" sz="2400" dirty="0" smtClean="0">
                <a:solidFill>
                  <a:schemeClr val="bg1"/>
                </a:solidFill>
              </a:rPr>
              <a:t> as a </a:t>
            </a:r>
            <a:r>
              <a:rPr lang="cs-CZ" sz="2400" dirty="0" err="1" smtClean="0">
                <a:solidFill>
                  <a:schemeClr val="bg1"/>
                </a:solidFill>
              </a:rPr>
              <a:t>national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hero</a:t>
            </a:r>
            <a:r>
              <a:rPr lang="cs-CZ" sz="2400" dirty="0" smtClean="0">
                <a:solidFill>
                  <a:schemeClr val="bg1"/>
                </a:solidFill>
              </a:rPr>
              <a:t>.            </a:t>
            </a:r>
            <a:r>
              <a:rPr lang="cs-CZ" sz="2400" dirty="0" err="1" smtClean="0">
                <a:solidFill>
                  <a:schemeClr val="bg1"/>
                </a:solidFill>
              </a:rPr>
              <a:t>The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British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celebrate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November</a:t>
            </a:r>
            <a:r>
              <a:rPr lang="cs-CZ" sz="2400" dirty="0" smtClean="0">
                <a:solidFill>
                  <a:schemeClr val="bg1"/>
                </a:solidFill>
              </a:rPr>
              <a:t> 5th </a:t>
            </a:r>
            <a:r>
              <a:rPr lang="cs-CZ" sz="2400" dirty="0" err="1" smtClean="0">
                <a:solidFill>
                  <a:schemeClr val="bg1"/>
                </a:solidFill>
              </a:rPr>
              <a:t>after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it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gets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dark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</a:p>
          <a:p>
            <a:r>
              <a:rPr lang="cs-CZ" sz="2400" dirty="0" err="1" smtClean="0">
                <a:solidFill>
                  <a:schemeClr val="bg1"/>
                </a:solidFill>
              </a:rPr>
              <a:t>They</a:t>
            </a:r>
            <a:r>
              <a:rPr lang="cs-CZ" sz="2400" dirty="0" smtClean="0">
                <a:solidFill>
                  <a:schemeClr val="bg1"/>
                </a:solidFill>
              </a:rPr>
              <a:t> make big </a:t>
            </a:r>
            <a:r>
              <a:rPr lang="cs-CZ" sz="2400" dirty="0" err="1" smtClean="0">
                <a:solidFill>
                  <a:schemeClr val="bg1"/>
                </a:solidFill>
              </a:rPr>
              <a:t>bonfires</a:t>
            </a:r>
            <a:r>
              <a:rPr lang="cs-CZ" sz="2400" dirty="0" smtClean="0">
                <a:solidFill>
                  <a:schemeClr val="bg1"/>
                </a:solidFill>
              </a:rPr>
              <a:t> and </a:t>
            </a:r>
            <a:r>
              <a:rPr lang="cs-CZ" sz="2400" dirty="0" err="1" smtClean="0">
                <a:solidFill>
                  <a:schemeClr val="bg1"/>
                </a:solidFill>
              </a:rPr>
              <a:t>burn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effigies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of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Guy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Fawkes</a:t>
            </a:r>
            <a:r>
              <a:rPr lang="cs-CZ" sz="2400" dirty="0" smtClean="0">
                <a:solidFill>
                  <a:schemeClr val="bg1"/>
                </a:solidFill>
              </a:rPr>
              <a:t>, </a:t>
            </a:r>
            <a:r>
              <a:rPr lang="cs-CZ" sz="2400" dirty="0" err="1" smtClean="0">
                <a:solidFill>
                  <a:schemeClr val="bg1"/>
                </a:solidFill>
              </a:rPr>
              <a:t>roast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sausages</a:t>
            </a:r>
            <a:r>
              <a:rPr lang="cs-CZ" sz="2400" dirty="0" smtClean="0">
                <a:solidFill>
                  <a:schemeClr val="bg1"/>
                </a:solidFill>
              </a:rPr>
              <a:t> and </a:t>
            </a:r>
            <a:r>
              <a:rPr lang="cs-CZ" sz="2400" dirty="0" err="1" smtClean="0">
                <a:solidFill>
                  <a:schemeClr val="bg1"/>
                </a:solidFill>
              </a:rPr>
              <a:t>bake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potatoes</a:t>
            </a:r>
            <a:r>
              <a:rPr lang="cs-CZ" sz="2400" dirty="0" smtClean="0">
                <a:solidFill>
                  <a:schemeClr val="bg1"/>
                </a:solidFill>
              </a:rPr>
              <a:t> on </a:t>
            </a:r>
            <a:r>
              <a:rPr lang="cs-CZ" sz="2400" dirty="0" err="1" smtClean="0">
                <a:solidFill>
                  <a:schemeClr val="bg1"/>
                </a:solidFill>
              </a:rPr>
              <a:t>the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fire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400" dirty="0" err="1" smtClean="0">
                <a:solidFill>
                  <a:schemeClr val="bg1"/>
                </a:solidFill>
              </a:rPr>
              <a:t>There</a:t>
            </a:r>
            <a:r>
              <a:rPr lang="cs-CZ" sz="2400" dirty="0" smtClean="0">
                <a:solidFill>
                  <a:schemeClr val="bg1"/>
                </a:solidFill>
              </a:rPr>
              <a:t> are </a:t>
            </a:r>
            <a:r>
              <a:rPr lang="cs-CZ" sz="2400" dirty="0" err="1" smtClean="0">
                <a:solidFill>
                  <a:schemeClr val="bg1"/>
                </a:solidFill>
              </a:rPr>
              <a:t>also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lots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of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firework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displays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which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remind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people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of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exploding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gunpowder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180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8" descr="Soubor:Windsor castle guyfawkesnight1776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43891" y="260648"/>
            <a:ext cx="7200800" cy="4680520"/>
          </a:xfrm>
          <a:prstGeom prst="rect">
            <a:avLst/>
          </a:prstGeom>
          <a:noFill/>
          <a:ln w="7620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50178" y="4881997"/>
            <a:ext cx="7388225" cy="2154436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Remember</a:t>
            </a:r>
            <a:r>
              <a:rPr lang="cs-CZ" sz="2000" dirty="0" smtClean="0">
                <a:solidFill>
                  <a:schemeClr val="bg1"/>
                </a:solidFill>
              </a:rPr>
              <a:t>, </a:t>
            </a:r>
            <a:r>
              <a:rPr lang="cs-CZ" sz="2000" dirty="0" err="1" smtClean="0">
                <a:solidFill>
                  <a:schemeClr val="bg1"/>
                </a:solidFill>
              </a:rPr>
              <a:t>remember</a:t>
            </a:r>
            <a:r>
              <a:rPr lang="cs-CZ" sz="2000" dirty="0" smtClean="0">
                <a:solidFill>
                  <a:schemeClr val="bg1"/>
                </a:solidFill>
              </a:rPr>
              <a:t>      		      </a:t>
            </a:r>
            <a:r>
              <a:rPr lang="cs-CZ" sz="2000" dirty="0" err="1">
                <a:solidFill>
                  <a:schemeClr val="bg1"/>
                </a:solidFill>
              </a:rPr>
              <a:t>F</a:t>
            </a:r>
            <a:r>
              <a:rPr lang="cs-CZ" sz="2000" dirty="0" err="1" smtClean="0">
                <a:solidFill>
                  <a:schemeClr val="bg1"/>
                </a:solidFill>
              </a:rPr>
              <a:t>or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>
                <a:solidFill>
                  <a:schemeClr val="bg1"/>
                </a:solidFill>
              </a:rPr>
              <a:t>I </a:t>
            </a:r>
            <a:r>
              <a:rPr lang="cs-CZ" sz="2000" dirty="0" err="1">
                <a:solidFill>
                  <a:schemeClr val="bg1"/>
                </a:solidFill>
              </a:rPr>
              <a:t>see</a:t>
            </a:r>
            <a:r>
              <a:rPr lang="cs-CZ" sz="2000" dirty="0">
                <a:solidFill>
                  <a:schemeClr val="bg1"/>
                </a:solidFill>
              </a:rPr>
              <a:t> no </a:t>
            </a:r>
            <a:r>
              <a:rPr lang="cs-CZ" sz="2000" dirty="0" err="1">
                <a:solidFill>
                  <a:schemeClr val="bg1"/>
                </a:solidFill>
              </a:rPr>
              <a:t>reason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>
                <a:solidFill>
                  <a:schemeClr val="bg1"/>
                </a:solidFill>
              </a:rPr>
              <a:t>The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>
                <a:solidFill>
                  <a:schemeClr val="bg1"/>
                </a:solidFill>
              </a:rPr>
              <a:t>fifth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>
                <a:solidFill>
                  <a:schemeClr val="bg1"/>
                </a:solidFill>
              </a:rPr>
              <a:t>of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November</a:t>
            </a:r>
            <a:r>
              <a:rPr lang="cs-CZ" sz="2000" dirty="0" smtClean="0">
                <a:solidFill>
                  <a:schemeClr val="bg1"/>
                </a:solidFill>
              </a:rPr>
              <a:t>,                             </a:t>
            </a:r>
            <a:r>
              <a:rPr lang="cs-CZ" sz="2000" dirty="0" err="1" smtClean="0">
                <a:solidFill>
                  <a:schemeClr val="bg1"/>
                </a:solidFill>
              </a:rPr>
              <a:t>Why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>
                <a:solidFill>
                  <a:schemeClr val="bg1"/>
                </a:solidFill>
              </a:rPr>
              <a:t>gunpowder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>
                <a:solidFill>
                  <a:schemeClr val="bg1"/>
                </a:solidFill>
              </a:rPr>
              <a:t>treason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</a:p>
          <a:p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>
                <a:solidFill>
                  <a:schemeClr val="bg1"/>
                </a:solidFill>
              </a:rPr>
              <a:t>Gunpowder</a:t>
            </a:r>
            <a:r>
              <a:rPr lang="cs-CZ" sz="2000" dirty="0">
                <a:solidFill>
                  <a:schemeClr val="bg1"/>
                </a:solidFill>
              </a:rPr>
              <a:t>, </a:t>
            </a:r>
            <a:r>
              <a:rPr lang="cs-CZ" sz="2000" dirty="0" err="1">
                <a:solidFill>
                  <a:schemeClr val="bg1"/>
                </a:solidFill>
              </a:rPr>
              <a:t>treason</a:t>
            </a:r>
            <a:r>
              <a:rPr lang="cs-CZ" sz="2000" dirty="0">
                <a:solidFill>
                  <a:schemeClr val="bg1"/>
                </a:solidFill>
              </a:rPr>
              <a:t> and plot                 </a:t>
            </a:r>
            <a:r>
              <a:rPr lang="cs-CZ" sz="2000" dirty="0" err="1" smtClean="0">
                <a:solidFill>
                  <a:schemeClr val="bg1"/>
                </a:solidFill>
              </a:rPr>
              <a:t>Should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>
                <a:solidFill>
                  <a:schemeClr val="bg1"/>
                </a:solidFill>
              </a:rPr>
              <a:t>ever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>
                <a:solidFill>
                  <a:schemeClr val="bg1"/>
                </a:solidFill>
              </a:rPr>
              <a:t>be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forgot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                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7687491" y="504025"/>
            <a:ext cx="914400" cy="91440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buch 2 5"/>
          <p:cNvSpPr/>
          <p:nvPr/>
        </p:nvSpPr>
        <p:spPr>
          <a:xfrm>
            <a:off x="3949187" y="5805264"/>
            <a:ext cx="914400" cy="914400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253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36514" y="0"/>
            <a:ext cx="9107486" cy="6828996"/>
          </a:xfrm>
          <a:prstGeom prst="rect">
            <a:avLst/>
          </a:prstGeom>
          <a:solidFill>
            <a:schemeClr val="tx1"/>
          </a:solidFill>
          <a:ln w="762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8" name="Picture 4" descr="Cellars in the Vth Courtyard of Český Krumlov Castle, Central corridor, 5th January 2002, foto: Lubor Mrázek 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337" y="4678643"/>
            <a:ext cx="2755151" cy="2066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enka\Desktop\TNT_gun_powder_barre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276872"/>
            <a:ext cx="1612180" cy="2268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Lenka\Desktop\_40989666_bonfire_parson_416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44" y="116632"/>
            <a:ext cx="2882487" cy="2111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Desktop\Houses_of_Parliament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172" y="2276872"/>
            <a:ext cx="2868077" cy="230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obrázek 1" descr="Soubor:Gunpow1.jpg">
            <a:hlinkClick r:id="rId7"/>
          </p:cNvPr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59832" y="93574"/>
            <a:ext cx="2931101" cy="2111290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</p:pic>
      <p:pic>
        <p:nvPicPr>
          <p:cNvPr id="9" name="Picture 3" descr="C:\Users\Lenka\Desktop\photographing_fireworks_image-2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39429"/>
            <a:ext cx="2063580" cy="2376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Výbuch 1 9"/>
          <p:cNvSpPr/>
          <p:nvPr/>
        </p:nvSpPr>
        <p:spPr>
          <a:xfrm>
            <a:off x="1042134" y="5229200"/>
            <a:ext cx="914400" cy="91440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buch 2 10"/>
          <p:cNvSpPr/>
          <p:nvPr/>
        </p:nvSpPr>
        <p:spPr>
          <a:xfrm>
            <a:off x="467544" y="6021288"/>
            <a:ext cx="720080" cy="675045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6142335"/>
            <a:ext cx="9775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BANG!!!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17" name="obrázek 4" descr="http://upload.wikimedia.org/wikipedia/commons/thumb/6/63/JamesIEngland.jpg/220px-JamesIEngland.jpg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15348" y="4653136"/>
            <a:ext cx="1298369" cy="2096130"/>
          </a:xfrm>
          <a:prstGeom prst="rect">
            <a:avLst/>
          </a:prstGeom>
          <a:noFill/>
          <a:ln w="76200">
            <a:noFill/>
            <a:miter lim="800000"/>
            <a:headEnd/>
            <a:tailEnd/>
          </a:ln>
        </p:spPr>
      </p:pic>
      <p:pic>
        <p:nvPicPr>
          <p:cNvPr id="4101" name="Picture 5" descr="C:\Users\Lenka\Desktop\calendar1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943" y="82067"/>
            <a:ext cx="1954497" cy="212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0" y="2276872"/>
            <a:ext cx="9144000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6012160" y="-11686"/>
            <a:ext cx="0" cy="6869685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6512" y="4581128"/>
            <a:ext cx="9144000" cy="0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3059832" y="-11685"/>
            <a:ext cx="0" cy="6869685"/>
          </a:xfrm>
          <a:prstGeom prst="line">
            <a:avLst/>
          </a:prstGeom>
          <a:ln w="762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77345" y="332656"/>
            <a:ext cx="864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bonfire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4005064"/>
            <a:ext cx="1633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fireworks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7639" y="4859868"/>
            <a:ext cx="1488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b</a:t>
            </a:r>
            <a:r>
              <a:rPr lang="cs-CZ" dirty="0" err="1" smtClean="0">
                <a:solidFill>
                  <a:schemeClr val="bg1"/>
                </a:solidFill>
              </a:rPr>
              <a:t>low</a:t>
            </a:r>
            <a:r>
              <a:rPr lang="cs-CZ" dirty="0" smtClean="0">
                <a:solidFill>
                  <a:schemeClr val="bg1"/>
                </a:solidFill>
              </a:rPr>
              <a:t> up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19872" y="1785838"/>
            <a:ext cx="757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rebels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78243" y="3872176"/>
            <a:ext cx="1260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gunpowder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19872" y="6358810"/>
            <a:ext cx="1455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James I.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25659" y="749243"/>
            <a:ext cx="3118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5th </a:t>
            </a:r>
            <a:r>
              <a:rPr lang="cs-CZ" dirty="0" err="1" smtClean="0"/>
              <a:t>November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70172" y="2452246"/>
            <a:ext cx="2585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12244" y="6327001"/>
            <a:ext cx="11816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cellar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96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enka\Desktop\_40989666_bonfire_parson_41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0"/>
            <a:ext cx="9520336" cy="686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88640"/>
            <a:ext cx="5040560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1"/>
                </a:solidFill>
              </a:rPr>
              <a:t>bonfire</a:t>
            </a:r>
            <a:r>
              <a:rPr lang="cs-CZ" dirty="0" smtClean="0">
                <a:solidFill>
                  <a:schemeClr val="tx1"/>
                </a:solidFill>
              </a:rPr>
              <a:t>         </a:t>
            </a:r>
            <a:r>
              <a:rPr lang="cs-CZ" dirty="0" err="1" smtClean="0">
                <a:solidFill>
                  <a:schemeClr val="tx1"/>
                </a:solidFill>
              </a:rPr>
              <a:t>cellar</a:t>
            </a:r>
            <a:r>
              <a:rPr lang="cs-CZ" dirty="0" smtClean="0">
                <a:solidFill>
                  <a:schemeClr val="tx1"/>
                </a:solidFill>
              </a:rPr>
              <a:t>             king James I.</a:t>
            </a:r>
          </a:p>
          <a:p>
            <a:r>
              <a:rPr lang="cs-CZ" dirty="0" err="1">
                <a:solidFill>
                  <a:schemeClr val="tx1"/>
                </a:solidFill>
              </a:rPr>
              <a:t>f</a:t>
            </a:r>
            <a:r>
              <a:rPr lang="cs-CZ" dirty="0" err="1" smtClean="0">
                <a:solidFill>
                  <a:schemeClr val="tx1"/>
                </a:solidFill>
              </a:rPr>
              <a:t>ireworks</a:t>
            </a:r>
            <a:r>
              <a:rPr lang="cs-CZ" dirty="0" smtClean="0">
                <a:solidFill>
                  <a:schemeClr val="tx1"/>
                </a:solidFill>
              </a:rPr>
              <a:t>     </a:t>
            </a:r>
            <a:r>
              <a:rPr lang="cs-CZ" dirty="0" err="1" smtClean="0">
                <a:solidFill>
                  <a:schemeClr val="tx1"/>
                </a:solidFill>
              </a:rPr>
              <a:t>rebels</a:t>
            </a:r>
            <a:r>
              <a:rPr lang="cs-CZ" dirty="0" smtClean="0">
                <a:solidFill>
                  <a:schemeClr val="tx1"/>
                </a:solidFill>
              </a:rPr>
              <a:t>           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Houses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of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Parliament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err="1">
                <a:solidFill>
                  <a:schemeClr val="tx1"/>
                </a:solidFill>
              </a:rPr>
              <a:t>b</a:t>
            </a:r>
            <a:r>
              <a:rPr lang="cs-CZ" dirty="0" err="1" smtClean="0">
                <a:solidFill>
                  <a:schemeClr val="tx1"/>
                </a:solidFill>
              </a:rPr>
              <a:t>low</a:t>
            </a:r>
            <a:r>
              <a:rPr lang="cs-CZ" dirty="0" smtClean="0">
                <a:solidFill>
                  <a:schemeClr val="tx1"/>
                </a:solidFill>
              </a:rPr>
              <a:t> up        </a:t>
            </a:r>
            <a:r>
              <a:rPr lang="cs-CZ" dirty="0" err="1" smtClean="0">
                <a:solidFill>
                  <a:schemeClr val="tx1"/>
                </a:solidFill>
              </a:rPr>
              <a:t>gunpowder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dirty="0" err="1" smtClean="0">
                <a:solidFill>
                  <a:schemeClr val="tx1"/>
                </a:solidFill>
              </a:rPr>
              <a:t>November</a:t>
            </a:r>
            <a:r>
              <a:rPr lang="cs-CZ" dirty="0" smtClean="0">
                <a:solidFill>
                  <a:schemeClr val="tx1"/>
                </a:solidFill>
              </a:rPr>
              <a:t> 5th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24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4923"/>
            <a:ext cx="8424936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Použité zdroje:</a:t>
            </a:r>
          </a:p>
          <a:p>
            <a:r>
              <a:rPr lang="cs-CZ" sz="1200" dirty="0" smtClean="0"/>
              <a:t>FIREWORKS:</a:t>
            </a:r>
          </a:p>
          <a:p>
            <a:r>
              <a:rPr lang="cs-CZ" sz="1200" i="1" dirty="0"/>
              <a:t>Topprodukt.cz</a:t>
            </a:r>
            <a:r>
              <a:rPr lang="cs-CZ" sz="1200" dirty="0"/>
              <a:t> [online]. 2011 [cit. 2011-12-04]. Realizace ohňostrojů. Dostupné z WWW: &lt;http://www.topprodukt.cz/sluzby.14/realizace-ohnostroju.674.html</a:t>
            </a:r>
            <a:r>
              <a:rPr lang="cs-CZ" sz="1200" dirty="0" smtClean="0"/>
              <a:t>&gt;.</a:t>
            </a:r>
          </a:p>
          <a:p>
            <a:r>
              <a:rPr lang="cs-CZ" sz="1200" i="1" dirty="0"/>
              <a:t>Geofflawrence.com</a:t>
            </a:r>
            <a:r>
              <a:rPr lang="cs-CZ" sz="1200" dirty="0"/>
              <a:t> [online]. 2010 [cit. 2011-12-04]. </a:t>
            </a:r>
            <a:r>
              <a:rPr lang="cs-CZ" sz="1200" dirty="0" err="1"/>
              <a:t>Photographing</a:t>
            </a:r>
            <a:r>
              <a:rPr lang="cs-CZ" sz="1200" dirty="0"/>
              <a:t> </a:t>
            </a:r>
            <a:r>
              <a:rPr lang="cs-CZ" sz="1200" dirty="0" err="1"/>
              <a:t>Fireworks</a:t>
            </a:r>
            <a:r>
              <a:rPr lang="cs-CZ" sz="1200" dirty="0"/>
              <a:t>. Dostupné z WWW: &lt;http://www.geofflawrence.com/</a:t>
            </a:r>
            <a:r>
              <a:rPr lang="cs-CZ" sz="1200" dirty="0" err="1"/>
              <a:t>photography_tutorial_photographing_fireworks.php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GUY FAWKES:</a:t>
            </a:r>
          </a:p>
          <a:p>
            <a:r>
              <a:rPr lang="cs-CZ" sz="1200" i="1" dirty="0"/>
              <a:t>Hancinypostrehyzuk.blogspot.com</a:t>
            </a:r>
            <a:r>
              <a:rPr lang="cs-CZ" sz="1200" dirty="0"/>
              <a:t> [online]. 2010 [cit. 2011-12-04]. Hančiny postřehy z UK. Dostupné z WWW: &lt;http://hancinypostrehyzuk.blogspot.com/2010/11/5-listopad-velky-svatek-bonfire.html</a:t>
            </a:r>
            <a:r>
              <a:rPr lang="cs-CZ" sz="1200" dirty="0" smtClean="0"/>
              <a:t>&gt;.</a:t>
            </a:r>
          </a:p>
          <a:p>
            <a:r>
              <a:rPr lang="cs-CZ" sz="1200" i="1" dirty="0"/>
              <a:t>Fox-and-parrot.com</a:t>
            </a:r>
            <a:r>
              <a:rPr lang="cs-CZ" sz="1200" dirty="0"/>
              <a:t> [online]. 2007 [cit. 2011-12-04]. </a:t>
            </a:r>
            <a:r>
              <a:rPr lang="cs-CZ" sz="1200" dirty="0" err="1"/>
              <a:t>Guy</a:t>
            </a:r>
            <a:r>
              <a:rPr lang="cs-CZ" sz="1200" dirty="0"/>
              <a:t> </a:t>
            </a:r>
            <a:r>
              <a:rPr lang="cs-CZ" sz="1200" dirty="0" err="1"/>
              <a:t>Fawkes</a:t>
            </a:r>
            <a:r>
              <a:rPr lang="cs-CZ" sz="1200" dirty="0"/>
              <a:t> </a:t>
            </a:r>
            <a:r>
              <a:rPr lang="cs-CZ" sz="1200" dirty="0" err="1"/>
              <a:t>Day</a:t>
            </a:r>
            <a:r>
              <a:rPr lang="cs-CZ" sz="1200" dirty="0"/>
              <a:t>. Dostupné z WWW: &lt;http://www.fox-and-parrot.com/guy_fawkes.shtml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JAMES I.:</a:t>
            </a:r>
          </a:p>
          <a:p>
            <a:r>
              <a:rPr lang="cs-CZ" sz="1200" i="1" dirty="0"/>
              <a:t>General-anaesthesia.com</a:t>
            </a:r>
            <a:r>
              <a:rPr lang="cs-CZ" sz="1200" dirty="0"/>
              <a:t> [online]. 2011 [cit. 2011-12-04]. King James I. Dostupné z WWW: &lt;http://www.general-anaesthesia.com/</a:t>
            </a:r>
            <a:r>
              <a:rPr lang="cs-CZ" sz="1200" dirty="0" err="1"/>
              <a:t>images</a:t>
            </a:r>
            <a:r>
              <a:rPr lang="cs-CZ" sz="1200" dirty="0"/>
              <a:t>/king-james.html&gt;.</a:t>
            </a:r>
          </a:p>
          <a:p>
            <a:r>
              <a:rPr lang="cs-CZ" sz="1200" dirty="0" smtClean="0"/>
              <a:t>REBELS:</a:t>
            </a:r>
          </a:p>
          <a:p>
            <a:r>
              <a:rPr lang="cs-CZ" sz="1200" i="1" dirty="0"/>
              <a:t>En.wikipedia.org</a:t>
            </a:r>
            <a:r>
              <a:rPr lang="cs-CZ" sz="1200" dirty="0"/>
              <a:t> [online]. 2005 [cit. 2011-12-04]. </a:t>
            </a:r>
            <a:r>
              <a:rPr lang="cs-CZ" sz="1200" dirty="0" err="1"/>
              <a:t>Gunpowder</a:t>
            </a:r>
            <a:r>
              <a:rPr lang="cs-CZ" sz="1200" dirty="0"/>
              <a:t> Plot </a:t>
            </a:r>
            <a:r>
              <a:rPr lang="cs-CZ" sz="1200" dirty="0" err="1"/>
              <a:t>conspirators</a:t>
            </a:r>
            <a:r>
              <a:rPr lang="cs-CZ" sz="1200" dirty="0"/>
              <a:t>. Dostupné z WWW: &lt;http://en.wikipedia.org/wiki/</a:t>
            </a:r>
            <a:r>
              <a:rPr lang="cs-CZ" sz="1200" dirty="0" err="1"/>
              <a:t>File:Gunpowder_Plot_conspirators.jpg</a:t>
            </a:r>
            <a:r>
              <a:rPr lang="cs-CZ" sz="1200" dirty="0" smtClean="0"/>
              <a:t>&gt;.</a:t>
            </a:r>
          </a:p>
          <a:p>
            <a:r>
              <a:rPr lang="cs-CZ" sz="1200" i="1" dirty="0"/>
              <a:t>Test.myocard.com</a:t>
            </a:r>
            <a:r>
              <a:rPr lang="cs-CZ" sz="1200" dirty="0"/>
              <a:t> [online]. 2011 [cit. 2011-12-04]. </a:t>
            </a:r>
            <a:r>
              <a:rPr lang="cs-CZ" sz="1200" dirty="0" err="1"/>
              <a:t>Clipart</a:t>
            </a:r>
            <a:r>
              <a:rPr lang="cs-CZ" sz="1200" dirty="0"/>
              <a:t> </a:t>
            </a:r>
            <a:r>
              <a:rPr lang="cs-CZ" sz="1200" dirty="0" err="1"/>
              <a:t>of</a:t>
            </a:r>
            <a:r>
              <a:rPr lang="cs-CZ" sz="1200" dirty="0"/>
              <a:t> </a:t>
            </a:r>
            <a:r>
              <a:rPr lang="cs-CZ" sz="1200" dirty="0" err="1"/>
              <a:t>guy</a:t>
            </a:r>
            <a:r>
              <a:rPr lang="cs-CZ" sz="1200" dirty="0"/>
              <a:t> </a:t>
            </a:r>
            <a:r>
              <a:rPr lang="cs-CZ" sz="1200" dirty="0" err="1"/>
              <a:t>fawkes</a:t>
            </a:r>
            <a:r>
              <a:rPr lang="cs-CZ" sz="1200" dirty="0"/>
              <a:t>. Dostupné z WWW: &lt;http://test.myocard.com/</a:t>
            </a:r>
            <a:r>
              <a:rPr lang="cs-CZ" sz="1200" dirty="0" err="1"/>
              <a:t>lancer-guy-fawkes-colouring-pages-printable</a:t>
            </a:r>
            <a:r>
              <a:rPr lang="cs-CZ" sz="1200" dirty="0" smtClean="0"/>
              <a:t>/&gt;.</a:t>
            </a:r>
          </a:p>
          <a:p>
            <a:r>
              <a:rPr lang="cs-CZ" sz="1200" dirty="0" smtClean="0"/>
              <a:t>BONFIRE:</a:t>
            </a:r>
          </a:p>
          <a:p>
            <a:r>
              <a:rPr lang="cs-CZ" sz="1200" i="1" dirty="0"/>
              <a:t>Besttuna.blogspot.com</a:t>
            </a:r>
            <a:r>
              <a:rPr lang="cs-CZ" sz="1200" dirty="0"/>
              <a:t> [online]. 2011 [cit. 2011-12-04]. </a:t>
            </a:r>
            <a:r>
              <a:rPr lang="cs-CZ" sz="1200" dirty="0" err="1"/>
              <a:t>The</a:t>
            </a:r>
            <a:r>
              <a:rPr lang="cs-CZ" sz="1200" dirty="0"/>
              <a:t> </a:t>
            </a:r>
            <a:r>
              <a:rPr lang="cs-CZ" sz="1200" dirty="0" err="1"/>
              <a:t>Devil</a:t>
            </a:r>
            <a:r>
              <a:rPr lang="cs-CZ" sz="1200" dirty="0"/>
              <a:t> Has </a:t>
            </a:r>
            <a:r>
              <a:rPr lang="cs-CZ" sz="1200" dirty="0" err="1"/>
              <a:t>The</a:t>
            </a:r>
            <a:r>
              <a:rPr lang="cs-CZ" sz="1200" dirty="0"/>
              <a:t> Best Tuna. Dostupné z WWW: &lt;http://besttuna.blogspot.com/2011/11/bonfire-of-sanities.html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GUNPOWDER:O</a:t>
            </a:r>
          </a:p>
          <a:p>
            <a:r>
              <a:rPr lang="cs-CZ" sz="1200" i="1" dirty="0" smtClean="0"/>
              <a:t>Eventprophire.com</a:t>
            </a:r>
            <a:r>
              <a:rPr lang="cs-CZ" sz="1200" dirty="0" smtClean="0"/>
              <a:t> </a:t>
            </a:r>
            <a:r>
              <a:rPr lang="cs-CZ" sz="1200" dirty="0"/>
              <a:t>[online]. 2011 [cit. 2011-12-04]. TNT </a:t>
            </a:r>
            <a:r>
              <a:rPr lang="cs-CZ" sz="1200" dirty="0" err="1"/>
              <a:t>Gunpowder</a:t>
            </a:r>
            <a:r>
              <a:rPr lang="cs-CZ" sz="1200" dirty="0"/>
              <a:t> </a:t>
            </a:r>
            <a:r>
              <a:rPr lang="cs-CZ" sz="1200" dirty="0" err="1"/>
              <a:t>Barrel</a:t>
            </a:r>
            <a:r>
              <a:rPr lang="cs-CZ" sz="1200" dirty="0"/>
              <a:t>. Dostupné z WWW: &lt;http://www.eventprophire.com/</a:t>
            </a:r>
            <a:r>
              <a:rPr lang="cs-CZ" sz="1200" dirty="0" err="1"/>
              <a:t>themes</a:t>
            </a:r>
            <a:r>
              <a:rPr lang="cs-CZ" sz="1200" dirty="0"/>
              <a:t>/medieval/</a:t>
            </a:r>
            <a:r>
              <a:rPr lang="cs-CZ" sz="1200" dirty="0" err="1"/>
              <a:t>tnt-gunpowder-barrel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CALENDAR:</a:t>
            </a:r>
          </a:p>
          <a:p>
            <a:r>
              <a:rPr lang="en-US" sz="1200" i="1" dirty="0"/>
              <a:t>Servicelearning.org</a:t>
            </a:r>
            <a:r>
              <a:rPr lang="en-US" sz="1200" dirty="0"/>
              <a:t> [online]. 2011 [cit. 2011-12-04]. National Service-Learning Clearinghouse. </a:t>
            </a:r>
            <a:r>
              <a:rPr lang="en-US" sz="1200" dirty="0" err="1"/>
              <a:t>Dostupné</a:t>
            </a:r>
            <a:r>
              <a:rPr lang="en-US" sz="1200" dirty="0"/>
              <a:t> z WWW: &lt;http://www.servicelearning.org/images/calendar1.jpg&amp;w=369&amp;h=425&amp;ei=e4HbTtiMN_Tc4QT8__ylAw&amp;zoom=1&amp;iact=rc&amp;dur=171&amp;sig=102333372982429441022&amp;page=1&amp;tbnh=127&amp;tbnw=110&amp;start=0&amp;ndsp=14&amp;ved=1t:429,r:10,s:0&amp;tx=79&amp;ty=71</a:t>
            </a:r>
            <a:r>
              <a:rPr lang="en-US" sz="1200" dirty="0" smtClean="0"/>
              <a:t>&gt;.</a:t>
            </a:r>
            <a:endParaRPr lang="cs-CZ" sz="1200" dirty="0" smtClean="0"/>
          </a:p>
          <a:p>
            <a:r>
              <a:rPr lang="cs-CZ" sz="1200" dirty="0" smtClean="0"/>
              <a:t>THE HOUSES OF PARLIAMENT:</a:t>
            </a:r>
          </a:p>
          <a:p>
            <a:r>
              <a:rPr lang="cs-CZ" sz="1200" i="1" dirty="0"/>
              <a:t>Gilraens.blog.cz</a:t>
            </a:r>
            <a:r>
              <a:rPr lang="cs-CZ" sz="1200" dirty="0"/>
              <a:t> [online]. 2011 [cit. 2011-12-04]. Evropská města. Dostupné z WWW: &lt;http://gilraens.blog.cz/1108/</a:t>
            </a:r>
            <a:r>
              <a:rPr lang="cs-CZ" sz="1200" dirty="0" err="1"/>
              <a:t>evropska-mesta</a:t>
            </a:r>
            <a:r>
              <a:rPr lang="cs-CZ" sz="1200" dirty="0"/>
              <a:t>&gt;.</a:t>
            </a:r>
          </a:p>
          <a:p>
            <a:r>
              <a:rPr lang="cs-CZ" sz="1200" dirty="0" smtClean="0"/>
              <a:t>CELLAR:</a:t>
            </a:r>
            <a:endParaRPr lang="en-US" sz="1200" dirty="0"/>
          </a:p>
          <a:p>
            <a:r>
              <a:rPr lang="cs-CZ" sz="1200" i="1" dirty="0"/>
              <a:t>Castle.ckrumlov.cz</a:t>
            </a:r>
            <a:r>
              <a:rPr lang="cs-CZ" sz="1200" dirty="0"/>
              <a:t> [online]. 2007 [cit. 2011-12-04]. </a:t>
            </a:r>
            <a:r>
              <a:rPr lang="cs-CZ" sz="1200" dirty="0" err="1"/>
              <a:t>Cellars</a:t>
            </a:r>
            <a:r>
              <a:rPr lang="cs-CZ" sz="1200" dirty="0"/>
              <a:t> in </a:t>
            </a:r>
            <a:r>
              <a:rPr lang="cs-CZ" sz="1200" dirty="0" err="1"/>
              <a:t>the</a:t>
            </a:r>
            <a:r>
              <a:rPr lang="cs-CZ" sz="1200" dirty="0"/>
              <a:t> </a:t>
            </a:r>
            <a:r>
              <a:rPr lang="cs-CZ" sz="1200" dirty="0" err="1"/>
              <a:t>Vth</a:t>
            </a:r>
            <a:r>
              <a:rPr lang="cs-CZ" sz="1200" dirty="0"/>
              <a:t> </a:t>
            </a:r>
            <a:r>
              <a:rPr lang="cs-CZ" sz="1200" dirty="0" err="1"/>
              <a:t>Courtyard</a:t>
            </a:r>
            <a:r>
              <a:rPr lang="cs-CZ" sz="1200" dirty="0"/>
              <a:t> </a:t>
            </a:r>
            <a:r>
              <a:rPr lang="cs-CZ" sz="1200" dirty="0" err="1"/>
              <a:t>of</a:t>
            </a:r>
            <a:r>
              <a:rPr lang="cs-CZ" sz="1200" dirty="0"/>
              <a:t> Český Krumlov </a:t>
            </a:r>
            <a:r>
              <a:rPr lang="cs-CZ" sz="1200" dirty="0" err="1"/>
              <a:t>Castle</a:t>
            </a:r>
            <a:r>
              <a:rPr lang="cs-CZ" sz="1200" dirty="0"/>
              <a:t>. Dostupné z WWW: &lt;http://www.castle.ckrumlov.cz/</a:t>
            </a:r>
            <a:r>
              <a:rPr lang="cs-CZ" sz="1200" dirty="0" err="1"/>
              <a:t>docs</a:t>
            </a:r>
            <a:r>
              <a:rPr lang="cs-CZ" sz="1200" dirty="0"/>
              <a:t>/en/zamek_5nadvori_sklepy.xml</a:t>
            </a:r>
            <a:r>
              <a:rPr lang="cs-CZ" sz="1200" dirty="0" smtClean="0"/>
              <a:t>&gt;.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824067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349</TotalTime>
  <Words>745</Words>
  <Application>Microsoft Office PowerPoint</Application>
  <PresentationFormat>Předvádění na obrazovce (4:3)</PresentationFormat>
  <Paragraphs>74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Guy Fawkes Night Bonfire Night</vt:lpstr>
      <vt:lpstr>Bon Fire Night is celebrated in Britain.</vt:lpstr>
      <vt:lpstr>Gunpowder, treason and plot</vt:lpstr>
      <vt:lpstr>It is celebrated on 5th November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Guy Fawkes Night Bonfire Night</dc:title>
  <dc:creator>Lenka</dc:creator>
  <cp:lastModifiedBy>Lenka</cp:lastModifiedBy>
  <cp:revision>65</cp:revision>
  <dcterms:created xsi:type="dcterms:W3CDTF">2011-11-06T15:20:51Z</dcterms:created>
  <dcterms:modified xsi:type="dcterms:W3CDTF">2012-02-12T10:56:45Z</dcterms:modified>
</cp:coreProperties>
</file>