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64" r:id="rId2"/>
    <p:sldId id="257" r:id="rId3"/>
    <p:sldId id="256" r:id="rId4"/>
    <p:sldId id="260" r:id="rId5"/>
    <p:sldId id="258" r:id="rId6"/>
    <p:sldId id="261" r:id="rId7"/>
    <p:sldId id="262" r:id="rId8"/>
    <p:sldId id="263" r:id="rId9"/>
    <p:sldId id="259" r:id="rId10"/>
    <p:sldId id="265" r:id="rId11"/>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08FB837D-C827-4EFA-A057-4D05807E0F7C}" styleName="Styl s motivem 1 – zvýraznění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04"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7F3AB3-0718-4624-B441-E567A8F0AB56}" type="doc">
      <dgm:prSet loTypeId="urn:microsoft.com/office/officeart/2005/8/layout/target3" loCatId="relationship" qsTypeId="urn:microsoft.com/office/officeart/2005/8/quickstyle/simple5" qsCatId="simple" csTypeId="urn:microsoft.com/office/officeart/2005/8/colors/accent1_2" csCatId="accent1" phldr="1"/>
      <dgm:spPr/>
      <dgm:t>
        <a:bodyPr/>
        <a:lstStyle/>
        <a:p>
          <a:endParaRPr lang="cs-CZ"/>
        </a:p>
      </dgm:t>
    </dgm:pt>
    <dgm:pt modelId="{B651F6E3-6281-48DB-9319-2AEAFDAE7572}">
      <dgm:prSet custT="1"/>
      <dgm:spPr/>
      <dgm:t>
        <a:bodyPr/>
        <a:lstStyle/>
        <a:p>
          <a:pPr algn="l" rtl="0"/>
          <a:r>
            <a:rPr lang="cs-CZ" sz="1600" dirty="0" smtClean="0"/>
            <a:t>NÁZEV: VY_32_INOVACE_3.2.2.2 O 06</a:t>
          </a:r>
          <a:endParaRPr lang="cs-CZ" sz="1600" dirty="0"/>
        </a:p>
      </dgm:t>
    </dgm:pt>
    <dgm:pt modelId="{A571E265-742E-411A-ABCF-E39FDBC7528A}" type="parTrans" cxnId="{7BC66EC3-EBD6-4F3A-99ED-9D25F66FFA51}">
      <dgm:prSet/>
      <dgm:spPr/>
      <dgm:t>
        <a:bodyPr/>
        <a:lstStyle/>
        <a:p>
          <a:endParaRPr lang="cs-CZ"/>
        </a:p>
      </dgm:t>
    </dgm:pt>
    <dgm:pt modelId="{E33260FE-399D-481C-B2D6-3B35DD16DC84}" type="sibTrans" cxnId="{7BC66EC3-EBD6-4F3A-99ED-9D25F66FFA51}">
      <dgm:prSet/>
      <dgm:spPr/>
      <dgm:t>
        <a:bodyPr/>
        <a:lstStyle/>
        <a:p>
          <a:endParaRPr lang="cs-CZ"/>
        </a:p>
      </dgm:t>
    </dgm:pt>
    <dgm:pt modelId="{D1D4F407-5343-4D3F-B5B9-D407B03CAEB4}">
      <dgm:prSet custT="1"/>
      <dgm:spPr/>
      <dgm:t>
        <a:bodyPr/>
        <a:lstStyle/>
        <a:p>
          <a:pPr algn="l" rtl="0"/>
          <a:r>
            <a:rPr lang="cs-CZ" sz="1600" dirty="0" smtClean="0"/>
            <a:t>NÁZEV ŠKOLY: Základní škola Strančice, okres Praha - východ</a:t>
          </a:r>
          <a:endParaRPr lang="cs-CZ" sz="1600" dirty="0"/>
        </a:p>
      </dgm:t>
    </dgm:pt>
    <dgm:pt modelId="{FB3E2B41-81AD-4068-9354-4B764E7CC2F7}" type="parTrans" cxnId="{14367CC6-B9B1-40CF-BBB3-C17F79391DAE}">
      <dgm:prSet/>
      <dgm:spPr/>
      <dgm:t>
        <a:bodyPr/>
        <a:lstStyle/>
        <a:p>
          <a:endParaRPr lang="cs-CZ"/>
        </a:p>
      </dgm:t>
    </dgm:pt>
    <dgm:pt modelId="{878E4EBE-18EA-43B6-B589-1210E1E4CF6A}" type="sibTrans" cxnId="{14367CC6-B9B1-40CF-BBB3-C17F79391DAE}">
      <dgm:prSet/>
      <dgm:spPr/>
      <dgm:t>
        <a:bodyPr/>
        <a:lstStyle/>
        <a:p>
          <a:endParaRPr lang="cs-CZ"/>
        </a:p>
      </dgm:t>
    </dgm:pt>
    <dgm:pt modelId="{D1B46980-6531-4606-95E6-44980827E919}">
      <dgm:prSet custT="1"/>
      <dgm:spPr/>
      <dgm:t>
        <a:bodyPr/>
        <a:lstStyle/>
        <a:p>
          <a:pPr algn="l" rtl="0"/>
          <a:r>
            <a:rPr lang="cs-CZ" sz="1600" dirty="0" smtClean="0"/>
            <a:t>AUTOR: Mgr. Lenka Kulhavá</a:t>
          </a:r>
          <a:endParaRPr lang="cs-CZ" sz="1600" dirty="0"/>
        </a:p>
      </dgm:t>
    </dgm:pt>
    <dgm:pt modelId="{4F7B2CF5-A270-4D61-A510-1C1C5A4DCD3B}" type="parTrans" cxnId="{AB906E97-3CD9-4E05-91AE-864F8E394536}">
      <dgm:prSet/>
      <dgm:spPr/>
      <dgm:t>
        <a:bodyPr/>
        <a:lstStyle/>
        <a:p>
          <a:endParaRPr lang="cs-CZ"/>
        </a:p>
      </dgm:t>
    </dgm:pt>
    <dgm:pt modelId="{CFF69701-2866-4EF5-BFB5-F3F9B72EB817}" type="sibTrans" cxnId="{AB906E97-3CD9-4E05-91AE-864F8E394536}">
      <dgm:prSet/>
      <dgm:spPr/>
      <dgm:t>
        <a:bodyPr/>
        <a:lstStyle/>
        <a:p>
          <a:endParaRPr lang="cs-CZ"/>
        </a:p>
      </dgm:t>
    </dgm:pt>
    <dgm:pt modelId="{D8197B8C-B260-4A16-BDF4-0947B075E274}">
      <dgm:prSet custT="1"/>
      <dgm:spPr/>
      <dgm:t>
        <a:bodyPr/>
        <a:lstStyle/>
        <a:p>
          <a:pPr algn="l" rtl="0"/>
          <a:r>
            <a:rPr lang="cs-CZ" sz="1600" dirty="0" smtClean="0"/>
            <a:t>TEMA: ANGLIČTINA</a:t>
          </a:r>
          <a:endParaRPr lang="cs-CZ" sz="1600" dirty="0"/>
        </a:p>
      </dgm:t>
    </dgm:pt>
    <dgm:pt modelId="{51C5993D-B262-45E6-B66E-76BC9D6D883D}" type="parTrans" cxnId="{EDF6FE6B-9DBE-4D7B-B8FD-7098875B4EED}">
      <dgm:prSet/>
      <dgm:spPr/>
      <dgm:t>
        <a:bodyPr/>
        <a:lstStyle/>
        <a:p>
          <a:endParaRPr lang="cs-CZ"/>
        </a:p>
      </dgm:t>
    </dgm:pt>
    <dgm:pt modelId="{1AEC7F05-E0FE-459C-BD47-224AC9D7BEE4}" type="sibTrans" cxnId="{EDF6FE6B-9DBE-4D7B-B8FD-7098875B4EED}">
      <dgm:prSet/>
      <dgm:spPr/>
      <dgm:t>
        <a:bodyPr/>
        <a:lstStyle/>
        <a:p>
          <a:endParaRPr lang="cs-CZ"/>
        </a:p>
      </dgm:t>
    </dgm:pt>
    <dgm:pt modelId="{4C35D32F-0EAB-4CD7-82EE-45574DC2A586}">
      <dgm:prSet custT="1"/>
      <dgm:spPr/>
      <dgm:t>
        <a:bodyPr/>
        <a:lstStyle/>
        <a:p>
          <a:pPr algn="l" rtl="0"/>
          <a:r>
            <a:rPr lang="cs-CZ" sz="1600" dirty="0" smtClean="0"/>
            <a:t>ČÍSLO PROJEKTU: </a:t>
          </a:r>
          <a:endParaRPr lang="cs-CZ" sz="1600" dirty="0"/>
        </a:p>
      </dgm:t>
    </dgm:pt>
    <dgm:pt modelId="{A15F02C0-547C-48B3-9D05-E7F145EBF3C4}" type="parTrans" cxnId="{2221FB34-310D-4638-ACAE-9ACC709E4926}">
      <dgm:prSet/>
      <dgm:spPr/>
      <dgm:t>
        <a:bodyPr/>
        <a:lstStyle/>
        <a:p>
          <a:endParaRPr lang="cs-CZ"/>
        </a:p>
      </dgm:t>
    </dgm:pt>
    <dgm:pt modelId="{8C5711BF-38F0-4590-B6BC-B3119A33CA2E}" type="sibTrans" cxnId="{2221FB34-310D-4638-ACAE-9ACC709E4926}">
      <dgm:prSet/>
      <dgm:spPr/>
      <dgm:t>
        <a:bodyPr/>
        <a:lstStyle/>
        <a:p>
          <a:endParaRPr lang="cs-CZ"/>
        </a:p>
      </dgm:t>
    </dgm:pt>
    <dgm:pt modelId="{333A1088-737F-45CB-B68E-254E46348037}" type="pres">
      <dgm:prSet presAssocID="{757F3AB3-0718-4624-B441-E567A8F0AB56}" presName="Name0" presStyleCnt="0">
        <dgm:presLayoutVars>
          <dgm:chMax val="7"/>
          <dgm:dir/>
          <dgm:animLvl val="lvl"/>
          <dgm:resizeHandles val="exact"/>
        </dgm:presLayoutVars>
      </dgm:prSet>
      <dgm:spPr/>
      <dgm:t>
        <a:bodyPr/>
        <a:lstStyle/>
        <a:p>
          <a:endParaRPr lang="cs-CZ"/>
        </a:p>
      </dgm:t>
    </dgm:pt>
    <dgm:pt modelId="{F5ABB229-8D3B-4694-996A-96F23CF14429}" type="pres">
      <dgm:prSet presAssocID="{D1D4F407-5343-4D3F-B5B9-D407B03CAEB4}" presName="circle1" presStyleLbl="node1" presStyleIdx="0" presStyleCnt="5"/>
      <dgm:spPr/>
      <dgm:t>
        <a:bodyPr/>
        <a:lstStyle/>
        <a:p>
          <a:endParaRPr lang="cs-CZ"/>
        </a:p>
      </dgm:t>
    </dgm:pt>
    <dgm:pt modelId="{F41139FD-01EE-4571-8B17-4FB00FC51163}" type="pres">
      <dgm:prSet presAssocID="{D1D4F407-5343-4D3F-B5B9-D407B03CAEB4}" presName="space" presStyleCnt="0"/>
      <dgm:spPr/>
      <dgm:t>
        <a:bodyPr/>
        <a:lstStyle/>
        <a:p>
          <a:endParaRPr lang="cs-CZ"/>
        </a:p>
      </dgm:t>
    </dgm:pt>
    <dgm:pt modelId="{D005CE8C-CC26-4C3E-AC11-E15060ECD759}" type="pres">
      <dgm:prSet presAssocID="{D1D4F407-5343-4D3F-B5B9-D407B03CAEB4}" presName="rect1" presStyleLbl="alignAcc1" presStyleIdx="0" presStyleCnt="5" custLinFactNeighborX="-244" custLinFactNeighborY="165"/>
      <dgm:spPr/>
      <dgm:t>
        <a:bodyPr/>
        <a:lstStyle/>
        <a:p>
          <a:endParaRPr lang="cs-CZ"/>
        </a:p>
      </dgm:t>
    </dgm:pt>
    <dgm:pt modelId="{2C702D82-9B77-49B7-9568-BB8EB47C3372}" type="pres">
      <dgm:prSet presAssocID="{D1B46980-6531-4606-95E6-44980827E919}" presName="vertSpace2" presStyleLbl="node1" presStyleIdx="0" presStyleCnt="5"/>
      <dgm:spPr/>
      <dgm:t>
        <a:bodyPr/>
        <a:lstStyle/>
        <a:p>
          <a:endParaRPr lang="cs-CZ"/>
        </a:p>
      </dgm:t>
    </dgm:pt>
    <dgm:pt modelId="{A52A0455-90FF-4808-ABD0-F02540D31D5A}" type="pres">
      <dgm:prSet presAssocID="{D1B46980-6531-4606-95E6-44980827E919}" presName="circle2" presStyleLbl="node1" presStyleIdx="1" presStyleCnt="5"/>
      <dgm:spPr/>
      <dgm:t>
        <a:bodyPr/>
        <a:lstStyle/>
        <a:p>
          <a:endParaRPr lang="cs-CZ"/>
        </a:p>
      </dgm:t>
    </dgm:pt>
    <dgm:pt modelId="{6140AFEC-043D-4C43-A2F9-D0F5331DF3A3}" type="pres">
      <dgm:prSet presAssocID="{D1B46980-6531-4606-95E6-44980827E919}" presName="rect2" presStyleLbl="alignAcc1" presStyleIdx="1" presStyleCnt="5"/>
      <dgm:spPr/>
      <dgm:t>
        <a:bodyPr/>
        <a:lstStyle/>
        <a:p>
          <a:endParaRPr lang="cs-CZ"/>
        </a:p>
      </dgm:t>
    </dgm:pt>
    <dgm:pt modelId="{9358AC05-5D7D-4327-9F80-1AD486AEA664}" type="pres">
      <dgm:prSet presAssocID="{B651F6E3-6281-48DB-9319-2AEAFDAE7572}" presName="vertSpace3" presStyleLbl="node1" presStyleIdx="1" presStyleCnt="5"/>
      <dgm:spPr/>
      <dgm:t>
        <a:bodyPr/>
        <a:lstStyle/>
        <a:p>
          <a:endParaRPr lang="cs-CZ"/>
        </a:p>
      </dgm:t>
    </dgm:pt>
    <dgm:pt modelId="{313FC574-E1CD-4FB4-B054-0B805CE0447D}" type="pres">
      <dgm:prSet presAssocID="{B651F6E3-6281-48DB-9319-2AEAFDAE7572}" presName="circle3" presStyleLbl="node1" presStyleIdx="2" presStyleCnt="5"/>
      <dgm:spPr/>
      <dgm:t>
        <a:bodyPr/>
        <a:lstStyle/>
        <a:p>
          <a:endParaRPr lang="cs-CZ"/>
        </a:p>
      </dgm:t>
    </dgm:pt>
    <dgm:pt modelId="{619D679B-A015-4ECF-8348-D1034C574F40}" type="pres">
      <dgm:prSet presAssocID="{B651F6E3-6281-48DB-9319-2AEAFDAE7572}" presName="rect3" presStyleLbl="alignAcc1" presStyleIdx="2" presStyleCnt="5" custLinFactNeighborX="343" custLinFactNeighborY="-1569"/>
      <dgm:spPr/>
      <dgm:t>
        <a:bodyPr/>
        <a:lstStyle/>
        <a:p>
          <a:endParaRPr lang="cs-CZ"/>
        </a:p>
      </dgm:t>
    </dgm:pt>
    <dgm:pt modelId="{322283A8-4A27-4CDA-BAE3-F381106A9174}" type="pres">
      <dgm:prSet presAssocID="{D8197B8C-B260-4A16-BDF4-0947B075E274}" presName="vertSpace4" presStyleLbl="node1" presStyleIdx="2" presStyleCnt="5"/>
      <dgm:spPr/>
      <dgm:t>
        <a:bodyPr/>
        <a:lstStyle/>
        <a:p>
          <a:endParaRPr lang="cs-CZ"/>
        </a:p>
      </dgm:t>
    </dgm:pt>
    <dgm:pt modelId="{FFC9F71D-1B4F-4AD9-A4A6-86ADEFC8AF5C}" type="pres">
      <dgm:prSet presAssocID="{D8197B8C-B260-4A16-BDF4-0947B075E274}" presName="circle4" presStyleLbl="node1" presStyleIdx="3" presStyleCnt="5"/>
      <dgm:spPr/>
      <dgm:t>
        <a:bodyPr/>
        <a:lstStyle/>
        <a:p>
          <a:endParaRPr lang="cs-CZ"/>
        </a:p>
      </dgm:t>
    </dgm:pt>
    <dgm:pt modelId="{25B08C86-7E15-44DC-BE7F-FFB55DD49D12}" type="pres">
      <dgm:prSet presAssocID="{D8197B8C-B260-4A16-BDF4-0947B075E274}" presName="rect4" presStyleLbl="alignAcc1" presStyleIdx="3" presStyleCnt="5" custLinFactNeighborX="-765" custLinFactNeighborY="131"/>
      <dgm:spPr/>
      <dgm:t>
        <a:bodyPr/>
        <a:lstStyle/>
        <a:p>
          <a:endParaRPr lang="cs-CZ"/>
        </a:p>
      </dgm:t>
    </dgm:pt>
    <dgm:pt modelId="{76644BE8-9D7C-4C09-B250-3D10AF48CBB7}" type="pres">
      <dgm:prSet presAssocID="{4C35D32F-0EAB-4CD7-82EE-45574DC2A586}" presName="vertSpace5" presStyleLbl="node1" presStyleIdx="3" presStyleCnt="5"/>
      <dgm:spPr/>
      <dgm:t>
        <a:bodyPr/>
        <a:lstStyle/>
        <a:p>
          <a:endParaRPr lang="cs-CZ"/>
        </a:p>
      </dgm:t>
    </dgm:pt>
    <dgm:pt modelId="{EE85B701-7295-41C0-BA7A-34D3756A2AE6}" type="pres">
      <dgm:prSet presAssocID="{4C35D32F-0EAB-4CD7-82EE-45574DC2A586}" presName="circle5" presStyleLbl="node1" presStyleIdx="4" presStyleCnt="5"/>
      <dgm:spPr/>
      <dgm:t>
        <a:bodyPr/>
        <a:lstStyle/>
        <a:p>
          <a:endParaRPr lang="cs-CZ"/>
        </a:p>
      </dgm:t>
    </dgm:pt>
    <dgm:pt modelId="{8BEBB6EC-1DAA-4CAC-8A25-BC0FCBD5DBD5}" type="pres">
      <dgm:prSet presAssocID="{4C35D32F-0EAB-4CD7-82EE-45574DC2A586}" presName="rect5" presStyleLbl="alignAcc1" presStyleIdx="4" presStyleCnt="5" custLinFactNeighborX="-765" custLinFactNeighborY="-15397"/>
      <dgm:spPr/>
      <dgm:t>
        <a:bodyPr/>
        <a:lstStyle/>
        <a:p>
          <a:endParaRPr lang="cs-CZ"/>
        </a:p>
      </dgm:t>
    </dgm:pt>
    <dgm:pt modelId="{AED2198E-93D5-4001-81B4-73124B309672}" type="pres">
      <dgm:prSet presAssocID="{D1D4F407-5343-4D3F-B5B9-D407B03CAEB4}" presName="rect1ParTxNoCh" presStyleLbl="alignAcc1" presStyleIdx="4" presStyleCnt="5">
        <dgm:presLayoutVars>
          <dgm:chMax val="1"/>
          <dgm:bulletEnabled val="1"/>
        </dgm:presLayoutVars>
      </dgm:prSet>
      <dgm:spPr/>
      <dgm:t>
        <a:bodyPr/>
        <a:lstStyle/>
        <a:p>
          <a:endParaRPr lang="cs-CZ"/>
        </a:p>
      </dgm:t>
    </dgm:pt>
    <dgm:pt modelId="{2BE915AB-18AA-4053-B92C-3BFC9ED204BB}" type="pres">
      <dgm:prSet presAssocID="{D1B46980-6531-4606-95E6-44980827E919}" presName="rect2ParTxNoCh" presStyleLbl="alignAcc1" presStyleIdx="4" presStyleCnt="5">
        <dgm:presLayoutVars>
          <dgm:chMax val="1"/>
          <dgm:bulletEnabled val="1"/>
        </dgm:presLayoutVars>
      </dgm:prSet>
      <dgm:spPr/>
      <dgm:t>
        <a:bodyPr/>
        <a:lstStyle/>
        <a:p>
          <a:endParaRPr lang="cs-CZ"/>
        </a:p>
      </dgm:t>
    </dgm:pt>
    <dgm:pt modelId="{6BB5E863-4638-4E1D-BFDE-399D028AC4ED}" type="pres">
      <dgm:prSet presAssocID="{B651F6E3-6281-48DB-9319-2AEAFDAE7572}" presName="rect3ParTxNoCh" presStyleLbl="alignAcc1" presStyleIdx="4" presStyleCnt="5">
        <dgm:presLayoutVars>
          <dgm:chMax val="1"/>
          <dgm:bulletEnabled val="1"/>
        </dgm:presLayoutVars>
      </dgm:prSet>
      <dgm:spPr/>
      <dgm:t>
        <a:bodyPr/>
        <a:lstStyle/>
        <a:p>
          <a:endParaRPr lang="cs-CZ"/>
        </a:p>
      </dgm:t>
    </dgm:pt>
    <dgm:pt modelId="{5A5FFA88-C948-4069-8E93-59FA12366E83}" type="pres">
      <dgm:prSet presAssocID="{D8197B8C-B260-4A16-BDF4-0947B075E274}" presName="rect4ParTxNoCh" presStyleLbl="alignAcc1" presStyleIdx="4" presStyleCnt="5">
        <dgm:presLayoutVars>
          <dgm:chMax val="1"/>
          <dgm:bulletEnabled val="1"/>
        </dgm:presLayoutVars>
      </dgm:prSet>
      <dgm:spPr/>
      <dgm:t>
        <a:bodyPr/>
        <a:lstStyle/>
        <a:p>
          <a:endParaRPr lang="cs-CZ"/>
        </a:p>
      </dgm:t>
    </dgm:pt>
    <dgm:pt modelId="{890E4F0B-2866-4A3F-A3C7-2A14B1797930}" type="pres">
      <dgm:prSet presAssocID="{4C35D32F-0EAB-4CD7-82EE-45574DC2A586}" presName="rect5ParTxNoCh" presStyleLbl="alignAcc1" presStyleIdx="4" presStyleCnt="5">
        <dgm:presLayoutVars>
          <dgm:chMax val="1"/>
          <dgm:bulletEnabled val="1"/>
        </dgm:presLayoutVars>
      </dgm:prSet>
      <dgm:spPr/>
      <dgm:t>
        <a:bodyPr/>
        <a:lstStyle/>
        <a:p>
          <a:endParaRPr lang="cs-CZ"/>
        </a:p>
      </dgm:t>
    </dgm:pt>
  </dgm:ptLst>
  <dgm:cxnLst>
    <dgm:cxn modelId="{14367CC6-B9B1-40CF-BBB3-C17F79391DAE}" srcId="{757F3AB3-0718-4624-B441-E567A8F0AB56}" destId="{D1D4F407-5343-4D3F-B5B9-D407B03CAEB4}" srcOrd="0" destOrd="0" parTransId="{FB3E2B41-81AD-4068-9354-4B764E7CC2F7}" sibTransId="{878E4EBE-18EA-43B6-B589-1210E1E4CF6A}"/>
    <dgm:cxn modelId="{B4E3DDF3-5F30-436B-80DC-9052A883FF61}" type="presOf" srcId="{B651F6E3-6281-48DB-9319-2AEAFDAE7572}" destId="{6BB5E863-4638-4E1D-BFDE-399D028AC4ED}" srcOrd="1" destOrd="0" presId="urn:microsoft.com/office/officeart/2005/8/layout/target3"/>
    <dgm:cxn modelId="{2221FB34-310D-4638-ACAE-9ACC709E4926}" srcId="{757F3AB3-0718-4624-B441-E567A8F0AB56}" destId="{4C35D32F-0EAB-4CD7-82EE-45574DC2A586}" srcOrd="4" destOrd="0" parTransId="{A15F02C0-547C-48B3-9D05-E7F145EBF3C4}" sibTransId="{8C5711BF-38F0-4590-B6BC-B3119A33CA2E}"/>
    <dgm:cxn modelId="{3FC97ED1-5FD0-4D1A-8611-7766C859212C}" type="presOf" srcId="{D1D4F407-5343-4D3F-B5B9-D407B03CAEB4}" destId="{D005CE8C-CC26-4C3E-AC11-E15060ECD759}" srcOrd="0" destOrd="0" presId="urn:microsoft.com/office/officeart/2005/8/layout/target3"/>
    <dgm:cxn modelId="{AB906E97-3CD9-4E05-91AE-864F8E394536}" srcId="{757F3AB3-0718-4624-B441-E567A8F0AB56}" destId="{D1B46980-6531-4606-95E6-44980827E919}" srcOrd="1" destOrd="0" parTransId="{4F7B2CF5-A270-4D61-A510-1C1C5A4DCD3B}" sibTransId="{CFF69701-2866-4EF5-BFB5-F3F9B72EB817}"/>
    <dgm:cxn modelId="{49017487-3A28-43A2-A614-5D196C87A280}" type="presOf" srcId="{D1B46980-6531-4606-95E6-44980827E919}" destId="{2BE915AB-18AA-4053-B92C-3BFC9ED204BB}" srcOrd="1" destOrd="0" presId="urn:microsoft.com/office/officeart/2005/8/layout/target3"/>
    <dgm:cxn modelId="{138C0C5D-C196-452B-84A5-B00892320F92}" type="presOf" srcId="{D8197B8C-B260-4A16-BDF4-0947B075E274}" destId="{5A5FFA88-C948-4069-8E93-59FA12366E83}" srcOrd="1" destOrd="0" presId="urn:microsoft.com/office/officeart/2005/8/layout/target3"/>
    <dgm:cxn modelId="{B350B06E-AB45-4D75-A48D-DA7F570BDD26}" type="presOf" srcId="{4C35D32F-0EAB-4CD7-82EE-45574DC2A586}" destId="{890E4F0B-2866-4A3F-A3C7-2A14B1797930}" srcOrd="1" destOrd="0" presId="urn:microsoft.com/office/officeart/2005/8/layout/target3"/>
    <dgm:cxn modelId="{8289565E-1C82-4567-9987-9B6810092CDE}" type="presOf" srcId="{D8197B8C-B260-4A16-BDF4-0947B075E274}" destId="{25B08C86-7E15-44DC-BE7F-FFB55DD49D12}" srcOrd="0" destOrd="0" presId="urn:microsoft.com/office/officeart/2005/8/layout/target3"/>
    <dgm:cxn modelId="{F5B05A26-E471-44B7-A842-97665A63FFA3}" type="presOf" srcId="{D1B46980-6531-4606-95E6-44980827E919}" destId="{6140AFEC-043D-4C43-A2F9-D0F5331DF3A3}" srcOrd="0" destOrd="0" presId="urn:microsoft.com/office/officeart/2005/8/layout/target3"/>
    <dgm:cxn modelId="{91353D14-3DCC-40FF-9841-33F649E37BBC}" type="presOf" srcId="{757F3AB3-0718-4624-B441-E567A8F0AB56}" destId="{333A1088-737F-45CB-B68E-254E46348037}" srcOrd="0" destOrd="0" presId="urn:microsoft.com/office/officeart/2005/8/layout/target3"/>
    <dgm:cxn modelId="{418DEEF5-BCA3-4587-B2F0-6C9E83C638DF}" type="presOf" srcId="{B651F6E3-6281-48DB-9319-2AEAFDAE7572}" destId="{619D679B-A015-4ECF-8348-D1034C574F40}" srcOrd="0" destOrd="0" presId="urn:microsoft.com/office/officeart/2005/8/layout/target3"/>
    <dgm:cxn modelId="{8A949BD4-890D-4703-88FB-0A6B47D90904}" type="presOf" srcId="{4C35D32F-0EAB-4CD7-82EE-45574DC2A586}" destId="{8BEBB6EC-1DAA-4CAC-8A25-BC0FCBD5DBD5}" srcOrd="0" destOrd="0" presId="urn:microsoft.com/office/officeart/2005/8/layout/target3"/>
    <dgm:cxn modelId="{7BC66EC3-EBD6-4F3A-99ED-9D25F66FFA51}" srcId="{757F3AB3-0718-4624-B441-E567A8F0AB56}" destId="{B651F6E3-6281-48DB-9319-2AEAFDAE7572}" srcOrd="2" destOrd="0" parTransId="{A571E265-742E-411A-ABCF-E39FDBC7528A}" sibTransId="{E33260FE-399D-481C-B2D6-3B35DD16DC84}"/>
    <dgm:cxn modelId="{9B683072-651A-499E-94BE-089B01D12B39}" type="presOf" srcId="{D1D4F407-5343-4D3F-B5B9-D407B03CAEB4}" destId="{AED2198E-93D5-4001-81B4-73124B309672}" srcOrd="1" destOrd="0" presId="urn:microsoft.com/office/officeart/2005/8/layout/target3"/>
    <dgm:cxn modelId="{EDF6FE6B-9DBE-4D7B-B8FD-7098875B4EED}" srcId="{757F3AB3-0718-4624-B441-E567A8F0AB56}" destId="{D8197B8C-B260-4A16-BDF4-0947B075E274}" srcOrd="3" destOrd="0" parTransId="{51C5993D-B262-45E6-B66E-76BC9D6D883D}" sibTransId="{1AEC7F05-E0FE-459C-BD47-224AC9D7BEE4}"/>
    <dgm:cxn modelId="{30214880-EC1C-42D2-9844-C9553A19350C}" type="presParOf" srcId="{333A1088-737F-45CB-B68E-254E46348037}" destId="{F5ABB229-8D3B-4694-996A-96F23CF14429}" srcOrd="0" destOrd="0" presId="urn:microsoft.com/office/officeart/2005/8/layout/target3"/>
    <dgm:cxn modelId="{2F115D33-7236-4448-885A-A587ABD54CDD}" type="presParOf" srcId="{333A1088-737F-45CB-B68E-254E46348037}" destId="{F41139FD-01EE-4571-8B17-4FB00FC51163}" srcOrd="1" destOrd="0" presId="urn:microsoft.com/office/officeart/2005/8/layout/target3"/>
    <dgm:cxn modelId="{07BDD180-4EF4-4742-B6C7-39104D3E58C0}" type="presParOf" srcId="{333A1088-737F-45CB-B68E-254E46348037}" destId="{D005CE8C-CC26-4C3E-AC11-E15060ECD759}" srcOrd="2" destOrd="0" presId="urn:microsoft.com/office/officeart/2005/8/layout/target3"/>
    <dgm:cxn modelId="{9334820D-A844-4302-9D42-95F79F45D03D}" type="presParOf" srcId="{333A1088-737F-45CB-B68E-254E46348037}" destId="{2C702D82-9B77-49B7-9568-BB8EB47C3372}" srcOrd="3" destOrd="0" presId="urn:microsoft.com/office/officeart/2005/8/layout/target3"/>
    <dgm:cxn modelId="{DD6E60D8-D574-42E9-9E69-5BB1E21215B7}" type="presParOf" srcId="{333A1088-737F-45CB-B68E-254E46348037}" destId="{A52A0455-90FF-4808-ABD0-F02540D31D5A}" srcOrd="4" destOrd="0" presId="urn:microsoft.com/office/officeart/2005/8/layout/target3"/>
    <dgm:cxn modelId="{22120267-6108-4E80-B8CE-2CEF0E9AE99C}" type="presParOf" srcId="{333A1088-737F-45CB-B68E-254E46348037}" destId="{6140AFEC-043D-4C43-A2F9-D0F5331DF3A3}" srcOrd="5" destOrd="0" presId="urn:microsoft.com/office/officeart/2005/8/layout/target3"/>
    <dgm:cxn modelId="{4F741F00-11D1-4847-92F3-85B94953442C}" type="presParOf" srcId="{333A1088-737F-45CB-B68E-254E46348037}" destId="{9358AC05-5D7D-4327-9F80-1AD486AEA664}" srcOrd="6" destOrd="0" presId="urn:microsoft.com/office/officeart/2005/8/layout/target3"/>
    <dgm:cxn modelId="{7F30B81C-9320-4258-AF08-1C82D7B50998}" type="presParOf" srcId="{333A1088-737F-45CB-B68E-254E46348037}" destId="{313FC574-E1CD-4FB4-B054-0B805CE0447D}" srcOrd="7" destOrd="0" presId="urn:microsoft.com/office/officeart/2005/8/layout/target3"/>
    <dgm:cxn modelId="{62148760-B5A7-419F-9E4C-79CABCB9F8BA}" type="presParOf" srcId="{333A1088-737F-45CB-B68E-254E46348037}" destId="{619D679B-A015-4ECF-8348-D1034C574F40}" srcOrd="8" destOrd="0" presId="urn:microsoft.com/office/officeart/2005/8/layout/target3"/>
    <dgm:cxn modelId="{CC898128-EB02-4703-8597-3155A180F5BD}" type="presParOf" srcId="{333A1088-737F-45CB-B68E-254E46348037}" destId="{322283A8-4A27-4CDA-BAE3-F381106A9174}" srcOrd="9" destOrd="0" presId="urn:microsoft.com/office/officeart/2005/8/layout/target3"/>
    <dgm:cxn modelId="{B3645BE6-CACA-4DCC-A33B-0C509902BFF5}" type="presParOf" srcId="{333A1088-737F-45CB-B68E-254E46348037}" destId="{FFC9F71D-1B4F-4AD9-A4A6-86ADEFC8AF5C}" srcOrd="10" destOrd="0" presId="urn:microsoft.com/office/officeart/2005/8/layout/target3"/>
    <dgm:cxn modelId="{D5F489C0-1760-44E8-810F-75B72BC9EE58}" type="presParOf" srcId="{333A1088-737F-45CB-B68E-254E46348037}" destId="{25B08C86-7E15-44DC-BE7F-FFB55DD49D12}" srcOrd="11" destOrd="0" presId="urn:microsoft.com/office/officeart/2005/8/layout/target3"/>
    <dgm:cxn modelId="{5E2BA4CC-365A-438F-9EE8-8B980448330F}" type="presParOf" srcId="{333A1088-737F-45CB-B68E-254E46348037}" destId="{76644BE8-9D7C-4C09-B250-3D10AF48CBB7}" srcOrd="12" destOrd="0" presId="urn:microsoft.com/office/officeart/2005/8/layout/target3"/>
    <dgm:cxn modelId="{55B6024A-2F76-44FF-B5D1-7030D675B0CD}" type="presParOf" srcId="{333A1088-737F-45CB-B68E-254E46348037}" destId="{EE85B701-7295-41C0-BA7A-34D3756A2AE6}" srcOrd="13" destOrd="0" presId="urn:microsoft.com/office/officeart/2005/8/layout/target3"/>
    <dgm:cxn modelId="{C2E7696C-6D9B-4E95-95D3-F4933BA2A89E}" type="presParOf" srcId="{333A1088-737F-45CB-B68E-254E46348037}" destId="{8BEBB6EC-1DAA-4CAC-8A25-BC0FCBD5DBD5}" srcOrd="14" destOrd="0" presId="urn:microsoft.com/office/officeart/2005/8/layout/target3"/>
    <dgm:cxn modelId="{FA8C91EC-3FF9-4A83-B2CA-65FD19548BE6}" type="presParOf" srcId="{333A1088-737F-45CB-B68E-254E46348037}" destId="{AED2198E-93D5-4001-81B4-73124B309672}" srcOrd="15" destOrd="0" presId="urn:microsoft.com/office/officeart/2005/8/layout/target3"/>
    <dgm:cxn modelId="{FE1D7FF4-5E1A-4238-AD48-999E1CDAADB4}" type="presParOf" srcId="{333A1088-737F-45CB-B68E-254E46348037}" destId="{2BE915AB-18AA-4053-B92C-3BFC9ED204BB}" srcOrd="16" destOrd="0" presId="urn:microsoft.com/office/officeart/2005/8/layout/target3"/>
    <dgm:cxn modelId="{A7A5B3AE-7331-49F6-B7D9-80C08F6EF9FD}" type="presParOf" srcId="{333A1088-737F-45CB-B68E-254E46348037}" destId="{6BB5E863-4638-4E1D-BFDE-399D028AC4ED}" srcOrd="17" destOrd="0" presId="urn:microsoft.com/office/officeart/2005/8/layout/target3"/>
    <dgm:cxn modelId="{B5BCFDDC-3078-457D-9697-A4D88C034BF4}" type="presParOf" srcId="{333A1088-737F-45CB-B68E-254E46348037}" destId="{5A5FFA88-C948-4069-8E93-59FA12366E83}" srcOrd="18" destOrd="0" presId="urn:microsoft.com/office/officeart/2005/8/layout/target3"/>
    <dgm:cxn modelId="{37396E22-079B-44C1-917F-0D01CCAB5E93}" type="presParOf" srcId="{333A1088-737F-45CB-B68E-254E46348037}" destId="{890E4F0B-2866-4A3F-A3C7-2A14B1797930}" srcOrd="19"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ABB229-8D3B-4694-996A-96F23CF14429}">
      <dsp:nvSpPr>
        <dsp:cNvPr id="0" name=""/>
        <dsp:cNvSpPr/>
      </dsp:nvSpPr>
      <dsp:spPr>
        <a:xfrm>
          <a:off x="0" y="0"/>
          <a:ext cx="2547714" cy="2547714"/>
        </a:xfrm>
        <a:prstGeom prst="pie">
          <a:avLst>
            <a:gd name="adj1" fmla="val 5400000"/>
            <a:gd name="adj2" fmla="val 1620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D005CE8C-CC26-4C3E-AC11-E15060ECD759}">
      <dsp:nvSpPr>
        <dsp:cNvPr id="0" name=""/>
        <dsp:cNvSpPr/>
      </dsp:nvSpPr>
      <dsp:spPr>
        <a:xfrm>
          <a:off x="1258000" y="0"/>
          <a:ext cx="6498543" cy="254771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cs-CZ" sz="1600" kern="1200" dirty="0" smtClean="0"/>
            <a:t>NÁZEV ŠKOLY: Základní škola Strančice, okres Praha - východ</a:t>
          </a:r>
          <a:endParaRPr lang="cs-CZ" sz="1600" kern="1200" dirty="0"/>
        </a:p>
      </dsp:txBody>
      <dsp:txXfrm>
        <a:off x="1258000" y="0"/>
        <a:ext cx="6498543" cy="407634"/>
      </dsp:txXfrm>
    </dsp:sp>
    <dsp:sp modelId="{A52A0455-90FF-4808-ABD0-F02540D31D5A}">
      <dsp:nvSpPr>
        <dsp:cNvPr id="0" name=""/>
        <dsp:cNvSpPr/>
      </dsp:nvSpPr>
      <dsp:spPr>
        <a:xfrm>
          <a:off x="267509" y="407634"/>
          <a:ext cx="2012694" cy="2012694"/>
        </a:xfrm>
        <a:prstGeom prst="pie">
          <a:avLst>
            <a:gd name="adj1" fmla="val 5400000"/>
            <a:gd name="adj2" fmla="val 1620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6140AFEC-043D-4C43-A2F9-D0F5331DF3A3}">
      <dsp:nvSpPr>
        <dsp:cNvPr id="0" name=""/>
        <dsp:cNvSpPr/>
      </dsp:nvSpPr>
      <dsp:spPr>
        <a:xfrm>
          <a:off x="1273857" y="407634"/>
          <a:ext cx="6498543" cy="201269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cs-CZ" sz="1600" kern="1200" dirty="0" smtClean="0"/>
            <a:t>AUTOR: Mgr. Lenka Kulhavá</a:t>
          </a:r>
          <a:endParaRPr lang="cs-CZ" sz="1600" kern="1200" dirty="0"/>
        </a:p>
      </dsp:txBody>
      <dsp:txXfrm>
        <a:off x="1273857" y="407634"/>
        <a:ext cx="6498543" cy="407634"/>
      </dsp:txXfrm>
    </dsp:sp>
    <dsp:sp modelId="{313FC574-E1CD-4FB4-B054-0B805CE0447D}">
      <dsp:nvSpPr>
        <dsp:cNvPr id="0" name=""/>
        <dsp:cNvSpPr/>
      </dsp:nvSpPr>
      <dsp:spPr>
        <a:xfrm>
          <a:off x="535019" y="815268"/>
          <a:ext cx="1477674" cy="1477674"/>
        </a:xfrm>
        <a:prstGeom prst="pie">
          <a:avLst>
            <a:gd name="adj1" fmla="val 5400000"/>
            <a:gd name="adj2" fmla="val 1620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619D679B-A015-4ECF-8348-D1034C574F40}">
      <dsp:nvSpPr>
        <dsp:cNvPr id="0" name=""/>
        <dsp:cNvSpPr/>
      </dsp:nvSpPr>
      <dsp:spPr>
        <a:xfrm>
          <a:off x="1273857" y="792083"/>
          <a:ext cx="6498543" cy="147767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cs-CZ" sz="1600" kern="1200" dirty="0" smtClean="0"/>
            <a:t>NÁZEV: VY_32_INOVACE_3.2.2.2 O 06</a:t>
          </a:r>
          <a:endParaRPr lang="cs-CZ" sz="1600" kern="1200" dirty="0"/>
        </a:p>
      </dsp:txBody>
      <dsp:txXfrm>
        <a:off x="1273857" y="792083"/>
        <a:ext cx="6498543" cy="407634"/>
      </dsp:txXfrm>
    </dsp:sp>
    <dsp:sp modelId="{FFC9F71D-1B4F-4AD9-A4A6-86ADEFC8AF5C}">
      <dsp:nvSpPr>
        <dsp:cNvPr id="0" name=""/>
        <dsp:cNvSpPr/>
      </dsp:nvSpPr>
      <dsp:spPr>
        <a:xfrm>
          <a:off x="802529" y="1222902"/>
          <a:ext cx="942654" cy="942654"/>
        </a:xfrm>
        <a:prstGeom prst="pie">
          <a:avLst>
            <a:gd name="adj1" fmla="val 5400000"/>
            <a:gd name="adj2" fmla="val 1620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25B08C86-7E15-44DC-BE7F-FFB55DD49D12}">
      <dsp:nvSpPr>
        <dsp:cNvPr id="0" name=""/>
        <dsp:cNvSpPr/>
      </dsp:nvSpPr>
      <dsp:spPr>
        <a:xfrm>
          <a:off x="1224143" y="1224137"/>
          <a:ext cx="6498543" cy="94265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cs-CZ" sz="1600" kern="1200" dirty="0" smtClean="0"/>
            <a:t>TEMA: ANGLIČTINA</a:t>
          </a:r>
          <a:endParaRPr lang="cs-CZ" sz="1600" kern="1200" dirty="0"/>
        </a:p>
      </dsp:txBody>
      <dsp:txXfrm>
        <a:off x="1224143" y="1224137"/>
        <a:ext cx="6498543" cy="407634"/>
      </dsp:txXfrm>
    </dsp:sp>
    <dsp:sp modelId="{EE85B701-7295-41C0-BA7A-34D3756A2AE6}">
      <dsp:nvSpPr>
        <dsp:cNvPr id="0" name=""/>
        <dsp:cNvSpPr/>
      </dsp:nvSpPr>
      <dsp:spPr>
        <a:xfrm>
          <a:off x="1070039" y="1630536"/>
          <a:ext cx="407634" cy="407634"/>
        </a:xfrm>
        <a:prstGeom prst="pie">
          <a:avLst>
            <a:gd name="adj1" fmla="val 5400000"/>
            <a:gd name="adj2" fmla="val 1620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8BEBB6EC-1DAA-4CAC-8A25-BC0FCBD5DBD5}">
      <dsp:nvSpPr>
        <dsp:cNvPr id="0" name=""/>
        <dsp:cNvSpPr/>
      </dsp:nvSpPr>
      <dsp:spPr>
        <a:xfrm>
          <a:off x="1224143" y="1567773"/>
          <a:ext cx="6498543" cy="40763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cs-CZ" sz="1600" kern="1200" dirty="0" smtClean="0"/>
            <a:t>ČÍSLO PROJEKTU: </a:t>
          </a:r>
          <a:endParaRPr lang="cs-CZ" sz="1600" kern="1200" dirty="0"/>
        </a:p>
      </dsp:txBody>
      <dsp:txXfrm>
        <a:off x="1224143" y="1567773"/>
        <a:ext cx="6498543" cy="407634"/>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5E65CC7-A0D7-4E2D-AB41-1218920165CA}" type="datetimeFigureOut">
              <a:rPr lang="cs-CZ" smtClean="0"/>
              <a:t>12.2.2012</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2A80B34-94E1-46A5-B496-A0B32C1899E1}" type="slidenum">
              <a:rPr lang="cs-CZ" smtClean="0"/>
              <a:t>‹#›</a:t>
            </a:fld>
            <a:endParaRPr lang="cs-CZ"/>
          </a:p>
        </p:txBody>
      </p:sp>
    </p:spTree>
    <p:extLst>
      <p:ext uri="{BB962C8B-B14F-4D97-AF65-F5344CB8AC3E}">
        <p14:creationId xmlns:p14="http://schemas.microsoft.com/office/powerpoint/2010/main" val="17473104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679B8CE6-6F5B-4E33-A7F2-CB486F89EC21}" type="slidenum">
              <a:rPr lang="cs-CZ" smtClean="0">
                <a:solidFill>
                  <a:prstClr val="black"/>
                </a:solidFill>
              </a:rPr>
              <a:pPr/>
              <a:t>1</a:t>
            </a:fld>
            <a:endParaRPr lang="cs-CZ">
              <a:solidFill>
                <a:prstClr val="black"/>
              </a:solidFill>
            </a:endParaRPr>
          </a:p>
        </p:txBody>
      </p:sp>
    </p:spTree>
    <p:extLst>
      <p:ext uri="{BB962C8B-B14F-4D97-AF65-F5344CB8AC3E}">
        <p14:creationId xmlns:p14="http://schemas.microsoft.com/office/powerpoint/2010/main" val="27783402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45CC053C-3155-4D65-9AF5-3D90895C20C8}" type="datetimeFigureOut">
              <a:rPr lang="cs-CZ" smtClean="0"/>
              <a:t>12.2.2012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A9AA8BB-9758-4736-982B-ABFE66DC416A}" type="slidenum">
              <a:rPr lang="cs-CZ" smtClean="0"/>
              <a:t>‹#›</a:t>
            </a:fld>
            <a:endParaRPr lang="cs-CZ"/>
          </a:p>
        </p:txBody>
      </p:sp>
    </p:spTree>
    <p:extLst>
      <p:ext uri="{BB962C8B-B14F-4D97-AF65-F5344CB8AC3E}">
        <p14:creationId xmlns:p14="http://schemas.microsoft.com/office/powerpoint/2010/main" val="22492489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45CC053C-3155-4D65-9AF5-3D90895C20C8}" type="datetimeFigureOut">
              <a:rPr lang="cs-CZ" smtClean="0"/>
              <a:t>12.2.2012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A9AA8BB-9758-4736-982B-ABFE66DC416A}" type="slidenum">
              <a:rPr lang="cs-CZ" smtClean="0"/>
              <a:t>‹#›</a:t>
            </a:fld>
            <a:endParaRPr lang="cs-CZ"/>
          </a:p>
        </p:txBody>
      </p:sp>
    </p:spTree>
    <p:extLst>
      <p:ext uri="{BB962C8B-B14F-4D97-AF65-F5344CB8AC3E}">
        <p14:creationId xmlns:p14="http://schemas.microsoft.com/office/powerpoint/2010/main" val="21705347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45CC053C-3155-4D65-9AF5-3D90895C20C8}" type="datetimeFigureOut">
              <a:rPr lang="cs-CZ" smtClean="0"/>
              <a:t>12.2.2012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A9AA8BB-9758-4736-982B-ABFE66DC416A}" type="slidenum">
              <a:rPr lang="cs-CZ" smtClean="0"/>
              <a:t>‹#›</a:t>
            </a:fld>
            <a:endParaRPr lang="cs-CZ"/>
          </a:p>
        </p:txBody>
      </p:sp>
    </p:spTree>
    <p:extLst>
      <p:ext uri="{BB962C8B-B14F-4D97-AF65-F5344CB8AC3E}">
        <p14:creationId xmlns:p14="http://schemas.microsoft.com/office/powerpoint/2010/main" val="13772711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45CC053C-3155-4D65-9AF5-3D90895C20C8}" type="datetimeFigureOut">
              <a:rPr lang="cs-CZ" smtClean="0"/>
              <a:t>12.2.2012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5A9AA8BB-9758-4736-982B-ABFE66DC416A}" type="slidenum">
              <a:rPr lang="cs-CZ" smtClean="0"/>
              <a:t>‹#›</a:t>
            </a:fld>
            <a:endParaRPr lang="cs-CZ"/>
          </a:p>
        </p:txBody>
      </p:sp>
    </p:spTree>
    <p:extLst>
      <p:ext uri="{BB962C8B-B14F-4D97-AF65-F5344CB8AC3E}">
        <p14:creationId xmlns:p14="http://schemas.microsoft.com/office/powerpoint/2010/main" val="4484747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45CC053C-3155-4D65-9AF5-3D90895C20C8}" type="datetimeFigureOut">
              <a:rPr lang="cs-CZ" smtClean="0"/>
              <a:t>12.2.2012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5A9AA8BB-9758-4736-982B-ABFE66DC416A}" type="slidenum">
              <a:rPr lang="cs-CZ" smtClean="0"/>
              <a:t>‹#›</a:t>
            </a:fld>
            <a:endParaRPr lang="cs-CZ"/>
          </a:p>
        </p:txBody>
      </p:sp>
    </p:spTree>
    <p:extLst>
      <p:ext uri="{BB962C8B-B14F-4D97-AF65-F5344CB8AC3E}">
        <p14:creationId xmlns:p14="http://schemas.microsoft.com/office/powerpoint/2010/main" val="19725504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45CC053C-3155-4D65-9AF5-3D90895C20C8}" type="datetimeFigureOut">
              <a:rPr lang="cs-CZ" smtClean="0"/>
              <a:t>12.2.2012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5A9AA8BB-9758-4736-982B-ABFE66DC416A}" type="slidenum">
              <a:rPr lang="cs-CZ" smtClean="0"/>
              <a:t>‹#›</a:t>
            </a:fld>
            <a:endParaRPr lang="cs-CZ"/>
          </a:p>
        </p:txBody>
      </p:sp>
    </p:spTree>
    <p:extLst>
      <p:ext uri="{BB962C8B-B14F-4D97-AF65-F5344CB8AC3E}">
        <p14:creationId xmlns:p14="http://schemas.microsoft.com/office/powerpoint/2010/main" val="35177523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45CC053C-3155-4D65-9AF5-3D90895C20C8}" type="datetimeFigureOut">
              <a:rPr lang="cs-CZ" smtClean="0"/>
              <a:t>12.2.2012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5A9AA8BB-9758-4736-982B-ABFE66DC416A}" type="slidenum">
              <a:rPr lang="cs-CZ" smtClean="0"/>
              <a:t>‹#›</a:t>
            </a:fld>
            <a:endParaRPr lang="cs-CZ"/>
          </a:p>
        </p:txBody>
      </p:sp>
    </p:spTree>
    <p:extLst>
      <p:ext uri="{BB962C8B-B14F-4D97-AF65-F5344CB8AC3E}">
        <p14:creationId xmlns:p14="http://schemas.microsoft.com/office/powerpoint/2010/main" val="14461841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45CC053C-3155-4D65-9AF5-3D90895C20C8}" type="datetimeFigureOut">
              <a:rPr lang="cs-CZ" smtClean="0"/>
              <a:t>12.2.2012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5A9AA8BB-9758-4736-982B-ABFE66DC416A}" type="slidenum">
              <a:rPr lang="cs-CZ" smtClean="0"/>
              <a:t>‹#›</a:t>
            </a:fld>
            <a:endParaRPr lang="cs-CZ"/>
          </a:p>
        </p:txBody>
      </p:sp>
    </p:spTree>
    <p:extLst>
      <p:ext uri="{BB962C8B-B14F-4D97-AF65-F5344CB8AC3E}">
        <p14:creationId xmlns:p14="http://schemas.microsoft.com/office/powerpoint/2010/main" val="29445788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45CC053C-3155-4D65-9AF5-3D90895C20C8}" type="datetimeFigureOut">
              <a:rPr lang="cs-CZ" smtClean="0"/>
              <a:t>12.2.2012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5A9AA8BB-9758-4736-982B-ABFE66DC416A}" type="slidenum">
              <a:rPr lang="cs-CZ" smtClean="0"/>
              <a:t>‹#›</a:t>
            </a:fld>
            <a:endParaRPr lang="cs-CZ"/>
          </a:p>
        </p:txBody>
      </p:sp>
    </p:spTree>
    <p:extLst>
      <p:ext uri="{BB962C8B-B14F-4D97-AF65-F5344CB8AC3E}">
        <p14:creationId xmlns:p14="http://schemas.microsoft.com/office/powerpoint/2010/main" val="18401532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45CC053C-3155-4D65-9AF5-3D90895C20C8}" type="datetimeFigureOut">
              <a:rPr lang="cs-CZ" smtClean="0"/>
              <a:t>12.2.2012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A9AA8BB-9758-4736-982B-ABFE66DC416A}" type="slidenum">
              <a:rPr lang="cs-CZ" smtClean="0"/>
              <a:t>‹#›</a:t>
            </a:fld>
            <a:endParaRPr lang="cs-CZ"/>
          </a:p>
        </p:txBody>
      </p:sp>
    </p:spTree>
    <p:extLst>
      <p:ext uri="{BB962C8B-B14F-4D97-AF65-F5344CB8AC3E}">
        <p14:creationId xmlns:p14="http://schemas.microsoft.com/office/powerpoint/2010/main" val="42538929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45CC053C-3155-4D65-9AF5-3D90895C20C8}" type="datetimeFigureOut">
              <a:rPr lang="cs-CZ" smtClean="0"/>
              <a:t>12.2.2012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A9AA8BB-9758-4736-982B-ABFE66DC416A}" type="slidenum">
              <a:rPr lang="cs-CZ" smtClean="0"/>
              <a:t>‹#›</a:t>
            </a:fld>
            <a:endParaRPr lang="cs-CZ"/>
          </a:p>
        </p:txBody>
      </p:sp>
    </p:spTree>
    <p:extLst>
      <p:ext uri="{BB962C8B-B14F-4D97-AF65-F5344CB8AC3E}">
        <p14:creationId xmlns:p14="http://schemas.microsoft.com/office/powerpoint/2010/main" val="13583306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5CC053C-3155-4D65-9AF5-3D90895C20C8}" type="datetimeFigureOut">
              <a:rPr lang="cs-CZ" smtClean="0"/>
              <a:t>12.2.2012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A9AA8BB-9758-4736-982B-ABFE66DC416A}" type="slidenum">
              <a:rPr lang="cs-CZ" smtClean="0"/>
              <a:t>‹#›</a:t>
            </a:fld>
            <a:endParaRPr lang="cs-CZ"/>
          </a:p>
        </p:txBody>
      </p:sp>
    </p:spTree>
    <p:extLst>
      <p:ext uri="{BB962C8B-B14F-4D97-AF65-F5344CB8AC3E}">
        <p14:creationId xmlns:p14="http://schemas.microsoft.com/office/powerpoint/2010/main" val="25291671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1.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slideLayout" Target="../slideLayouts/slideLayout7.xml"/><Relationship Id="rId4" Type="http://schemas.openxmlformats.org/officeDocument/2006/relationships/image" Target="../media/image7.jpeg"/></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1941873919"/>
              </p:ext>
            </p:extLst>
          </p:nvPr>
        </p:nvGraphicFramePr>
        <p:xfrm>
          <a:off x="539552" y="908720"/>
          <a:ext cx="7772400" cy="25477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Obrázek 4"/>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1979712" y="4743820"/>
            <a:ext cx="5407152" cy="1045464"/>
          </a:xfrm>
          <a:prstGeom prst="rect">
            <a:avLst/>
          </a:prstGeom>
        </p:spPr>
      </p:pic>
      <p:sp>
        <p:nvSpPr>
          <p:cNvPr id="3" name="TextovéPole 2"/>
          <p:cNvSpPr txBox="1"/>
          <p:nvPr/>
        </p:nvSpPr>
        <p:spPr>
          <a:xfrm>
            <a:off x="3739196" y="2564904"/>
            <a:ext cx="2404826" cy="369332"/>
          </a:xfrm>
          <a:prstGeom prst="rect">
            <a:avLst/>
          </a:prstGeom>
          <a:noFill/>
        </p:spPr>
        <p:txBody>
          <a:bodyPr wrap="none" rtlCol="0">
            <a:spAutoFit/>
          </a:bodyPr>
          <a:lstStyle/>
          <a:p>
            <a:r>
              <a:rPr lang="cs-CZ" dirty="0">
                <a:solidFill>
                  <a:prstClr val="black"/>
                </a:solidFill>
              </a:rPr>
              <a:t>CZ.1.07/1.4.00/21.2976</a:t>
            </a:r>
          </a:p>
        </p:txBody>
      </p:sp>
    </p:spTree>
    <p:extLst>
      <p:ext uri="{BB962C8B-B14F-4D97-AF65-F5344CB8AC3E}">
        <p14:creationId xmlns:p14="http://schemas.microsoft.com/office/powerpoint/2010/main" val="350901381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bwMode="auto">
          <a:xfrm>
            <a:off x="0" y="0"/>
            <a:ext cx="9144000" cy="6858000"/>
          </a:xfrm>
          <a:prstGeom prst="rect">
            <a:avLst/>
          </a:prstGeom>
          <a:solidFill>
            <a:schemeClr val="accent3">
              <a:lumMod val="50000"/>
            </a:schemeClr>
          </a:solidFill>
          <a:ln>
            <a:solidFill>
              <a:schemeClr val="accent3">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3" name="TextovéPole 2"/>
          <p:cNvSpPr txBox="1"/>
          <p:nvPr/>
        </p:nvSpPr>
        <p:spPr>
          <a:xfrm>
            <a:off x="683568" y="692696"/>
            <a:ext cx="7920880" cy="6124754"/>
          </a:xfrm>
          <a:prstGeom prst="rect">
            <a:avLst/>
          </a:prstGeom>
          <a:noFill/>
        </p:spPr>
        <p:txBody>
          <a:bodyPr wrap="square" rtlCol="0">
            <a:spAutoFit/>
          </a:bodyPr>
          <a:lstStyle/>
          <a:p>
            <a:r>
              <a:rPr lang="cs-CZ" sz="2400" b="1" u="sng" dirty="0" smtClean="0">
                <a:solidFill>
                  <a:schemeClr val="bg1"/>
                </a:solidFill>
              </a:rPr>
              <a:t>Anotace:</a:t>
            </a:r>
          </a:p>
          <a:p>
            <a:endParaRPr lang="cs-CZ" sz="2400" b="1" u="sng" dirty="0" smtClean="0">
              <a:solidFill>
                <a:schemeClr val="bg1"/>
              </a:solidFill>
            </a:endParaRPr>
          </a:p>
          <a:p>
            <a:pPr marL="342900" indent="-342900">
              <a:buFont typeface="Arial" pitchFamily="34" charset="0"/>
              <a:buChar char="•"/>
            </a:pPr>
            <a:r>
              <a:rPr lang="cs-CZ" sz="2000" dirty="0" smtClean="0">
                <a:solidFill>
                  <a:schemeClr val="bg1"/>
                </a:solidFill>
              </a:rPr>
              <a:t>Prezentace je určena k rozšíření znalostí o vánočních zvycích v Británii a USA pro žáky 2.stupně ZŠ. Může navázat na již probranou prezentaci </a:t>
            </a:r>
            <a:r>
              <a:rPr lang="cs-CZ" sz="2000" dirty="0" err="1" smtClean="0">
                <a:solidFill>
                  <a:schemeClr val="bg1"/>
                </a:solidFill>
              </a:rPr>
              <a:t>Christmas</a:t>
            </a:r>
            <a:r>
              <a:rPr lang="cs-CZ" sz="2000" dirty="0" smtClean="0">
                <a:solidFill>
                  <a:schemeClr val="bg1"/>
                </a:solidFill>
              </a:rPr>
              <a:t> 1.</a:t>
            </a:r>
          </a:p>
          <a:p>
            <a:r>
              <a:rPr lang="cs-CZ" sz="2000" dirty="0" smtClean="0">
                <a:solidFill>
                  <a:schemeClr val="bg1"/>
                </a:solidFill>
              </a:rPr>
              <a:t>      Žáci se dozvědí např. něco o stravovacích zvycích o Vánocích, o  </a:t>
            </a:r>
          </a:p>
          <a:p>
            <a:r>
              <a:rPr lang="cs-CZ" sz="2000" dirty="0">
                <a:solidFill>
                  <a:schemeClr val="bg1"/>
                </a:solidFill>
              </a:rPr>
              <a:t> </a:t>
            </a:r>
            <a:r>
              <a:rPr lang="cs-CZ" sz="2000" dirty="0" smtClean="0">
                <a:solidFill>
                  <a:schemeClr val="bg1"/>
                </a:solidFill>
              </a:rPr>
              <a:t>     symbolech Vánoc</a:t>
            </a:r>
            <a:r>
              <a:rPr lang="cs-CZ" sz="2000" dirty="0">
                <a:solidFill>
                  <a:schemeClr val="bg1"/>
                </a:solidFill>
              </a:rPr>
              <a:t>, jako jsou jmelí, vánoční stromek a o dalších tradicích </a:t>
            </a:r>
          </a:p>
          <a:p>
            <a:r>
              <a:rPr lang="cs-CZ" sz="2000" dirty="0" smtClean="0">
                <a:solidFill>
                  <a:schemeClr val="bg1"/>
                </a:solidFill>
              </a:rPr>
              <a:t>      spojených s největšími </a:t>
            </a:r>
            <a:r>
              <a:rPr lang="cs-CZ" sz="2000" dirty="0">
                <a:solidFill>
                  <a:schemeClr val="bg1"/>
                </a:solidFill>
              </a:rPr>
              <a:t>svátky v </a:t>
            </a:r>
            <a:r>
              <a:rPr lang="cs-CZ" sz="2000" dirty="0" smtClean="0">
                <a:solidFill>
                  <a:schemeClr val="bg1"/>
                </a:solidFill>
              </a:rPr>
              <a:t>roce</a:t>
            </a:r>
            <a:r>
              <a:rPr lang="cs-CZ" sz="2000" dirty="0">
                <a:solidFill>
                  <a:schemeClr val="bg1"/>
                </a:solidFill>
              </a:rPr>
              <a:t> </a:t>
            </a:r>
            <a:r>
              <a:rPr lang="cs-CZ" sz="2000" dirty="0" smtClean="0">
                <a:solidFill>
                  <a:schemeClr val="bg1"/>
                </a:solidFill>
              </a:rPr>
              <a:t>v Británii.      </a:t>
            </a:r>
          </a:p>
          <a:p>
            <a:pPr marL="342900" indent="-342900">
              <a:buFont typeface="Arial" pitchFamily="34" charset="0"/>
              <a:buChar char="•"/>
            </a:pPr>
            <a:r>
              <a:rPr lang="cs-CZ" sz="2000" dirty="0" smtClean="0">
                <a:solidFill>
                  <a:schemeClr val="bg1"/>
                </a:solidFill>
              </a:rPr>
              <a:t>V další části prezentace se žáci dozvědí informaci o původu Santa </a:t>
            </a:r>
            <a:r>
              <a:rPr lang="cs-CZ" sz="2000" dirty="0" err="1" smtClean="0">
                <a:solidFill>
                  <a:schemeClr val="bg1"/>
                </a:solidFill>
              </a:rPr>
              <a:t>Clause</a:t>
            </a:r>
            <a:r>
              <a:rPr lang="cs-CZ" sz="2000" dirty="0" smtClean="0">
                <a:solidFill>
                  <a:schemeClr val="bg1"/>
                </a:solidFill>
              </a:rPr>
              <a:t> (Saint Nicholas).</a:t>
            </a:r>
          </a:p>
          <a:p>
            <a:pPr marL="342900" indent="-342900">
              <a:buFont typeface="Arial" pitchFamily="34" charset="0"/>
              <a:buChar char="•"/>
            </a:pPr>
            <a:r>
              <a:rPr lang="cs-CZ" sz="2000" dirty="0" smtClean="0">
                <a:solidFill>
                  <a:schemeClr val="bg1"/>
                </a:solidFill>
              </a:rPr>
              <a:t>V poslední části žáci popisují podle obrázku, co lidé na obrázku právě dělají (</a:t>
            </a:r>
            <a:r>
              <a:rPr lang="cs-CZ" sz="2000" dirty="0" err="1" smtClean="0">
                <a:solidFill>
                  <a:schemeClr val="bg1"/>
                </a:solidFill>
              </a:rPr>
              <a:t>present</a:t>
            </a:r>
            <a:r>
              <a:rPr lang="cs-CZ" sz="2000" dirty="0" smtClean="0">
                <a:solidFill>
                  <a:schemeClr val="bg1"/>
                </a:solidFill>
              </a:rPr>
              <a:t> </a:t>
            </a:r>
            <a:r>
              <a:rPr lang="cs-CZ" sz="2000" dirty="0" err="1" smtClean="0">
                <a:solidFill>
                  <a:schemeClr val="bg1"/>
                </a:solidFill>
              </a:rPr>
              <a:t>continuous</a:t>
            </a:r>
            <a:r>
              <a:rPr lang="cs-CZ" sz="2000" dirty="0" smtClean="0">
                <a:solidFill>
                  <a:schemeClr val="bg1"/>
                </a:solidFill>
              </a:rPr>
              <a:t>) a co oni sami obvykle dělají před vánočními svátky (</a:t>
            </a:r>
            <a:r>
              <a:rPr lang="cs-CZ" sz="2000" dirty="0" err="1" smtClean="0">
                <a:solidFill>
                  <a:schemeClr val="bg1"/>
                </a:solidFill>
              </a:rPr>
              <a:t>present</a:t>
            </a:r>
            <a:r>
              <a:rPr lang="cs-CZ" sz="2000" dirty="0" smtClean="0">
                <a:solidFill>
                  <a:schemeClr val="bg1"/>
                </a:solidFill>
              </a:rPr>
              <a:t> </a:t>
            </a:r>
            <a:r>
              <a:rPr lang="cs-CZ" sz="2000" dirty="0" err="1" smtClean="0">
                <a:solidFill>
                  <a:schemeClr val="bg1"/>
                </a:solidFill>
              </a:rPr>
              <a:t>simple</a:t>
            </a:r>
            <a:r>
              <a:rPr lang="cs-CZ" sz="2000" dirty="0" smtClean="0">
                <a:solidFill>
                  <a:schemeClr val="bg1"/>
                </a:solidFill>
              </a:rPr>
              <a:t>).</a:t>
            </a:r>
          </a:p>
          <a:p>
            <a:pPr marL="342900" indent="-342900">
              <a:buFont typeface="Arial" pitchFamily="34" charset="0"/>
              <a:buChar char="•"/>
            </a:pPr>
            <a:r>
              <a:rPr lang="cs-CZ" sz="2000" dirty="0" smtClean="0">
                <a:solidFill>
                  <a:schemeClr val="bg1"/>
                </a:solidFill>
              </a:rPr>
              <a:t>Prezentaci je možné rozdělit i do více vyučovacích hodin podle výše uvedených jednotlivých částí.</a:t>
            </a:r>
          </a:p>
          <a:p>
            <a:pPr marL="342900" indent="-342900">
              <a:buFont typeface="Arial" pitchFamily="34" charset="0"/>
              <a:buChar char="•"/>
            </a:pPr>
            <a:r>
              <a:rPr lang="cs-CZ" sz="2000" dirty="0" smtClean="0">
                <a:solidFill>
                  <a:schemeClr val="bg1"/>
                </a:solidFill>
              </a:rPr>
              <a:t>Prezentaci je možno ukončit rozhovorem se žáky o vánočních zvycích ve VB (příp. </a:t>
            </a:r>
            <a:r>
              <a:rPr lang="cs-CZ" sz="2000" smtClean="0">
                <a:solidFill>
                  <a:schemeClr val="bg1"/>
                </a:solidFill>
              </a:rPr>
              <a:t>u nás).</a:t>
            </a:r>
            <a:endParaRPr lang="cs-CZ" sz="2000" dirty="0" smtClean="0">
              <a:solidFill>
                <a:schemeClr val="bg1"/>
              </a:solidFill>
            </a:endParaRPr>
          </a:p>
          <a:p>
            <a:endParaRPr lang="cs-CZ" sz="2000" dirty="0">
              <a:solidFill>
                <a:schemeClr val="bg1"/>
              </a:solidFill>
            </a:endParaRPr>
          </a:p>
          <a:p>
            <a:r>
              <a:rPr lang="cs-CZ" sz="2000" dirty="0" smtClean="0">
                <a:solidFill>
                  <a:schemeClr val="bg1"/>
                </a:solidFill>
              </a:rPr>
              <a:t>  </a:t>
            </a:r>
            <a:r>
              <a:rPr lang="cs-CZ" sz="2400" dirty="0" smtClean="0">
                <a:solidFill>
                  <a:schemeClr val="bg1"/>
                </a:solidFill>
              </a:rPr>
              <a:t> </a:t>
            </a:r>
            <a:endParaRPr lang="cs-CZ" sz="2400" dirty="0">
              <a:solidFill>
                <a:schemeClr val="bg1"/>
              </a:solidFill>
            </a:endParaRPr>
          </a:p>
        </p:txBody>
      </p:sp>
    </p:spTree>
    <p:extLst>
      <p:ext uri="{BB962C8B-B14F-4D97-AF65-F5344CB8AC3E}">
        <p14:creationId xmlns:p14="http://schemas.microsoft.com/office/powerpoint/2010/main" val="183305839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Obdélník 7"/>
          <p:cNvSpPr/>
          <p:nvPr/>
        </p:nvSpPr>
        <p:spPr bwMode="auto">
          <a:xfrm>
            <a:off x="0" y="0"/>
            <a:ext cx="9144000" cy="6858000"/>
          </a:xfrm>
          <a:prstGeom prst="rect">
            <a:avLst/>
          </a:prstGeom>
          <a:solidFill>
            <a:schemeClr val="accent3">
              <a:lumMod val="50000"/>
            </a:schemeClr>
          </a:solidFill>
          <a:ln>
            <a:solidFill>
              <a:schemeClr val="accent3">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 name="Podnadpis 2"/>
          <p:cNvSpPr>
            <a:spLocks noGrp="1"/>
          </p:cNvSpPr>
          <p:nvPr>
            <p:ph type="subTitle" idx="1"/>
          </p:nvPr>
        </p:nvSpPr>
        <p:spPr/>
        <p:txBody>
          <a:bodyPr/>
          <a:lstStyle/>
          <a:p>
            <a:endParaRPr lang="cs-CZ"/>
          </a:p>
        </p:txBody>
      </p:sp>
      <p:sp>
        <p:nvSpPr>
          <p:cNvPr id="6" name="Nadpis 5"/>
          <p:cNvSpPr>
            <a:spLocks noGrp="1"/>
          </p:cNvSpPr>
          <p:nvPr>
            <p:ph type="ctrTitle"/>
          </p:nvPr>
        </p:nvSpPr>
        <p:spPr>
          <a:xfrm>
            <a:off x="683568" y="2276872"/>
            <a:ext cx="8136582" cy="4104878"/>
          </a:xfrm>
          <a:prstGeom prst="ellipseRibbon2">
            <a:avLst/>
          </a:prstGeom>
          <a:solidFill>
            <a:srgbClr val="FF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cs-CZ" i="1" dirty="0" smtClean="0">
                <a:solidFill>
                  <a:srgbClr val="FFFF00"/>
                </a:solidFill>
              </a:rPr>
              <a:t>CHRISTMAS 2</a:t>
            </a:r>
            <a:endParaRPr lang="cs-CZ" dirty="0"/>
          </a:p>
        </p:txBody>
      </p:sp>
      <p:sp>
        <p:nvSpPr>
          <p:cNvPr id="7" name="TextovéPole 6"/>
          <p:cNvSpPr txBox="1"/>
          <p:nvPr/>
        </p:nvSpPr>
        <p:spPr>
          <a:xfrm>
            <a:off x="0" y="116632"/>
            <a:ext cx="9144000" cy="369332"/>
          </a:xfrm>
          <a:prstGeom prst="rect">
            <a:avLst/>
          </a:prstGeom>
          <a:noFill/>
        </p:spPr>
        <p:txBody>
          <a:bodyPr wrap="square" rtlCol="0">
            <a:spAutoFit/>
          </a:bodyPr>
          <a:lstStyle/>
          <a:p>
            <a:endParaRPr lang="cs-CZ" dirty="0"/>
          </a:p>
        </p:txBody>
      </p:sp>
      <p:sp>
        <p:nvSpPr>
          <p:cNvPr id="9" name="TextovéPole 8"/>
          <p:cNvSpPr txBox="1"/>
          <p:nvPr/>
        </p:nvSpPr>
        <p:spPr>
          <a:xfrm>
            <a:off x="3347864" y="4509120"/>
            <a:ext cx="2952328" cy="2831544"/>
          </a:xfrm>
          <a:prstGeom prst="rect">
            <a:avLst/>
          </a:prstGeom>
          <a:noFill/>
        </p:spPr>
        <p:txBody>
          <a:bodyPr wrap="square" rtlCol="0">
            <a:spAutoFit/>
          </a:bodyPr>
          <a:lstStyle/>
          <a:p>
            <a:pPr algn="ctr"/>
            <a:r>
              <a:rPr lang="cs-CZ" sz="3200" i="1" dirty="0" smtClean="0">
                <a:solidFill>
                  <a:srgbClr val="FFC000"/>
                </a:solidFill>
              </a:rPr>
              <a:t>Lenka Kulhavá</a:t>
            </a:r>
          </a:p>
          <a:p>
            <a:endParaRPr lang="cs-CZ" sz="3200" i="1" dirty="0">
              <a:solidFill>
                <a:srgbClr val="FFC000"/>
              </a:solidFill>
            </a:endParaRPr>
          </a:p>
          <a:p>
            <a:endParaRPr lang="cs-CZ" sz="3200" i="1" dirty="0" smtClean="0">
              <a:solidFill>
                <a:srgbClr val="FFC000"/>
              </a:solidFill>
            </a:endParaRPr>
          </a:p>
          <a:p>
            <a:endParaRPr lang="cs-CZ" sz="3200" i="1" dirty="0">
              <a:solidFill>
                <a:srgbClr val="FFC000"/>
              </a:solidFill>
            </a:endParaRPr>
          </a:p>
          <a:p>
            <a:endParaRPr lang="cs-CZ" sz="3200" i="1" dirty="0" smtClean="0">
              <a:solidFill>
                <a:srgbClr val="FFC000"/>
              </a:solidFill>
            </a:endParaRPr>
          </a:p>
          <a:p>
            <a:endParaRPr lang="cs-CZ" dirty="0"/>
          </a:p>
        </p:txBody>
      </p:sp>
      <p:sp>
        <p:nvSpPr>
          <p:cNvPr id="11" name="6cípá hvězda 10"/>
          <p:cNvSpPr/>
          <p:nvPr/>
        </p:nvSpPr>
        <p:spPr>
          <a:xfrm>
            <a:off x="7380312" y="332656"/>
            <a:ext cx="1490464" cy="1490464"/>
          </a:xfrm>
          <a:prstGeom prst="star6">
            <a:avLst/>
          </a:prstGeom>
          <a:solidFill>
            <a:srgbClr val="FFFF00"/>
          </a:solid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2" name="TextovéPole 11"/>
          <p:cNvSpPr txBox="1"/>
          <p:nvPr/>
        </p:nvSpPr>
        <p:spPr>
          <a:xfrm>
            <a:off x="1475656" y="764704"/>
            <a:ext cx="1296144" cy="369332"/>
          </a:xfrm>
          <a:prstGeom prst="rect">
            <a:avLst/>
          </a:prstGeom>
          <a:noFill/>
        </p:spPr>
        <p:txBody>
          <a:bodyPr wrap="square" rtlCol="0">
            <a:spAutoFit/>
          </a:bodyPr>
          <a:lstStyle/>
          <a:p>
            <a:endParaRPr lang="cs-CZ" dirty="0"/>
          </a:p>
        </p:txBody>
      </p:sp>
      <p:sp>
        <p:nvSpPr>
          <p:cNvPr id="13" name="Čtyřcípá hvězda 12"/>
          <p:cNvSpPr/>
          <p:nvPr/>
        </p:nvSpPr>
        <p:spPr>
          <a:xfrm>
            <a:off x="1500808" y="332656"/>
            <a:ext cx="1415008" cy="1490464"/>
          </a:xfrm>
          <a:prstGeom prst="star4">
            <a:avLst/>
          </a:prstGeom>
          <a:solidFill>
            <a:srgbClr val="FFFF00"/>
          </a:solid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5" name="Čtyřcípá hvězda 14"/>
          <p:cNvSpPr/>
          <p:nvPr/>
        </p:nvSpPr>
        <p:spPr>
          <a:xfrm>
            <a:off x="341779" y="1340768"/>
            <a:ext cx="1893912" cy="1893912"/>
          </a:xfrm>
          <a:prstGeom prst="star4">
            <a:avLst/>
          </a:prstGeom>
          <a:solidFill>
            <a:srgbClr val="FFFF00"/>
          </a:solid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6" name="TextovéPole 15"/>
          <p:cNvSpPr txBox="1"/>
          <p:nvPr/>
        </p:nvSpPr>
        <p:spPr>
          <a:xfrm>
            <a:off x="4139952" y="2564904"/>
            <a:ext cx="1152128" cy="369332"/>
          </a:xfrm>
          <a:prstGeom prst="rect">
            <a:avLst/>
          </a:prstGeom>
          <a:noFill/>
        </p:spPr>
        <p:txBody>
          <a:bodyPr wrap="square" rtlCol="0">
            <a:spAutoFit/>
          </a:bodyPr>
          <a:lstStyle/>
          <a:p>
            <a:endParaRPr lang="cs-CZ" dirty="0"/>
          </a:p>
        </p:txBody>
      </p:sp>
      <p:sp>
        <p:nvSpPr>
          <p:cNvPr id="17" name="Čtyřcípá hvězda 16"/>
          <p:cNvSpPr/>
          <p:nvPr/>
        </p:nvSpPr>
        <p:spPr>
          <a:xfrm>
            <a:off x="4258816" y="2477036"/>
            <a:ext cx="914400" cy="914400"/>
          </a:xfrm>
          <a:prstGeom prst="star4">
            <a:avLst/>
          </a:prstGeom>
          <a:solidFill>
            <a:srgbClr val="FFFF00"/>
          </a:solid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9" name="Pěticípá hvězda 18"/>
          <p:cNvSpPr/>
          <p:nvPr/>
        </p:nvSpPr>
        <p:spPr>
          <a:xfrm>
            <a:off x="4349971" y="5467692"/>
            <a:ext cx="914400" cy="914400"/>
          </a:xfrm>
          <a:prstGeom prst="star5">
            <a:avLst/>
          </a:prstGeom>
          <a:solidFill>
            <a:srgbClr val="FFFF00"/>
          </a:solid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21287501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0" presetClass="emph" presetSubtype="0" fill="hold" grpId="0" nodeType="clickEffect">
                                  <p:stCondLst>
                                    <p:cond delay="0"/>
                                  </p:stCondLst>
                                  <p:childTnLst>
                                    <p:animClr clrSpc="hsl" dir="cw">
                                      <p:cBhvr override="childStyle">
                                        <p:cTn id="6" dur="500" fill="hold"/>
                                        <p:tgtEl>
                                          <p:spTgt spid="8"/>
                                        </p:tgtEl>
                                        <p:attrNameLst>
                                          <p:attrName>style.color</p:attrName>
                                        </p:attrNameLst>
                                      </p:cBhvr>
                                      <p:by>
                                        <p:hsl h="0" s="12549" l="25098"/>
                                      </p:by>
                                    </p:animClr>
                                    <p:animClr clrSpc="hsl" dir="cw">
                                      <p:cBhvr>
                                        <p:cTn id="7" dur="500" fill="hold"/>
                                        <p:tgtEl>
                                          <p:spTgt spid="8"/>
                                        </p:tgtEl>
                                        <p:attrNameLst>
                                          <p:attrName>fillcolor</p:attrName>
                                        </p:attrNameLst>
                                      </p:cBhvr>
                                      <p:by>
                                        <p:hsl h="0" s="12549" l="25098"/>
                                      </p:by>
                                    </p:animClr>
                                    <p:animClr clrSpc="hsl" dir="cw">
                                      <p:cBhvr>
                                        <p:cTn id="8" dur="500" fill="hold"/>
                                        <p:tgtEl>
                                          <p:spTgt spid="8"/>
                                        </p:tgtEl>
                                        <p:attrNameLst>
                                          <p:attrName>stroke.color</p:attrName>
                                        </p:attrNameLst>
                                      </p:cBhvr>
                                      <p:by>
                                        <p:hsl h="0" s="12549" l="25098"/>
                                      </p:by>
                                    </p:animClr>
                                    <p:set>
                                      <p:cBhvr>
                                        <p:cTn id="9" dur="500" fill="hold"/>
                                        <p:tgtEl>
                                          <p:spTgt spid="8"/>
                                        </p:tgtEl>
                                        <p:attrNameLst>
                                          <p:attrName>fill.type</p:attrName>
                                        </p:attrNameLst>
                                      </p:cBhvr>
                                      <p:to>
                                        <p:strVal val="solid"/>
                                      </p:to>
                                    </p:set>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6"/>
                                        </p:tgtEl>
                                        <p:attrNameLst>
                                          <p:attrName>style.visibility</p:attrName>
                                        </p:attrNameLst>
                                      </p:cBhvr>
                                      <p:to>
                                        <p:strVal val="visible"/>
                                      </p:to>
                                    </p:set>
                                    <p:anim calcmode="lin" valueType="num">
                                      <p:cBhvr additive="base">
                                        <p:cTn id="14" dur="500" fill="hold"/>
                                        <p:tgtEl>
                                          <p:spTgt spid="6"/>
                                        </p:tgtEl>
                                        <p:attrNameLst>
                                          <p:attrName>ppt_x</p:attrName>
                                        </p:attrNameLst>
                                      </p:cBhvr>
                                      <p:tavLst>
                                        <p:tav tm="0">
                                          <p:val>
                                            <p:strVal val="#ppt_x"/>
                                          </p:val>
                                        </p:tav>
                                        <p:tav tm="100000">
                                          <p:val>
                                            <p:strVal val="#ppt_x"/>
                                          </p:val>
                                        </p:tav>
                                      </p:tavLst>
                                    </p:anim>
                                    <p:anim calcmode="lin" valueType="num">
                                      <p:cBhvr additive="base">
                                        <p:cTn id="15"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6"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bwMode="auto">
          <a:xfrm>
            <a:off x="-42366" y="0"/>
            <a:ext cx="9172244" cy="6885384"/>
          </a:xfrm>
          <a:prstGeom prst="rect">
            <a:avLst/>
          </a:prstGeom>
          <a:solidFill>
            <a:schemeClr val="accent3">
              <a:lumMod val="50000"/>
            </a:schemeClr>
          </a:solidFill>
          <a:ln>
            <a:solidFill>
              <a:schemeClr val="accent3">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smtClean="0">
              <a:solidFill>
                <a:srgbClr val="FF0000"/>
              </a:solidFill>
            </a:endParaRPr>
          </a:p>
          <a:p>
            <a:pPr algn="ctr"/>
            <a:endParaRPr lang="cs-CZ" dirty="0"/>
          </a:p>
        </p:txBody>
      </p:sp>
      <p:sp>
        <p:nvSpPr>
          <p:cNvPr id="3" name="TextovéPole 2"/>
          <p:cNvSpPr txBox="1"/>
          <p:nvPr/>
        </p:nvSpPr>
        <p:spPr>
          <a:xfrm>
            <a:off x="611560" y="692696"/>
            <a:ext cx="7776864" cy="523220"/>
          </a:xfrm>
          <a:prstGeom prst="rect">
            <a:avLst/>
          </a:prstGeom>
          <a:solidFill>
            <a:srgbClr val="FFC000"/>
          </a:solidFill>
        </p:spPr>
        <p:txBody>
          <a:bodyPr wrap="square" rtlCol="0">
            <a:spAutoFit/>
          </a:bodyPr>
          <a:lstStyle/>
          <a:p>
            <a:pPr algn="ctr"/>
            <a:r>
              <a:rPr lang="cs-CZ" sz="2800" i="1" dirty="0" smtClean="0">
                <a:solidFill>
                  <a:srgbClr val="C00000"/>
                </a:solidFill>
              </a:rPr>
              <a:t>CHRISTMAS CUSTOMS</a:t>
            </a:r>
            <a:endParaRPr lang="cs-CZ" sz="2800" i="1" dirty="0">
              <a:solidFill>
                <a:srgbClr val="C00000"/>
              </a:solidFill>
            </a:endParaRPr>
          </a:p>
        </p:txBody>
      </p:sp>
      <p:graphicFrame>
        <p:nvGraphicFramePr>
          <p:cNvPr id="5" name="Tabulka 4"/>
          <p:cNvGraphicFramePr>
            <a:graphicFrameLocks noGrp="1"/>
          </p:cNvGraphicFramePr>
          <p:nvPr>
            <p:extLst>
              <p:ext uri="{D42A27DB-BD31-4B8C-83A1-F6EECF244321}">
                <p14:modId xmlns:p14="http://schemas.microsoft.com/office/powerpoint/2010/main" val="3932412212"/>
              </p:ext>
            </p:extLst>
          </p:nvPr>
        </p:nvGraphicFramePr>
        <p:xfrm>
          <a:off x="731161" y="1609445"/>
          <a:ext cx="8106248" cy="5307840"/>
        </p:xfrm>
        <a:graphic>
          <a:graphicData uri="http://schemas.openxmlformats.org/drawingml/2006/table">
            <a:tbl>
              <a:tblPr>
                <a:tableStyleId>{08FB837D-C827-4EFA-A057-4D05807E0F7C}</a:tableStyleId>
              </a:tblPr>
              <a:tblGrid>
                <a:gridCol w="2200387"/>
                <a:gridCol w="1385325"/>
                <a:gridCol w="1676973"/>
                <a:gridCol w="1676973"/>
                <a:gridCol w="1166590"/>
              </a:tblGrid>
              <a:tr h="507145">
                <a:tc gridSpan="5">
                  <a:txBody>
                    <a:bodyPr/>
                    <a:lstStyle/>
                    <a:p>
                      <a:pPr marL="0" marR="0" algn="l">
                        <a:spcBef>
                          <a:spcPts val="0"/>
                        </a:spcBef>
                        <a:spcAft>
                          <a:spcPts val="0"/>
                        </a:spcAft>
                      </a:pPr>
                      <a:r>
                        <a:rPr lang="cs-CZ" sz="1600" b="0" dirty="0" smtClean="0">
                          <a:solidFill>
                            <a:srgbClr val="FF0000"/>
                          </a:solidFill>
                          <a:effectLst/>
                          <a:latin typeface="+mn-lt"/>
                        </a:rPr>
                        <a:t>DATES</a:t>
                      </a:r>
                    </a:p>
                    <a:p>
                      <a:pPr marL="0" marR="0" algn="l">
                        <a:spcBef>
                          <a:spcPts val="0"/>
                        </a:spcBef>
                        <a:spcAft>
                          <a:spcPts val="0"/>
                        </a:spcAft>
                      </a:pPr>
                      <a:endParaRPr lang="cs-CZ" sz="1600" b="1" dirty="0">
                        <a:solidFill>
                          <a:srgbClr val="FF0000"/>
                        </a:solidFill>
                        <a:effectLst/>
                        <a:latin typeface="Verdana"/>
                      </a:endParaRPr>
                    </a:p>
                  </a:txBody>
                  <a:tcPr marL="8406" marR="8406" marT="8406" marB="8406" anchor="b">
                    <a:solidFill>
                      <a:srgbClr val="FFC000"/>
                    </a:solidFill>
                  </a:tcPr>
                </a:tc>
                <a:tc hMerge="1">
                  <a:txBody>
                    <a:bodyPr/>
                    <a:lstStyle/>
                    <a:p>
                      <a:endParaRPr lang="cs-CZ"/>
                    </a:p>
                  </a:txBody>
                  <a:tcPr/>
                </a:tc>
                <a:tc hMerge="1">
                  <a:txBody>
                    <a:bodyPr/>
                    <a:lstStyle/>
                    <a:p>
                      <a:endParaRPr lang="cs-CZ"/>
                    </a:p>
                  </a:txBody>
                  <a:tcPr/>
                </a:tc>
                <a:tc hMerge="1">
                  <a:txBody>
                    <a:bodyPr/>
                    <a:lstStyle/>
                    <a:p>
                      <a:endParaRPr lang="cs-CZ"/>
                    </a:p>
                  </a:txBody>
                  <a:tcPr/>
                </a:tc>
                <a:tc hMerge="1">
                  <a:txBody>
                    <a:bodyPr/>
                    <a:lstStyle/>
                    <a:p>
                      <a:endParaRPr lang="cs-CZ"/>
                    </a:p>
                  </a:txBody>
                  <a:tcPr/>
                </a:tc>
              </a:tr>
              <a:tr h="507145">
                <a:tc>
                  <a:txBody>
                    <a:bodyPr/>
                    <a:lstStyle/>
                    <a:p>
                      <a:pPr marL="0" marR="0" algn="l">
                        <a:spcBef>
                          <a:spcPts val="0"/>
                        </a:spcBef>
                        <a:spcAft>
                          <a:spcPts val="0"/>
                        </a:spcAft>
                      </a:pPr>
                      <a:r>
                        <a:rPr lang="cs-CZ" sz="1600" b="1" i="1" dirty="0">
                          <a:effectLst/>
                          <a:hlinkClick r:id="" action="ppaction://hlinkfile"/>
                        </a:rPr>
                        <a:t>Advent</a:t>
                      </a:r>
                      <a:endParaRPr lang="cs-CZ" sz="1600" b="1" i="1" dirty="0">
                        <a:effectLst/>
                        <a:latin typeface="Verdana"/>
                      </a:endParaRPr>
                    </a:p>
                  </a:txBody>
                  <a:tcPr marL="8406" marR="8406" marT="8406" marB="8406" anchor="b"/>
                </a:tc>
                <a:tc>
                  <a:txBody>
                    <a:bodyPr/>
                    <a:lstStyle/>
                    <a:p>
                      <a:pPr marL="0" marR="0" algn="l">
                        <a:spcBef>
                          <a:spcPts val="0"/>
                        </a:spcBef>
                        <a:spcAft>
                          <a:spcPts val="0"/>
                        </a:spcAft>
                      </a:pPr>
                      <a:r>
                        <a:rPr lang="cs-CZ" sz="1600" b="1" i="1" dirty="0" err="1">
                          <a:effectLst/>
                          <a:hlinkClick r:id="" action="ppaction://hlinkfile"/>
                        </a:rPr>
                        <a:t>Christmas</a:t>
                      </a:r>
                      <a:r>
                        <a:rPr lang="cs-CZ" sz="1600" b="1" i="1" dirty="0">
                          <a:effectLst/>
                          <a:hlinkClick r:id="" action="ppaction://hlinkfile"/>
                        </a:rPr>
                        <a:t> </a:t>
                      </a:r>
                      <a:r>
                        <a:rPr lang="cs-CZ" sz="1600" b="1" i="1" dirty="0" err="1">
                          <a:effectLst/>
                          <a:hlinkClick r:id="" action="ppaction://hlinkfile"/>
                        </a:rPr>
                        <a:t>Eve</a:t>
                      </a:r>
                      <a:endParaRPr lang="cs-CZ" sz="1600" b="1" i="1" dirty="0">
                        <a:effectLst/>
                        <a:latin typeface="Verdana"/>
                      </a:endParaRPr>
                    </a:p>
                  </a:txBody>
                  <a:tcPr marL="8406" marR="8406" marT="8406" marB="8406" anchor="b"/>
                </a:tc>
                <a:tc>
                  <a:txBody>
                    <a:bodyPr/>
                    <a:lstStyle/>
                    <a:p>
                      <a:pPr marL="0" marR="0" algn="l">
                        <a:spcBef>
                          <a:spcPts val="0"/>
                        </a:spcBef>
                        <a:spcAft>
                          <a:spcPts val="0"/>
                        </a:spcAft>
                      </a:pPr>
                      <a:r>
                        <a:rPr lang="cs-CZ" sz="1600" b="1" i="1" dirty="0" err="1">
                          <a:effectLst/>
                          <a:hlinkClick r:id="" action="ppaction://hlinkfile"/>
                        </a:rPr>
                        <a:t>Christmas</a:t>
                      </a:r>
                      <a:r>
                        <a:rPr lang="cs-CZ" sz="1600" b="1" i="1" dirty="0">
                          <a:effectLst/>
                          <a:hlinkClick r:id="" action="ppaction://hlinkfile"/>
                        </a:rPr>
                        <a:t> </a:t>
                      </a:r>
                      <a:r>
                        <a:rPr lang="cs-CZ" sz="1600" b="1" i="1" dirty="0" err="1">
                          <a:effectLst/>
                          <a:hlinkClick r:id="" action="ppaction://hlinkfile"/>
                        </a:rPr>
                        <a:t>Day</a:t>
                      </a:r>
                      <a:endParaRPr lang="cs-CZ" sz="1600" b="1" i="1" dirty="0">
                        <a:effectLst/>
                        <a:latin typeface="Verdana"/>
                      </a:endParaRPr>
                    </a:p>
                  </a:txBody>
                  <a:tcPr marL="8406" marR="8406" marT="8406" marB="8406" anchor="b">
                    <a:solidFill>
                      <a:srgbClr val="FFC000"/>
                    </a:solidFill>
                  </a:tcPr>
                </a:tc>
                <a:tc>
                  <a:txBody>
                    <a:bodyPr/>
                    <a:lstStyle/>
                    <a:p>
                      <a:pPr marL="0" marR="0" algn="l">
                        <a:spcBef>
                          <a:spcPts val="0"/>
                        </a:spcBef>
                        <a:spcAft>
                          <a:spcPts val="0"/>
                        </a:spcAft>
                      </a:pPr>
                      <a:r>
                        <a:rPr lang="cs-CZ" sz="1600" b="1" i="1" dirty="0" err="1">
                          <a:effectLst/>
                          <a:hlinkClick r:id="" action="ppaction://hlinkfile"/>
                        </a:rPr>
                        <a:t>The</a:t>
                      </a:r>
                      <a:r>
                        <a:rPr lang="cs-CZ" sz="1600" b="1" i="1" dirty="0">
                          <a:effectLst/>
                          <a:hlinkClick r:id="" action="ppaction://hlinkfile"/>
                        </a:rPr>
                        <a:t> </a:t>
                      </a:r>
                      <a:r>
                        <a:rPr lang="cs-CZ" sz="1600" b="1" i="1" dirty="0" err="1">
                          <a:effectLst/>
                          <a:hlinkClick r:id="" action="ppaction://hlinkfile"/>
                        </a:rPr>
                        <a:t>Queen's</a:t>
                      </a:r>
                      <a:r>
                        <a:rPr lang="cs-CZ" sz="1600" b="1" i="1" dirty="0">
                          <a:effectLst/>
                          <a:hlinkClick r:id="" action="ppaction://hlinkfile"/>
                        </a:rPr>
                        <a:t> </a:t>
                      </a:r>
                      <a:r>
                        <a:rPr lang="cs-CZ" sz="1600" b="1" i="1" dirty="0" err="1">
                          <a:effectLst/>
                          <a:hlinkClick r:id="" action="ppaction://hlinkfile"/>
                        </a:rPr>
                        <a:t>Speech</a:t>
                      </a:r>
                      <a:endParaRPr lang="cs-CZ" sz="1600" b="1" i="1" dirty="0">
                        <a:effectLst/>
                        <a:latin typeface="Verdana"/>
                      </a:endParaRPr>
                    </a:p>
                  </a:txBody>
                  <a:tcPr marL="8406" marR="8406" marT="8406" marB="8406" anchor="b"/>
                </a:tc>
                <a:tc>
                  <a:txBody>
                    <a:bodyPr/>
                    <a:lstStyle/>
                    <a:p>
                      <a:pPr marL="0" marR="0" algn="l">
                        <a:spcBef>
                          <a:spcPts val="0"/>
                        </a:spcBef>
                        <a:spcAft>
                          <a:spcPts val="0"/>
                        </a:spcAft>
                      </a:pPr>
                      <a:r>
                        <a:rPr lang="cs-CZ" sz="1600" b="1" i="1" dirty="0">
                          <a:effectLst/>
                          <a:hlinkClick r:id="" action="ppaction://hlinkfile"/>
                        </a:rPr>
                        <a:t>Boxing </a:t>
                      </a:r>
                      <a:r>
                        <a:rPr lang="cs-CZ" sz="1600" b="1" i="1" dirty="0" err="1">
                          <a:effectLst/>
                          <a:hlinkClick r:id="" action="ppaction://hlinkfile"/>
                        </a:rPr>
                        <a:t>Day</a:t>
                      </a:r>
                      <a:endParaRPr lang="cs-CZ" sz="1600" b="1" i="1" dirty="0">
                        <a:effectLst/>
                        <a:latin typeface="Verdana"/>
                      </a:endParaRPr>
                    </a:p>
                  </a:txBody>
                  <a:tcPr marL="8406" marR="8406" marT="8406" marB="8406" anchor="b"/>
                </a:tc>
              </a:tr>
              <a:tr h="507145">
                <a:tc>
                  <a:txBody>
                    <a:bodyPr/>
                    <a:lstStyle/>
                    <a:p>
                      <a:pPr marL="0" marR="0" algn="l">
                        <a:spcBef>
                          <a:spcPts val="0"/>
                        </a:spcBef>
                        <a:spcAft>
                          <a:spcPts val="0"/>
                        </a:spcAft>
                      </a:pPr>
                      <a:r>
                        <a:rPr lang="en-US" sz="1600" b="1" i="1" dirty="0">
                          <a:effectLst/>
                          <a:hlinkClick r:id="" action="ppaction://hlinkfile"/>
                        </a:rPr>
                        <a:t>The 12 Days of Christmas</a:t>
                      </a:r>
                      <a:endParaRPr lang="en-US" sz="1600" b="1" i="1" dirty="0">
                        <a:effectLst/>
                        <a:latin typeface="Verdana"/>
                      </a:endParaRPr>
                    </a:p>
                  </a:txBody>
                  <a:tcPr marL="8406" marR="8406" marT="8406" marB="8406" anchor="b"/>
                </a:tc>
                <a:tc>
                  <a:txBody>
                    <a:bodyPr/>
                    <a:lstStyle/>
                    <a:p>
                      <a:pPr marL="0" marR="0" algn="l">
                        <a:spcBef>
                          <a:spcPts val="0"/>
                        </a:spcBef>
                        <a:spcAft>
                          <a:spcPts val="0"/>
                        </a:spcAft>
                      </a:pPr>
                      <a:r>
                        <a:rPr lang="cs-CZ" sz="1600" b="1" i="1" dirty="0">
                          <a:effectLst/>
                          <a:hlinkClick r:id="" action="ppaction://hlinkfile"/>
                        </a:rPr>
                        <a:t>New </a:t>
                      </a:r>
                      <a:r>
                        <a:rPr lang="cs-CZ" sz="1600" b="1" i="1" dirty="0" err="1">
                          <a:effectLst/>
                          <a:hlinkClick r:id="" action="ppaction://hlinkfile"/>
                        </a:rPr>
                        <a:t>Year's</a:t>
                      </a:r>
                      <a:r>
                        <a:rPr lang="cs-CZ" sz="1600" b="1" i="1" dirty="0">
                          <a:effectLst/>
                          <a:hlinkClick r:id="" action="ppaction://hlinkfile"/>
                        </a:rPr>
                        <a:t> </a:t>
                      </a:r>
                      <a:r>
                        <a:rPr lang="cs-CZ" sz="1600" b="1" i="1" dirty="0" err="1">
                          <a:effectLst/>
                          <a:hlinkClick r:id="" action="ppaction://hlinkfile"/>
                        </a:rPr>
                        <a:t>Eve</a:t>
                      </a:r>
                      <a:endParaRPr lang="cs-CZ" sz="1600" b="1" i="1" dirty="0">
                        <a:effectLst/>
                        <a:latin typeface="Verdana"/>
                      </a:endParaRPr>
                    </a:p>
                  </a:txBody>
                  <a:tcPr marL="8406" marR="8406" marT="8406" marB="8406" anchor="b"/>
                </a:tc>
                <a:tc>
                  <a:txBody>
                    <a:bodyPr/>
                    <a:lstStyle/>
                    <a:p>
                      <a:pPr marL="0" marR="0" algn="l">
                        <a:spcBef>
                          <a:spcPts val="0"/>
                        </a:spcBef>
                        <a:spcAft>
                          <a:spcPts val="0"/>
                        </a:spcAft>
                      </a:pPr>
                      <a:r>
                        <a:rPr lang="cs-CZ" sz="1600" dirty="0">
                          <a:effectLst/>
                        </a:rPr>
                        <a:t> </a:t>
                      </a:r>
                      <a:r>
                        <a:rPr lang="cs-CZ" sz="1600" b="1" i="1" u="sng" dirty="0" smtClean="0">
                          <a:solidFill>
                            <a:schemeClr val="tx2"/>
                          </a:solidFill>
                          <a:effectLst/>
                        </a:rPr>
                        <a:t>New </a:t>
                      </a:r>
                      <a:r>
                        <a:rPr lang="cs-CZ" sz="1600" b="1" i="1" u="sng" dirty="0" err="1" smtClean="0">
                          <a:solidFill>
                            <a:schemeClr val="tx2"/>
                          </a:solidFill>
                          <a:effectLst/>
                        </a:rPr>
                        <a:t>Year‘s</a:t>
                      </a:r>
                      <a:r>
                        <a:rPr lang="cs-CZ" sz="1600" b="1" i="1" u="sng" dirty="0" smtClean="0">
                          <a:solidFill>
                            <a:schemeClr val="tx2"/>
                          </a:solidFill>
                          <a:effectLst/>
                        </a:rPr>
                        <a:t> </a:t>
                      </a:r>
                      <a:r>
                        <a:rPr lang="cs-CZ" sz="1600" b="1" i="1" u="sng" dirty="0" err="1" smtClean="0">
                          <a:solidFill>
                            <a:schemeClr val="tx2"/>
                          </a:solidFill>
                          <a:effectLst/>
                        </a:rPr>
                        <a:t>Day</a:t>
                      </a:r>
                      <a:endParaRPr lang="cs-CZ" sz="1600" b="1" i="1" u="sng" dirty="0">
                        <a:solidFill>
                          <a:schemeClr val="tx2"/>
                        </a:solidFill>
                        <a:effectLst/>
                        <a:latin typeface="Verdana"/>
                      </a:endParaRPr>
                    </a:p>
                  </a:txBody>
                  <a:tcPr marL="8406" marR="8406" marT="8406" marB="8406" anchor="b">
                    <a:solidFill>
                      <a:srgbClr val="FFC000"/>
                    </a:solidFill>
                  </a:tcPr>
                </a:tc>
                <a:tc>
                  <a:txBody>
                    <a:bodyPr/>
                    <a:lstStyle/>
                    <a:p>
                      <a:pPr marL="0" marR="0" algn="l">
                        <a:spcBef>
                          <a:spcPts val="0"/>
                        </a:spcBef>
                        <a:spcAft>
                          <a:spcPts val="0"/>
                        </a:spcAft>
                      </a:pPr>
                      <a:r>
                        <a:rPr lang="cs-CZ" sz="1600" dirty="0">
                          <a:effectLst/>
                        </a:rPr>
                        <a:t> </a:t>
                      </a:r>
                      <a:endParaRPr lang="cs-CZ" sz="1600" dirty="0">
                        <a:effectLst/>
                        <a:latin typeface="Verdana"/>
                      </a:endParaRPr>
                    </a:p>
                  </a:txBody>
                  <a:tcPr marL="8406" marR="8406" marT="8406" marB="8406" anchor="b"/>
                </a:tc>
                <a:tc>
                  <a:txBody>
                    <a:bodyPr/>
                    <a:lstStyle/>
                    <a:p>
                      <a:pPr marL="0" marR="0" algn="l">
                        <a:spcBef>
                          <a:spcPts val="0"/>
                        </a:spcBef>
                        <a:spcAft>
                          <a:spcPts val="0"/>
                        </a:spcAft>
                      </a:pPr>
                      <a:r>
                        <a:rPr lang="cs-CZ" sz="1600" dirty="0">
                          <a:effectLst/>
                        </a:rPr>
                        <a:t> </a:t>
                      </a:r>
                      <a:endParaRPr lang="cs-CZ" sz="1600" dirty="0">
                        <a:effectLst/>
                        <a:latin typeface="Verdana"/>
                      </a:endParaRPr>
                    </a:p>
                  </a:txBody>
                  <a:tcPr marL="8406" marR="8406" marT="8406" marB="8406" anchor="b"/>
                </a:tc>
              </a:tr>
              <a:tr h="507145">
                <a:tc gridSpan="5">
                  <a:txBody>
                    <a:bodyPr/>
                    <a:lstStyle/>
                    <a:p>
                      <a:pPr marL="0" marR="0" algn="l">
                        <a:spcBef>
                          <a:spcPts val="0"/>
                        </a:spcBef>
                        <a:spcAft>
                          <a:spcPts val="0"/>
                        </a:spcAft>
                      </a:pPr>
                      <a:r>
                        <a:rPr lang="cs-CZ" sz="1600" dirty="0" smtClean="0">
                          <a:solidFill>
                            <a:srgbClr val="FF0000"/>
                          </a:solidFill>
                          <a:effectLst/>
                        </a:rPr>
                        <a:t>CHRISTMAS</a:t>
                      </a:r>
                      <a:r>
                        <a:rPr lang="cs-CZ" sz="1600" baseline="0" dirty="0" smtClean="0">
                          <a:solidFill>
                            <a:srgbClr val="FF0000"/>
                          </a:solidFill>
                          <a:effectLst/>
                        </a:rPr>
                        <a:t> FOOD AND DRINK</a:t>
                      </a:r>
                    </a:p>
                    <a:p>
                      <a:pPr marL="0" marR="0" algn="l">
                        <a:spcBef>
                          <a:spcPts val="0"/>
                        </a:spcBef>
                        <a:spcAft>
                          <a:spcPts val="0"/>
                        </a:spcAft>
                      </a:pPr>
                      <a:endParaRPr lang="cs-CZ" sz="1600" dirty="0">
                        <a:solidFill>
                          <a:srgbClr val="FF0000"/>
                        </a:solidFill>
                        <a:effectLst/>
                        <a:latin typeface="Verdana"/>
                      </a:endParaRPr>
                    </a:p>
                  </a:txBody>
                  <a:tcPr marL="8406" marR="8406" marT="8406" marB="8406" anchor="b">
                    <a:solidFill>
                      <a:srgbClr val="FFC000"/>
                    </a:solidFill>
                  </a:tcPr>
                </a:tc>
                <a:tc hMerge="1">
                  <a:txBody>
                    <a:bodyPr/>
                    <a:lstStyle/>
                    <a:p>
                      <a:endParaRPr lang="cs-CZ"/>
                    </a:p>
                  </a:txBody>
                  <a:tcPr/>
                </a:tc>
                <a:tc hMerge="1">
                  <a:txBody>
                    <a:bodyPr/>
                    <a:lstStyle/>
                    <a:p>
                      <a:endParaRPr lang="cs-CZ"/>
                    </a:p>
                  </a:txBody>
                  <a:tcPr/>
                </a:tc>
                <a:tc hMerge="1">
                  <a:txBody>
                    <a:bodyPr/>
                    <a:lstStyle/>
                    <a:p>
                      <a:endParaRPr lang="cs-CZ"/>
                    </a:p>
                  </a:txBody>
                  <a:tcPr/>
                </a:tc>
                <a:tc hMerge="1">
                  <a:txBody>
                    <a:bodyPr/>
                    <a:lstStyle/>
                    <a:p>
                      <a:endParaRPr lang="cs-CZ"/>
                    </a:p>
                  </a:txBody>
                  <a:tcPr/>
                </a:tc>
              </a:tr>
              <a:tr h="507145">
                <a:tc>
                  <a:txBody>
                    <a:bodyPr/>
                    <a:lstStyle/>
                    <a:p>
                      <a:pPr marL="0" marR="0" algn="l">
                        <a:spcBef>
                          <a:spcPts val="0"/>
                        </a:spcBef>
                        <a:spcAft>
                          <a:spcPts val="0"/>
                        </a:spcAft>
                      </a:pPr>
                      <a:r>
                        <a:rPr lang="cs-CZ" sz="1600" b="1" i="1" dirty="0" err="1">
                          <a:effectLst/>
                          <a:hlinkClick r:id="" action="ppaction://hlinkfile"/>
                        </a:rPr>
                        <a:t>Christmas</a:t>
                      </a:r>
                      <a:r>
                        <a:rPr lang="cs-CZ" sz="1600" b="1" i="1" dirty="0">
                          <a:effectLst/>
                          <a:hlinkClick r:id="" action="ppaction://hlinkfile"/>
                        </a:rPr>
                        <a:t> </a:t>
                      </a:r>
                      <a:r>
                        <a:rPr lang="cs-CZ" sz="1600" b="1" i="1" dirty="0" err="1">
                          <a:effectLst/>
                          <a:hlinkClick r:id="" action="ppaction://hlinkfile"/>
                        </a:rPr>
                        <a:t>Dinner</a:t>
                      </a:r>
                      <a:endParaRPr lang="cs-CZ" sz="1600" b="1" i="1" dirty="0">
                        <a:effectLst/>
                        <a:latin typeface="Verdana"/>
                      </a:endParaRPr>
                    </a:p>
                  </a:txBody>
                  <a:tcPr marL="8406" marR="8406" marT="8406" marB="8406" anchor="b"/>
                </a:tc>
                <a:tc>
                  <a:txBody>
                    <a:bodyPr/>
                    <a:lstStyle/>
                    <a:p>
                      <a:pPr marL="0" marR="0" algn="l">
                        <a:spcBef>
                          <a:spcPts val="0"/>
                        </a:spcBef>
                        <a:spcAft>
                          <a:spcPts val="0"/>
                        </a:spcAft>
                      </a:pPr>
                      <a:r>
                        <a:rPr lang="cs-CZ" sz="1600" b="1" i="1">
                          <a:effectLst/>
                          <a:hlinkClick r:id="" action="ppaction://hlinkfile"/>
                        </a:rPr>
                        <a:t>Christmas Pudding</a:t>
                      </a:r>
                      <a:endParaRPr lang="cs-CZ" sz="1600" b="1" i="1">
                        <a:effectLst/>
                        <a:latin typeface="Verdana"/>
                      </a:endParaRPr>
                    </a:p>
                  </a:txBody>
                  <a:tcPr marL="8406" marR="8406" marT="8406" marB="8406" anchor="b"/>
                </a:tc>
                <a:tc>
                  <a:txBody>
                    <a:bodyPr/>
                    <a:lstStyle/>
                    <a:p>
                      <a:pPr marL="0" marR="0" algn="l">
                        <a:spcBef>
                          <a:spcPts val="0"/>
                        </a:spcBef>
                        <a:spcAft>
                          <a:spcPts val="0"/>
                        </a:spcAft>
                      </a:pPr>
                      <a:r>
                        <a:rPr lang="cs-CZ" sz="1600" b="1" i="1" dirty="0" err="1">
                          <a:effectLst/>
                          <a:hlinkClick r:id="" action="ppaction://hlinkfile"/>
                        </a:rPr>
                        <a:t>Christmas</a:t>
                      </a:r>
                      <a:r>
                        <a:rPr lang="cs-CZ" sz="1600" b="1" i="1" dirty="0">
                          <a:effectLst/>
                          <a:hlinkClick r:id="" action="ppaction://hlinkfile"/>
                        </a:rPr>
                        <a:t> </a:t>
                      </a:r>
                      <a:r>
                        <a:rPr lang="cs-CZ" sz="1600" b="1" i="1" dirty="0" err="1">
                          <a:effectLst/>
                          <a:hlinkClick r:id="" action="ppaction://hlinkfile"/>
                        </a:rPr>
                        <a:t>Cake</a:t>
                      </a:r>
                      <a:endParaRPr lang="cs-CZ" sz="1600" b="1" i="1" dirty="0">
                        <a:effectLst/>
                        <a:latin typeface="Verdana"/>
                      </a:endParaRPr>
                    </a:p>
                  </a:txBody>
                  <a:tcPr marL="8406" marR="8406" marT="8406" marB="8406" anchor="b">
                    <a:solidFill>
                      <a:srgbClr val="FFC000"/>
                    </a:solidFill>
                  </a:tcPr>
                </a:tc>
                <a:tc>
                  <a:txBody>
                    <a:bodyPr/>
                    <a:lstStyle/>
                    <a:p>
                      <a:pPr marL="0" marR="0" algn="l">
                        <a:spcBef>
                          <a:spcPts val="0"/>
                        </a:spcBef>
                        <a:spcAft>
                          <a:spcPts val="0"/>
                        </a:spcAft>
                      </a:pPr>
                      <a:r>
                        <a:rPr lang="cs-CZ" sz="1600" b="1" i="1" dirty="0">
                          <a:effectLst/>
                          <a:hlinkClick r:id="" action="ppaction://hlinkfile"/>
                        </a:rPr>
                        <a:t>Mince </a:t>
                      </a:r>
                      <a:r>
                        <a:rPr lang="cs-CZ" sz="1600" b="1" i="1" dirty="0" err="1">
                          <a:effectLst/>
                          <a:hlinkClick r:id="" action="ppaction://hlinkfile"/>
                        </a:rPr>
                        <a:t>Pies</a:t>
                      </a:r>
                      <a:endParaRPr lang="cs-CZ" sz="1600" b="1" i="1" dirty="0">
                        <a:effectLst/>
                        <a:latin typeface="Verdana"/>
                      </a:endParaRPr>
                    </a:p>
                  </a:txBody>
                  <a:tcPr marL="8406" marR="8406" marT="8406" marB="8406" anchor="b"/>
                </a:tc>
                <a:tc>
                  <a:txBody>
                    <a:bodyPr/>
                    <a:lstStyle/>
                    <a:p>
                      <a:pPr marL="0" marR="0" algn="l">
                        <a:spcBef>
                          <a:spcPts val="0"/>
                        </a:spcBef>
                        <a:spcAft>
                          <a:spcPts val="0"/>
                        </a:spcAft>
                      </a:pPr>
                      <a:r>
                        <a:rPr lang="cs-CZ" sz="1600" b="1" i="1" dirty="0" err="1">
                          <a:effectLst/>
                          <a:hlinkClick r:id="" action="ppaction://hlinkfile"/>
                        </a:rPr>
                        <a:t>Mulled</a:t>
                      </a:r>
                      <a:r>
                        <a:rPr lang="cs-CZ" sz="1600" b="1" i="1" dirty="0">
                          <a:effectLst/>
                          <a:hlinkClick r:id="" action="ppaction://hlinkfile"/>
                        </a:rPr>
                        <a:t/>
                      </a:r>
                      <a:br>
                        <a:rPr lang="cs-CZ" sz="1600" b="1" i="1" dirty="0">
                          <a:effectLst/>
                          <a:hlinkClick r:id="" action="ppaction://hlinkfile"/>
                        </a:rPr>
                      </a:br>
                      <a:r>
                        <a:rPr lang="cs-CZ" sz="1600" b="1" i="1" dirty="0" err="1">
                          <a:effectLst/>
                          <a:hlinkClick r:id="" action="ppaction://hlinkfile"/>
                        </a:rPr>
                        <a:t>Wine</a:t>
                      </a:r>
                      <a:endParaRPr lang="cs-CZ" sz="1600" b="1" i="1" dirty="0">
                        <a:effectLst/>
                        <a:latin typeface="Verdana"/>
                      </a:endParaRPr>
                    </a:p>
                  </a:txBody>
                  <a:tcPr marL="8406" marR="8406" marT="8406" marB="8406" anchor="b"/>
                </a:tc>
              </a:tr>
              <a:tr h="507145">
                <a:tc gridSpan="5">
                  <a:txBody>
                    <a:bodyPr/>
                    <a:lstStyle/>
                    <a:p>
                      <a:pPr marL="0" marR="0" algn="l">
                        <a:spcBef>
                          <a:spcPts val="0"/>
                        </a:spcBef>
                        <a:spcAft>
                          <a:spcPts val="0"/>
                        </a:spcAft>
                      </a:pPr>
                      <a:r>
                        <a:rPr lang="cs-CZ" sz="1600" dirty="0" smtClean="0">
                          <a:solidFill>
                            <a:srgbClr val="FF0000"/>
                          </a:solidFill>
                          <a:effectLst/>
                          <a:latin typeface="+mn-lt"/>
                        </a:rPr>
                        <a:t>IMAGES</a:t>
                      </a:r>
                      <a:r>
                        <a:rPr lang="cs-CZ" sz="1600" baseline="0" dirty="0" smtClean="0">
                          <a:solidFill>
                            <a:srgbClr val="FF0000"/>
                          </a:solidFill>
                          <a:effectLst/>
                          <a:latin typeface="+mn-lt"/>
                        </a:rPr>
                        <a:t> OF CHRISTMAS</a:t>
                      </a:r>
                    </a:p>
                    <a:p>
                      <a:pPr marL="0" marR="0" algn="l">
                        <a:spcBef>
                          <a:spcPts val="0"/>
                        </a:spcBef>
                        <a:spcAft>
                          <a:spcPts val="0"/>
                        </a:spcAft>
                      </a:pPr>
                      <a:endParaRPr lang="cs-CZ" sz="1600" dirty="0">
                        <a:solidFill>
                          <a:srgbClr val="FF0000"/>
                        </a:solidFill>
                        <a:effectLst/>
                        <a:latin typeface="Verdana"/>
                      </a:endParaRPr>
                    </a:p>
                  </a:txBody>
                  <a:tcPr marL="8406" marR="8406" marT="8406" marB="8406" anchor="b">
                    <a:solidFill>
                      <a:srgbClr val="FFC000"/>
                    </a:solidFill>
                  </a:tcPr>
                </a:tc>
                <a:tc hMerge="1">
                  <a:txBody>
                    <a:bodyPr/>
                    <a:lstStyle/>
                    <a:p>
                      <a:endParaRPr lang="cs-CZ"/>
                    </a:p>
                  </a:txBody>
                  <a:tcPr/>
                </a:tc>
                <a:tc hMerge="1">
                  <a:txBody>
                    <a:bodyPr/>
                    <a:lstStyle/>
                    <a:p>
                      <a:endParaRPr lang="cs-CZ"/>
                    </a:p>
                  </a:txBody>
                  <a:tcPr/>
                </a:tc>
                <a:tc hMerge="1">
                  <a:txBody>
                    <a:bodyPr/>
                    <a:lstStyle/>
                    <a:p>
                      <a:endParaRPr lang="cs-CZ"/>
                    </a:p>
                  </a:txBody>
                  <a:tcPr/>
                </a:tc>
                <a:tc hMerge="1">
                  <a:txBody>
                    <a:bodyPr/>
                    <a:lstStyle/>
                    <a:p>
                      <a:endParaRPr lang="cs-CZ"/>
                    </a:p>
                  </a:txBody>
                  <a:tcPr/>
                </a:tc>
              </a:tr>
              <a:tr h="752268">
                <a:tc>
                  <a:txBody>
                    <a:bodyPr/>
                    <a:lstStyle/>
                    <a:p>
                      <a:pPr marL="0" marR="0" algn="l">
                        <a:spcBef>
                          <a:spcPts val="0"/>
                        </a:spcBef>
                        <a:spcAft>
                          <a:spcPts val="0"/>
                        </a:spcAft>
                      </a:pPr>
                      <a:r>
                        <a:rPr lang="cs-CZ" sz="1600" b="1" i="1">
                          <a:effectLst/>
                          <a:hlinkClick r:id="" action="ppaction://hlinkfile"/>
                        </a:rPr>
                        <a:t>Christmas Carols</a:t>
                      </a:r>
                      <a:endParaRPr lang="cs-CZ" sz="1600" b="1" i="1">
                        <a:effectLst/>
                        <a:latin typeface="Verdana"/>
                      </a:endParaRPr>
                    </a:p>
                  </a:txBody>
                  <a:tcPr marL="8406" marR="8406" marT="8406" marB="8406" anchor="b"/>
                </a:tc>
                <a:tc>
                  <a:txBody>
                    <a:bodyPr/>
                    <a:lstStyle/>
                    <a:p>
                      <a:pPr marL="0" marR="0" algn="l">
                        <a:spcBef>
                          <a:spcPts val="0"/>
                        </a:spcBef>
                        <a:spcAft>
                          <a:spcPts val="0"/>
                        </a:spcAft>
                      </a:pPr>
                      <a:r>
                        <a:rPr lang="cs-CZ" sz="1600" b="1" i="1">
                          <a:effectLst/>
                          <a:hlinkClick r:id="" action="ppaction://hlinkfile"/>
                        </a:rPr>
                        <a:t>Christmas Cards</a:t>
                      </a:r>
                      <a:endParaRPr lang="cs-CZ" sz="1600" b="1" i="1">
                        <a:effectLst/>
                        <a:latin typeface="Verdana"/>
                      </a:endParaRPr>
                    </a:p>
                  </a:txBody>
                  <a:tcPr marL="8406" marR="8406" marT="8406" marB="8406" anchor="b"/>
                </a:tc>
                <a:tc>
                  <a:txBody>
                    <a:bodyPr/>
                    <a:lstStyle/>
                    <a:p>
                      <a:pPr marL="0" marR="0" algn="l">
                        <a:spcBef>
                          <a:spcPts val="0"/>
                        </a:spcBef>
                        <a:spcAft>
                          <a:spcPts val="0"/>
                        </a:spcAft>
                      </a:pPr>
                      <a:r>
                        <a:rPr lang="en-US" sz="1600" b="1" i="1" dirty="0">
                          <a:effectLst/>
                          <a:hlinkClick r:id="" action="ppaction://hlinkfile"/>
                        </a:rPr>
                        <a:t>The Christmas </a:t>
                      </a:r>
                      <a:br>
                        <a:rPr lang="en-US" sz="1600" b="1" i="1" dirty="0">
                          <a:effectLst/>
                          <a:hlinkClick r:id="" action="ppaction://hlinkfile"/>
                        </a:rPr>
                      </a:br>
                      <a:r>
                        <a:rPr lang="en-US" sz="1600" b="1" i="1" dirty="0">
                          <a:effectLst/>
                          <a:hlinkClick r:id="" action="ppaction://hlinkfile"/>
                        </a:rPr>
                        <a:t>Stocking and </a:t>
                      </a:r>
                      <a:br>
                        <a:rPr lang="en-US" sz="1600" b="1" i="1" dirty="0">
                          <a:effectLst/>
                          <a:hlinkClick r:id="" action="ppaction://hlinkfile"/>
                        </a:rPr>
                      </a:br>
                      <a:r>
                        <a:rPr lang="en-US" sz="1600" b="1" i="1" dirty="0">
                          <a:effectLst/>
                          <a:hlinkClick r:id="" action="ppaction://hlinkfile"/>
                        </a:rPr>
                        <a:t>Santa Claus</a:t>
                      </a:r>
                      <a:endParaRPr lang="en-US" sz="1600" b="1" i="1" dirty="0">
                        <a:effectLst/>
                        <a:latin typeface="Verdana"/>
                      </a:endParaRPr>
                    </a:p>
                  </a:txBody>
                  <a:tcPr marL="8406" marR="8406" marT="8406" marB="8406" anchor="b">
                    <a:solidFill>
                      <a:srgbClr val="FFC000"/>
                    </a:solidFill>
                  </a:tcPr>
                </a:tc>
                <a:tc>
                  <a:txBody>
                    <a:bodyPr/>
                    <a:lstStyle/>
                    <a:p>
                      <a:pPr marL="0" marR="0" algn="l">
                        <a:spcBef>
                          <a:spcPts val="0"/>
                        </a:spcBef>
                        <a:spcAft>
                          <a:spcPts val="0"/>
                        </a:spcAft>
                      </a:pPr>
                      <a:r>
                        <a:rPr lang="cs-CZ" sz="1600" b="1" i="1">
                          <a:effectLst/>
                          <a:hlinkClick r:id="" action="ppaction://hlinkfile"/>
                        </a:rPr>
                        <a:t>Christmas Presents</a:t>
                      </a:r>
                      <a:endParaRPr lang="cs-CZ" sz="1600" b="1" i="1">
                        <a:effectLst/>
                        <a:latin typeface="Verdana"/>
                      </a:endParaRPr>
                    </a:p>
                  </a:txBody>
                  <a:tcPr marL="8406" marR="8406" marT="8406" marB="8406" anchor="b"/>
                </a:tc>
                <a:tc>
                  <a:txBody>
                    <a:bodyPr/>
                    <a:lstStyle/>
                    <a:p>
                      <a:pPr marL="0" marR="0" algn="l">
                        <a:spcBef>
                          <a:spcPts val="0"/>
                        </a:spcBef>
                        <a:spcAft>
                          <a:spcPts val="0"/>
                        </a:spcAft>
                      </a:pPr>
                      <a:r>
                        <a:rPr lang="cs-CZ" sz="1600" b="1" i="1" dirty="0" err="1">
                          <a:effectLst/>
                          <a:hlinkClick r:id="" action="ppaction://hlinkfile"/>
                        </a:rPr>
                        <a:t>Christmas</a:t>
                      </a:r>
                      <a:r>
                        <a:rPr lang="cs-CZ" sz="1600" b="1" i="1" dirty="0">
                          <a:effectLst/>
                          <a:hlinkClick r:id="" action="ppaction://hlinkfile"/>
                        </a:rPr>
                        <a:t> </a:t>
                      </a:r>
                      <a:r>
                        <a:rPr lang="cs-CZ" sz="1600" b="1" i="1" dirty="0" err="1">
                          <a:effectLst/>
                          <a:hlinkClick r:id="" action="ppaction://hlinkfile"/>
                        </a:rPr>
                        <a:t>Crackers</a:t>
                      </a:r>
                      <a:endParaRPr lang="cs-CZ" sz="1600" b="1" i="1" dirty="0">
                        <a:effectLst/>
                        <a:latin typeface="Verdana"/>
                      </a:endParaRPr>
                    </a:p>
                  </a:txBody>
                  <a:tcPr marL="8406" marR="8406" marT="8406" marB="8406" anchor="b"/>
                </a:tc>
              </a:tr>
              <a:tr h="747027">
                <a:tc>
                  <a:txBody>
                    <a:bodyPr/>
                    <a:lstStyle/>
                    <a:p>
                      <a:pPr marL="0" marR="0" algn="l">
                        <a:spcBef>
                          <a:spcPts val="0"/>
                        </a:spcBef>
                        <a:spcAft>
                          <a:spcPts val="0"/>
                        </a:spcAft>
                      </a:pPr>
                      <a:r>
                        <a:rPr lang="cs-CZ" sz="1600" b="1" i="1">
                          <a:effectLst/>
                          <a:hlinkClick r:id="" action="ppaction://hlinkfile"/>
                        </a:rPr>
                        <a:t>Christmas Trees</a:t>
                      </a:r>
                      <a:endParaRPr lang="cs-CZ" sz="1600" b="1" i="1">
                        <a:effectLst/>
                        <a:latin typeface="Verdana"/>
                      </a:endParaRPr>
                    </a:p>
                  </a:txBody>
                  <a:tcPr marL="8406" marR="8406" marT="8406" marB="8406" anchor="b"/>
                </a:tc>
                <a:tc>
                  <a:txBody>
                    <a:bodyPr/>
                    <a:lstStyle/>
                    <a:p>
                      <a:pPr marL="0" marR="0" algn="l">
                        <a:spcBef>
                          <a:spcPts val="0"/>
                        </a:spcBef>
                        <a:spcAft>
                          <a:spcPts val="0"/>
                        </a:spcAft>
                      </a:pPr>
                      <a:r>
                        <a:rPr lang="cs-CZ" sz="1600" b="1" i="1">
                          <a:effectLst/>
                          <a:hlinkClick r:id="" action="ppaction://hlinkfile"/>
                        </a:rPr>
                        <a:t>Mistletoe</a:t>
                      </a:r>
                      <a:endParaRPr lang="cs-CZ" sz="1600" b="1" i="1">
                        <a:effectLst/>
                        <a:latin typeface="Verdana"/>
                      </a:endParaRPr>
                    </a:p>
                  </a:txBody>
                  <a:tcPr marL="8406" marR="8406" marT="8406" marB="8406" anchor="b"/>
                </a:tc>
                <a:tc>
                  <a:txBody>
                    <a:bodyPr/>
                    <a:lstStyle/>
                    <a:p>
                      <a:pPr marL="0" marR="0" algn="l">
                        <a:spcBef>
                          <a:spcPts val="0"/>
                        </a:spcBef>
                        <a:spcAft>
                          <a:spcPts val="0"/>
                        </a:spcAft>
                      </a:pPr>
                      <a:r>
                        <a:rPr lang="cs-CZ" sz="1600" b="1" i="1" dirty="0" err="1">
                          <a:effectLst/>
                          <a:hlinkClick r:id="" action="ppaction://hlinkfile"/>
                        </a:rPr>
                        <a:t>Holly</a:t>
                      </a:r>
                      <a:r>
                        <a:rPr lang="cs-CZ" sz="1600" b="1" i="1" dirty="0">
                          <a:effectLst/>
                          <a:hlinkClick r:id="" action="ppaction://hlinkfile"/>
                        </a:rPr>
                        <a:t> and Ivy</a:t>
                      </a:r>
                      <a:endParaRPr lang="cs-CZ" sz="1600" b="1" i="1" dirty="0">
                        <a:effectLst/>
                        <a:latin typeface="Verdana"/>
                      </a:endParaRPr>
                    </a:p>
                  </a:txBody>
                  <a:tcPr marL="8406" marR="8406" marT="8406" marB="8406" anchor="b">
                    <a:solidFill>
                      <a:srgbClr val="FFC000"/>
                    </a:solidFill>
                  </a:tcPr>
                </a:tc>
                <a:tc>
                  <a:txBody>
                    <a:bodyPr/>
                    <a:lstStyle/>
                    <a:p>
                      <a:pPr marL="0" marR="0" algn="l">
                        <a:spcBef>
                          <a:spcPts val="0"/>
                        </a:spcBef>
                        <a:spcAft>
                          <a:spcPts val="0"/>
                        </a:spcAft>
                      </a:pPr>
                      <a:r>
                        <a:rPr lang="cs-CZ" sz="1600" b="1" i="1">
                          <a:effectLst/>
                          <a:hlinkClick r:id="" action="ppaction://hlinkfile"/>
                        </a:rPr>
                        <a:t>Other Christmas Decorations</a:t>
                      </a:r>
                      <a:endParaRPr lang="cs-CZ" sz="1600" b="1" i="1">
                        <a:effectLst/>
                        <a:latin typeface="Verdana"/>
                      </a:endParaRPr>
                    </a:p>
                  </a:txBody>
                  <a:tcPr marL="8406" marR="8406" marT="8406" marB="8406" anchor="b"/>
                </a:tc>
                <a:tc>
                  <a:txBody>
                    <a:bodyPr/>
                    <a:lstStyle/>
                    <a:p>
                      <a:pPr marL="0" marR="0" algn="l">
                        <a:spcBef>
                          <a:spcPts val="0"/>
                        </a:spcBef>
                        <a:spcAft>
                          <a:spcPts val="0"/>
                        </a:spcAft>
                      </a:pPr>
                      <a:endParaRPr lang="cs-CZ" sz="1600" b="1" i="1" dirty="0">
                        <a:effectLst/>
                        <a:latin typeface="Verdana"/>
                      </a:endParaRPr>
                    </a:p>
                  </a:txBody>
                  <a:tcPr marL="8406" marR="8406" marT="8406" marB="8406" anchor="b"/>
                </a:tc>
              </a:tr>
              <a:tr h="503652">
                <a:tc>
                  <a:txBody>
                    <a:bodyPr/>
                    <a:lstStyle/>
                    <a:p>
                      <a:pPr marL="0" marR="0" algn="l">
                        <a:spcBef>
                          <a:spcPts val="0"/>
                        </a:spcBef>
                        <a:spcAft>
                          <a:spcPts val="0"/>
                        </a:spcAft>
                      </a:pPr>
                      <a:endParaRPr lang="cs-CZ" sz="1600" dirty="0">
                        <a:effectLst/>
                        <a:latin typeface="Verdana"/>
                      </a:endParaRPr>
                    </a:p>
                  </a:txBody>
                  <a:tcPr marL="8406" marR="8406" marT="8406" marB="8406" anchor="b"/>
                </a:tc>
                <a:tc>
                  <a:txBody>
                    <a:bodyPr/>
                    <a:lstStyle/>
                    <a:p>
                      <a:pPr marL="0" marR="0" algn="l">
                        <a:spcBef>
                          <a:spcPts val="0"/>
                        </a:spcBef>
                        <a:spcAft>
                          <a:spcPts val="0"/>
                        </a:spcAft>
                      </a:pPr>
                      <a:endParaRPr lang="cs-CZ" sz="1600" dirty="0">
                        <a:effectLst/>
                        <a:latin typeface="Verdana"/>
                      </a:endParaRPr>
                    </a:p>
                  </a:txBody>
                  <a:tcPr marL="8406" marR="8406" marT="8406" marB="8406" anchor="b"/>
                </a:tc>
                <a:tc>
                  <a:txBody>
                    <a:bodyPr/>
                    <a:lstStyle/>
                    <a:p>
                      <a:pPr marL="0" marR="0" algn="l">
                        <a:spcBef>
                          <a:spcPts val="0"/>
                        </a:spcBef>
                        <a:spcAft>
                          <a:spcPts val="0"/>
                        </a:spcAft>
                      </a:pPr>
                      <a:endParaRPr lang="cs-CZ" sz="1600" dirty="0">
                        <a:effectLst/>
                        <a:latin typeface="Verdana"/>
                      </a:endParaRPr>
                    </a:p>
                  </a:txBody>
                  <a:tcPr marL="8406" marR="8406" marT="8406" marB="8406" anchor="b">
                    <a:solidFill>
                      <a:srgbClr val="FFC000"/>
                    </a:solidFill>
                  </a:tcPr>
                </a:tc>
                <a:tc>
                  <a:txBody>
                    <a:bodyPr/>
                    <a:lstStyle/>
                    <a:p>
                      <a:pPr marL="0" marR="0" algn="l">
                        <a:spcBef>
                          <a:spcPts val="0"/>
                        </a:spcBef>
                        <a:spcAft>
                          <a:spcPts val="0"/>
                        </a:spcAft>
                      </a:pPr>
                      <a:endParaRPr lang="cs-CZ" sz="1600" dirty="0">
                        <a:effectLst/>
                        <a:latin typeface="Verdana"/>
                      </a:endParaRPr>
                    </a:p>
                  </a:txBody>
                  <a:tcPr marL="8406" marR="8406" marT="8406" marB="8406" anchor="b"/>
                </a:tc>
                <a:tc>
                  <a:txBody>
                    <a:bodyPr/>
                    <a:lstStyle/>
                    <a:p>
                      <a:pPr marL="0" marR="0" algn="l">
                        <a:spcBef>
                          <a:spcPts val="0"/>
                        </a:spcBef>
                        <a:spcAft>
                          <a:spcPts val="0"/>
                        </a:spcAft>
                      </a:pPr>
                      <a:endParaRPr lang="cs-CZ" sz="1600" dirty="0">
                        <a:effectLst/>
                        <a:latin typeface="Verdana"/>
                      </a:endParaRPr>
                    </a:p>
                  </a:txBody>
                  <a:tcPr marL="8406" marR="8406" marT="8406" marB="8406" anchor="b"/>
                </a:tc>
              </a:tr>
              <a:tr h="262023">
                <a:tc gridSpan="5">
                  <a:txBody>
                    <a:bodyPr/>
                    <a:lstStyle/>
                    <a:p>
                      <a:pPr marL="0" marR="0" algn="l">
                        <a:spcBef>
                          <a:spcPts val="0"/>
                        </a:spcBef>
                        <a:spcAft>
                          <a:spcPts val="0"/>
                        </a:spcAft>
                      </a:pPr>
                      <a:endParaRPr lang="cs-CZ" sz="1600" dirty="0">
                        <a:effectLst/>
                        <a:latin typeface="Verdana"/>
                      </a:endParaRPr>
                    </a:p>
                  </a:txBody>
                  <a:tcPr marL="8406" marR="8406" marT="8406" marB="8406" anchor="b">
                    <a:solidFill>
                      <a:srgbClr val="FFC000"/>
                    </a:solidFill>
                  </a:tcPr>
                </a:tc>
                <a:tc hMerge="1">
                  <a:txBody>
                    <a:bodyPr/>
                    <a:lstStyle/>
                    <a:p>
                      <a:endParaRPr lang="cs-CZ"/>
                    </a:p>
                  </a:txBody>
                  <a:tcPr/>
                </a:tc>
                <a:tc hMerge="1">
                  <a:txBody>
                    <a:bodyPr/>
                    <a:lstStyle/>
                    <a:p>
                      <a:endParaRPr lang="cs-CZ"/>
                    </a:p>
                  </a:txBody>
                  <a:tcPr/>
                </a:tc>
                <a:tc hMerge="1">
                  <a:txBody>
                    <a:bodyPr/>
                    <a:lstStyle/>
                    <a:p>
                      <a:endParaRPr lang="cs-CZ"/>
                    </a:p>
                  </a:txBody>
                  <a:tcPr/>
                </a:tc>
                <a:tc hMerge="1">
                  <a:txBody>
                    <a:bodyPr/>
                    <a:lstStyle/>
                    <a:p>
                      <a:endParaRPr lang="cs-CZ"/>
                    </a:p>
                  </a:txBody>
                  <a:tcPr/>
                </a:tc>
              </a:tr>
            </a:tbl>
          </a:graphicData>
        </a:graphic>
      </p:graphicFrame>
    </p:spTree>
    <p:extLst>
      <p:ext uri="{BB962C8B-B14F-4D97-AF65-F5344CB8AC3E}">
        <p14:creationId xmlns:p14="http://schemas.microsoft.com/office/powerpoint/2010/main" val="145756611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bwMode="auto">
          <a:xfrm>
            <a:off x="-94664" y="-27709"/>
            <a:ext cx="9206849" cy="6912347"/>
          </a:xfrm>
          <a:prstGeom prst="rect">
            <a:avLst/>
          </a:prstGeom>
          <a:solidFill>
            <a:schemeClr val="accent3">
              <a:lumMod val="50000"/>
            </a:schemeClr>
          </a:solidFill>
          <a:ln>
            <a:solidFill>
              <a:schemeClr val="accent3">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smtClean="0">
              <a:solidFill>
                <a:srgbClr val="FF0000"/>
              </a:solidFill>
            </a:endParaRPr>
          </a:p>
          <a:p>
            <a:pPr algn="ctr"/>
            <a:endParaRPr lang="cs-CZ" dirty="0"/>
          </a:p>
        </p:txBody>
      </p:sp>
      <p:sp>
        <p:nvSpPr>
          <p:cNvPr id="3" name="TextovéPole 2"/>
          <p:cNvSpPr txBox="1"/>
          <p:nvPr/>
        </p:nvSpPr>
        <p:spPr>
          <a:xfrm>
            <a:off x="0" y="3428464"/>
            <a:ext cx="3635896" cy="369332"/>
          </a:xfrm>
          <a:prstGeom prst="rect">
            <a:avLst/>
          </a:prstGeom>
          <a:noFill/>
        </p:spPr>
        <p:txBody>
          <a:bodyPr wrap="square" rtlCol="0">
            <a:spAutoFit/>
          </a:bodyPr>
          <a:lstStyle/>
          <a:p>
            <a:endParaRPr lang="cs-CZ" dirty="0"/>
          </a:p>
        </p:txBody>
      </p:sp>
      <p:pic>
        <p:nvPicPr>
          <p:cNvPr id="4" name="Picture 3" descr="C:\Users\Lenka\Desktop\christmas-tree-decoration-service.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8520" y="1772816"/>
            <a:ext cx="4235269" cy="5154669"/>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C:\Users\Lenka\Desktop\mistletoe1_s600x600.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41012" y="0"/>
            <a:ext cx="2157318" cy="1608182"/>
          </a:xfrm>
          <a:prstGeom prst="rect">
            <a:avLst/>
          </a:prstGeom>
          <a:noFill/>
          <a:extLst>
            <a:ext uri="{909E8E84-426E-40DD-AFC4-6F175D3DCCD1}">
              <a14:hiddenFill xmlns:a14="http://schemas.microsoft.com/office/drawing/2010/main">
                <a:solidFill>
                  <a:srgbClr val="FFFFFF"/>
                </a:solidFill>
              </a14:hiddenFill>
            </a:ext>
          </a:extLst>
        </p:spPr>
      </p:pic>
      <p:sp>
        <p:nvSpPr>
          <p:cNvPr id="9" name="TextovéPole 8"/>
          <p:cNvSpPr txBox="1"/>
          <p:nvPr/>
        </p:nvSpPr>
        <p:spPr>
          <a:xfrm>
            <a:off x="-94664" y="116632"/>
            <a:ext cx="7035676" cy="1631216"/>
          </a:xfrm>
          <a:prstGeom prst="rect">
            <a:avLst/>
          </a:prstGeom>
          <a:noFill/>
        </p:spPr>
        <p:txBody>
          <a:bodyPr wrap="square" rtlCol="0">
            <a:spAutoFit/>
          </a:bodyPr>
          <a:lstStyle/>
          <a:p>
            <a:r>
              <a:rPr lang="cs-CZ" sz="2800" b="1" i="1" dirty="0" smtClean="0">
                <a:solidFill>
                  <a:srgbClr val="FF0000"/>
                </a:solidFill>
                <a:effectLst>
                  <a:outerShdw blurRad="38100" dist="38100" dir="2700000" algn="tl">
                    <a:srgbClr val="000000">
                      <a:alpha val="43137"/>
                    </a:srgbClr>
                  </a:outerShdw>
                </a:effectLst>
              </a:rPr>
              <a:t>MISTLETOE</a:t>
            </a:r>
          </a:p>
          <a:p>
            <a:r>
              <a:rPr lang="cs-CZ" sz="2400" b="1" i="1" dirty="0" err="1" smtClean="0">
                <a:solidFill>
                  <a:schemeClr val="bg1"/>
                </a:solidFill>
                <a:effectLst>
                  <a:outerShdw blurRad="38100" dist="38100" dir="2700000" algn="tl">
                    <a:srgbClr val="000000">
                      <a:alpha val="43137"/>
                    </a:srgbClr>
                  </a:outerShdw>
                </a:effectLst>
              </a:rPr>
              <a:t>It</a:t>
            </a:r>
            <a:r>
              <a:rPr lang="cs-CZ" sz="2400" b="1" i="1" dirty="0" smtClean="0">
                <a:solidFill>
                  <a:schemeClr val="bg1"/>
                </a:solidFill>
                <a:effectLst>
                  <a:outerShdw blurRad="38100" dist="38100" dir="2700000" algn="tl">
                    <a:srgbClr val="000000">
                      <a:alpha val="43137"/>
                    </a:srgbClr>
                  </a:outerShdw>
                </a:effectLst>
              </a:rPr>
              <a:t> </a:t>
            </a:r>
            <a:r>
              <a:rPr lang="en-US" sz="2400" b="1" i="1" dirty="0" smtClean="0">
                <a:solidFill>
                  <a:schemeClr val="bg1"/>
                </a:solidFill>
                <a:effectLst>
                  <a:outerShdw blurRad="38100" dist="38100" dir="2700000" algn="tl">
                    <a:srgbClr val="000000">
                      <a:alpha val="43137"/>
                    </a:srgbClr>
                  </a:outerShdw>
                </a:effectLst>
              </a:rPr>
              <a:t>bring</a:t>
            </a:r>
            <a:r>
              <a:rPr lang="cs-CZ" sz="2400" b="1" i="1" dirty="0" smtClean="0">
                <a:solidFill>
                  <a:schemeClr val="bg1"/>
                </a:solidFill>
                <a:effectLst>
                  <a:outerShdw blurRad="38100" dist="38100" dir="2700000" algn="tl">
                    <a:srgbClr val="000000">
                      <a:alpha val="43137"/>
                    </a:srgbClr>
                  </a:outerShdw>
                </a:effectLst>
              </a:rPr>
              <a:t>s</a:t>
            </a:r>
            <a:r>
              <a:rPr lang="en-US" sz="2400" b="1" i="1" dirty="0" smtClean="0">
                <a:solidFill>
                  <a:schemeClr val="bg1"/>
                </a:solidFill>
                <a:effectLst>
                  <a:outerShdw blurRad="38100" dist="38100" dir="2700000" algn="tl">
                    <a:srgbClr val="000000">
                      <a:alpha val="43137"/>
                    </a:srgbClr>
                  </a:outerShdw>
                </a:effectLst>
              </a:rPr>
              <a:t> good luck to the household. It</a:t>
            </a:r>
            <a:r>
              <a:rPr lang="cs-CZ" sz="2400" b="1" i="1" dirty="0" smtClean="0">
                <a:solidFill>
                  <a:schemeClr val="bg1"/>
                </a:solidFill>
                <a:effectLst>
                  <a:outerShdw blurRad="38100" dist="38100" dir="2700000" algn="tl">
                    <a:srgbClr val="000000">
                      <a:alpha val="43137"/>
                    </a:srgbClr>
                  </a:outerShdw>
                </a:effectLst>
              </a:rPr>
              <a:t> </a:t>
            </a:r>
            <a:r>
              <a:rPr lang="cs-CZ" sz="2400" b="1" i="1" dirty="0" err="1" smtClean="0">
                <a:solidFill>
                  <a:schemeClr val="bg1"/>
                </a:solidFill>
                <a:effectLst>
                  <a:outerShdw blurRad="38100" dist="38100" dir="2700000" algn="tl">
                    <a:srgbClr val="000000">
                      <a:alpha val="43137"/>
                    </a:srgbClr>
                  </a:outerShdw>
                </a:effectLst>
              </a:rPr>
              <a:t>is</a:t>
            </a:r>
            <a:r>
              <a:rPr lang="en-US" sz="2400" b="1" i="1" dirty="0" smtClean="0">
                <a:solidFill>
                  <a:schemeClr val="bg1"/>
                </a:solidFill>
                <a:effectLst>
                  <a:outerShdw blurRad="38100" dist="38100" dir="2700000" algn="tl">
                    <a:srgbClr val="000000">
                      <a:alpha val="43137"/>
                    </a:srgbClr>
                  </a:outerShdw>
                </a:effectLst>
              </a:rPr>
              <a:t> also used as a sign of friendship and that's where the custom of kissing under Mistletoe comes from! </a:t>
            </a:r>
            <a:endParaRPr lang="en-US" sz="2400" b="1" i="1" dirty="0">
              <a:solidFill>
                <a:schemeClr val="bg1"/>
              </a:solidFill>
              <a:effectLst>
                <a:outerShdw blurRad="38100" dist="38100" dir="2700000" algn="tl">
                  <a:srgbClr val="000000">
                    <a:alpha val="43137"/>
                  </a:srgbClr>
                </a:outerShdw>
              </a:effectLst>
            </a:endParaRPr>
          </a:p>
        </p:txBody>
      </p:sp>
      <p:sp>
        <p:nvSpPr>
          <p:cNvPr id="10" name="TextovéPole 9"/>
          <p:cNvSpPr txBox="1"/>
          <p:nvPr/>
        </p:nvSpPr>
        <p:spPr>
          <a:xfrm>
            <a:off x="3995937" y="1916833"/>
            <a:ext cx="4968552" cy="800219"/>
          </a:xfrm>
          <a:prstGeom prst="rect">
            <a:avLst/>
          </a:prstGeom>
          <a:noFill/>
        </p:spPr>
        <p:txBody>
          <a:bodyPr wrap="square" rtlCol="0">
            <a:spAutoFit/>
          </a:bodyPr>
          <a:lstStyle/>
          <a:p>
            <a:r>
              <a:rPr lang="cs-CZ" sz="2800" b="1" i="1" dirty="0" smtClean="0">
                <a:solidFill>
                  <a:srgbClr val="FF0000"/>
                </a:solidFill>
                <a:effectLst>
                  <a:outerShdw blurRad="38100" dist="38100" dir="2700000" algn="tl">
                    <a:srgbClr val="000000">
                      <a:alpha val="43137"/>
                    </a:srgbClr>
                  </a:outerShdw>
                </a:effectLst>
              </a:rPr>
              <a:t>	CHRISTMAS TREE</a:t>
            </a:r>
          </a:p>
          <a:p>
            <a:endParaRPr lang="cs-CZ" dirty="0"/>
          </a:p>
        </p:txBody>
      </p:sp>
      <p:sp>
        <p:nvSpPr>
          <p:cNvPr id="11" name="TextovéPole 10"/>
          <p:cNvSpPr txBox="1"/>
          <p:nvPr/>
        </p:nvSpPr>
        <p:spPr>
          <a:xfrm>
            <a:off x="4126749" y="2420888"/>
            <a:ext cx="5017251" cy="4801314"/>
          </a:xfrm>
          <a:prstGeom prst="rect">
            <a:avLst/>
          </a:prstGeom>
          <a:noFill/>
        </p:spPr>
        <p:txBody>
          <a:bodyPr wrap="square" rtlCol="0">
            <a:spAutoFit/>
          </a:bodyPr>
          <a:lstStyle/>
          <a:p>
            <a:r>
              <a:rPr lang="en-US" sz="2400" b="1" i="1" dirty="0" smtClean="0">
                <a:solidFill>
                  <a:srgbClr val="FFC000"/>
                </a:solidFill>
                <a:effectLst>
                  <a:outerShdw blurRad="38100" dist="38100" dir="2700000" algn="tl">
                    <a:srgbClr val="000000">
                      <a:alpha val="43137"/>
                    </a:srgbClr>
                  </a:outerShdw>
                </a:effectLst>
              </a:rPr>
              <a:t>In the 16th century Martin Luther, a German preacher, was the first to bring a Christmas tree into a house. A story is told that, one night before Christmas, he was walking through the forest and looked up to see the stars shining through the tree branches. It was so beautiful, that he went home and told his children that it reminded him of Jesus, who left the stars of heaven to come to earth at Christmas. </a:t>
            </a:r>
            <a:endParaRPr lang="cs-CZ" sz="2400" b="1" i="1" dirty="0" smtClean="0">
              <a:solidFill>
                <a:srgbClr val="FFC000"/>
              </a:solidFill>
              <a:effectLst>
                <a:outerShdw blurRad="38100" dist="38100" dir="2700000" algn="tl">
                  <a:srgbClr val="000000">
                    <a:alpha val="43137"/>
                  </a:srgbClr>
                </a:outerShdw>
              </a:effectLst>
            </a:endParaRPr>
          </a:p>
          <a:p>
            <a:endParaRPr lang="cs-CZ" dirty="0"/>
          </a:p>
        </p:txBody>
      </p:sp>
    </p:spTree>
    <p:extLst>
      <p:ext uri="{BB962C8B-B14F-4D97-AF65-F5344CB8AC3E}">
        <p14:creationId xmlns:p14="http://schemas.microsoft.com/office/powerpoint/2010/main" val="871792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 calcmode="lin" valueType="num">
                                      <p:cBhvr additive="base">
                                        <p:cTn id="7"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0">
                                            <p:txEl>
                                              <p:pRg st="0" end="0"/>
                                            </p:txEl>
                                          </p:spTgt>
                                        </p:tgtEl>
                                        <p:attrNameLst>
                                          <p:attrName>style.visibility</p:attrName>
                                        </p:attrNameLst>
                                      </p:cBhvr>
                                      <p:to>
                                        <p:strVal val="visible"/>
                                      </p:to>
                                    </p:set>
                                    <p:anim calcmode="lin" valueType="num">
                                      <p:cBhvr additive="base">
                                        <p:cTn id="13" dur="500" fill="hold"/>
                                        <p:tgtEl>
                                          <p:spTgt spid="10">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0">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bwMode="auto">
          <a:xfrm>
            <a:off x="-42366" y="0"/>
            <a:ext cx="9172244" cy="6885384"/>
          </a:xfrm>
          <a:prstGeom prst="rect">
            <a:avLst/>
          </a:prstGeom>
          <a:solidFill>
            <a:schemeClr val="accent3">
              <a:lumMod val="50000"/>
            </a:schemeClr>
          </a:solidFill>
          <a:ln>
            <a:solidFill>
              <a:schemeClr val="accent3">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smtClean="0">
              <a:solidFill>
                <a:srgbClr val="FF0000"/>
              </a:solidFill>
            </a:endParaRPr>
          </a:p>
          <a:p>
            <a:pPr algn="ctr"/>
            <a:endParaRPr lang="cs-CZ" dirty="0"/>
          </a:p>
        </p:txBody>
      </p:sp>
      <p:sp>
        <p:nvSpPr>
          <p:cNvPr id="3" name="TextovéPole 2"/>
          <p:cNvSpPr txBox="1"/>
          <p:nvPr/>
        </p:nvSpPr>
        <p:spPr>
          <a:xfrm>
            <a:off x="395536" y="404664"/>
            <a:ext cx="7704856" cy="6401753"/>
          </a:xfrm>
          <a:prstGeom prst="rect">
            <a:avLst/>
          </a:prstGeom>
          <a:solidFill>
            <a:srgbClr val="FFC000"/>
          </a:solidFill>
        </p:spPr>
        <p:txBody>
          <a:bodyPr wrap="square" rtlCol="0">
            <a:spAutoFit/>
          </a:bodyPr>
          <a:lstStyle/>
          <a:p>
            <a:r>
              <a:rPr lang="en-US" sz="2800" b="1" i="1" u="sng" dirty="0">
                <a:solidFill>
                  <a:srgbClr val="FF0000"/>
                </a:solidFill>
              </a:rPr>
              <a:t>Advent</a:t>
            </a:r>
            <a:r>
              <a:rPr lang="en-US" sz="2800" b="1" i="1" dirty="0">
                <a:solidFill>
                  <a:srgbClr val="FF0000"/>
                </a:solidFill>
              </a:rPr>
              <a:t> </a:t>
            </a:r>
            <a:r>
              <a:rPr lang="cs-CZ" b="1" dirty="0">
                <a:solidFill>
                  <a:srgbClr val="FF0000"/>
                </a:solidFill>
              </a:rPr>
              <a:t> </a:t>
            </a:r>
            <a:r>
              <a:rPr lang="cs-CZ" sz="2400" b="1" i="1" dirty="0" err="1" smtClean="0">
                <a:solidFill>
                  <a:srgbClr val="FF0000"/>
                </a:solidFill>
              </a:rPr>
              <a:t>comes</a:t>
            </a:r>
            <a:r>
              <a:rPr lang="cs-CZ" sz="2400" b="1" i="1" dirty="0" smtClean="0">
                <a:solidFill>
                  <a:srgbClr val="FF0000"/>
                </a:solidFill>
              </a:rPr>
              <a:t>  </a:t>
            </a:r>
            <a:r>
              <a:rPr lang="cs-CZ" sz="2400" b="1" i="1" dirty="0">
                <a:solidFill>
                  <a:srgbClr val="FF0000"/>
                </a:solidFill>
              </a:rPr>
              <a:t>f</a:t>
            </a:r>
            <a:r>
              <a:rPr lang="en-US" sz="2400" b="1" i="1" dirty="0" smtClean="0">
                <a:solidFill>
                  <a:srgbClr val="FF0000"/>
                </a:solidFill>
              </a:rPr>
              <a:t>our </a:t>
            </a:r>
            <a:r>
              <a:rPr lang="en-US" sz="2400" b="1" i="1" dirty="0">
                <a:solidFill>
                  <a:srgbClr val="FF0000"/>
                </a:solidFill>
              </a:rPr>
              <a:t>Sundays Before </a:t>
            </a:r>
            <a:r>
              <a:rPr lang="en-US" sz="2400" b="1" i="1" dirty="0" smtClean="0">
                <a:solidFill>
                  <a:srgbClr val="FF0000"/>
                </a:solidFill>
              </a:rPr>
              <a:t>Christmas</a:t>
            </a:r>
            <a:r>
              <a:rPr lang="cs-CZ" sz="2400" b="1" i="1" dirty="0" smtClean="0">
                <a:solidFill>
                  <a:srgbClr val="FF0000"/>
                </a:solidFill>
              </a:rPr>
              <a:t>. I</a:t>
            </a:r>
            <a:r>
              <a:rPr lang="en-US" sz="2400" b="1" i="1" dirty="0" err="1" smtClean="0">
                <a:solidFill>
                  <a:srgbClr val="FF0000"/>
                </a:solidFill>
              </a:rPr>
              <a:t>ts</a:t>
            </a:r>
            <a:r>
              <a:rPr lang="en-US" sz="2400" b="1" i="1" dirty="0" smtClean="0">
                <a:solidFill>
                  <a:srgbClr val="FF0000"/>
                </a:solidFill>
              </a:rPr>
              <a:t> celebration </a:t>
            </a:r>
            <a:r>
              <a:rPr lang="en-US" sz="2400" b="1" i="1" dirty="0">
                <a:solidFill>
                  <a:srgbClr val="FF0000"/>
                </a:solidFill>
              </a:rPr>
              <a:t>originated in </a:t>
            </a:r>
            <a:r>
              <a:rPr lang="en-US" sz="2400" b="1" i="1" dirty="0" smtClean="0">
                <a:solidFill>
                  <a:srgbClr val="FF0000"/>
                </a:solidFill>
              </a:rPr>
              <a:t>Germany</a:t>
            </a:r>
            <a:r>
              <a:rPr lang="cs-CZ" sz="2400" b="1" i="1" dirty="0" smtClean="0">
                <a:solidFill>
                  <a:srgbClr val="FF0000"/>
                </a:solidFill>
              </a:rPr>
              <a:t>.</a:t>
            </a:r>
            <a:r>
              <a:rPr lang="en-US" sz="2400" dirty="0"/>
              <a:t> </a:t>
            </a:r>
            <a:r>
              <a:rPr lang="en-US" sz="2400" b="1" i="1" dirty="0">
                <a:solidFill>
                  <a:srgbClr val="FF0000"/>
                </a:solidFill>
              </a:rPr>
              <a:t>Two traditions </a:t>
            </a:r>
            <a:r>
              <a:rPr lang="en-US" sz="2400" b="1" i="1" dirty="0" smtClean="0">
                <a:solidFill>
                  <a:srgbClr val="FF0000"/>
                </a:solidFill>
              </a:rPr>
              <a:t>have </a:t>
            </a:r>
            <a:r>
              <a:rPr lang="en-US" sz="2400" b="1" i="1" dirty="0">
                <a:solidFill>
                  <a:srgbClr val="FF0000"/>
                </a:solidFill>
              </a:rPr>
              <a:t>caught on in England </a:t>
            </a:r>
            <a:r>
              <a:rPr lang="cs-CZ" sz="2400" b="1" i="1" dirty="0">
                <a:solidFill>
                  <a:srgbClr val="FF0000"/>
                </a:solidFill>
              </a:rPr>
              <a:t>-</a:t>
            </a:r>
            <a:r>
              <a:rPr lang="en-US" sz="2400" b="1" i="1" dirty="0" smtClean="0">
                <a:solidFill>
                  <a:srgbClr val="FF0000"/>
                </a:solidFill>
              </a:rPr>
              <a:t> </a:t>
            </a:r>
            <a:r>
              <a:rPr lang="en-US" sz="2400" b="1" i="1" dirty="0">
                <a:solidFill>
                  <a:schemeClr val="bg1"/>
                </a:solidFill>
              </a:rPr>
              <a:t>the Advent calendar </a:t>
            </a:r>
            <a:r>
              <a:rPr lang="en-US" sz="2400" b="1" i="1" dirty="0">
                <a:solidFill>
                  <a:srgbClr val="FF0000"/>
                </a:solidFill>
              </a:rPr>
              <a:t>and </a:t>
            </a:r>
            <a:r>
              <a:rPr lang="en-US" sz="2400" b="1" i="1" dirty="0">
                <a:solidFill>
                  <a:schemeClr val="bg1"/>
                </a:solidFill>
              </a:rPr>
              <a:t>the Advent </a:t>
            </a:r>
            <a:r>
              <a:rPr lang="en-US" sz="2400" b="1" i="1" dirty="0" smtClean="0">
                <a:solidFill>
                  <a:schemeClr val="bg1"/>
                </a:solidFill>
              </a:rPr>
              <a:t>candle</a:t>
            </a:r>
            <a:r>
              <a:rPr lang="cs-CZ" sz="2400" b="1" i="1" dirty="0" smtClean="0">
                <a:solidFill>
                  <a:srgbClr val="FF0000"/>
                </a:solidFill>
              </a:rPr>
              <a:t>.</a:t>
            </a:r>
          </a:p>
          <a:p>
            <a:r>
              <a:rPr lang="en-US" sz="2400" b="1" i="1" dirty="0" smtClean="0">
                <a:solidFill>
                  <a:srgbClr val="FF0000"/>
                </a:solidFill>
              </a:rPr>
              <a:t> </a:t>
            </a:r>
            <a:r>
              <a:rPr lang="cs-CZ" sz="2400" b="1" i="1" dirty="0" err="1" smtClean="0">
                <a:solidFill>
                  <a:schemeClr val="bg1"/>
                </a:solidFill>
              </a:rPr>
              <a:t>The</a:t>
            </a:r>
            <a:r>
              <a:rPr lang="cs-CZ" sz="2400" b="1" i="1" dirty="0" smtClean="0">
                <a:solidFill>
                  <a:schemeClr val="bg1"/>
                </a:solidFill>
              </a:rPr>
              <a:t>  Advent </a:t>
            </a:r>
            <a:r>
              <a:rPr lang="cs-CZ" sz="2400" b="1" i="1" dirty="0" err="1" smtClean="0">
                <a:solidFill>
                  <a:schemeClr val="bg1"/>
                </a:solidFill>
              </a:rPr>
              <a:t>calendar</a:t>
            </a:r>
            <a:r>
              <a:rPr lang="cs-CZ" sz="2400" b="1" i="1" dirty="0" smtClean="0">
                <a:solidFill>
                  <a:schemeClr val="bg1"/>
                </a:solidFill>
              </a:rPr>
              <a:t> </a:t>
            </a:r>
            <a:r>
              <a:rPr lang="cs-CZ" sz="2400" b="1" i="1" dirty="0" err="1" smtClean="0">
                <a:solidFill>
                  <a:srgbClr val="FF0000"/>
                </a:solidFill>
              </a:rPr>
              <a:t>is</a:t>
            </a:r>
            <a:r>
              <a:rPr lang="cs-CZ" sz="2400" b="1" i="1" dirty="0" smtClean="0">
                <a:solidFill>
                  <a:srgbClr val="FF0000"/>
                </a:solidFill>
              </a:rPr>
              <a:t> a </a:t>
            </a:r>
            <a:r>
              <a:rPr lang="en-US" sz="2400" b="1" i="1" dirty="0" smtClean="0">
                <a:solidFill>
                  <a:srgbClr val="FF0000"/>
                </a:solidFill>
              </a:rPr>
              <a:t>card </a:t>
            </a:r>
            <a:r>
              <a:rPr lang="en-US" sz="2400" b="1" i="1" dirty="0">
                <a:solidFill>
                  <a:srgbClr val="FF0000"/>
                </a:solidFill>
              </a:rPr>
              <a:t>with 24 or 25 doors. The doors are numbered 1-24/25. Door number 1 is opened </a:t>
            </a:r>
            <a:endParaRPr lang="cs-CZ" sz="2400" b="1" i="1" dirty="0" smtClean="0">
              <a:solidFill>
                <a:srgbClr val="FF0000"/>
              </a:solidFill>
            </a:endParaRPr>
          </a:p>
          <a:p>
            <a:r>
              <a:rPr lang="en-US" sz="2400" b="1" i="1" dirty="0" smtClean="0">
                <a:solidFill>
                  <a:srgbClr val="FF0000"/>
                </a:solidFill>
              </a:rPr>
              <a:t>on </a:t>
            </a:r>
            <a:r>
              <a:rPr lang="en-US" sz="2400" b="1" i="1" dirty="0">
                <a:solidFill>
                  <a:srgbClr val="FF0000"/>
                </a:solidFill>
              </a:rPr>
              <a:t>the 1st of </a:t>
            </a:r>
            <a:r>
              <a:rPr lang="en-US" sz="2400" b="1" i="1" dirty="0" smtClean="0">
                <a:solidFill>
                  <a:srgbClr val="FF0000"/>
                </a:solidFill>
              </a:rPr>
              <a:t>December</a:t>
            </a:r>
            <a:r>
              <a:rPr lang="cs-CZ" sz="2400" b="1" i="1" dirty="0" smtClean="0">
                <a:solidFill>
                  <a:srgbClr val="FF0000"/>
                </a:solidFill>
              </a:rPr>
              <a:t>.</a:t>
            </a:r>
          </a:p>
          <a:p>
            <a:r>
              <a:rPr lang="cs-CZ" sz="2400" b="1" i="1" dirty="0" err="1" smtClean="0">
                <a:solidFill>
                  <a:schemeClr val="bg1"/>
                </a:solidFill>
              </a:rPr>
              <a:t>The</a:t>
            </a:r>
            <a:r>
              <a:rPr lang="cs-CZ" sz="2400" b="1" i="1" dirty="0" smtClean="0">
                <a:solidFill>
                  <a:schemeClr val="bg1"/>
                </a:solidFill>
              </a:rPr>
              <a:t> Advent </a:t>
            </a:r>
            <a:r>
              <a:rPr lang="cs-CZ" sz="2400" b="1" i="1" dirty="0" err="1" smtClean="0">
                <a:solidFill>
                  <a:schemeClr val="bg1"/>
                </a:solidFill>
              </a:rPr>
              <a:t>candle</a:t>
            </a:r>
            <a:r>
              <a:rPr lang="cs-CZ" sz="2400" b="1" i="1" dirty="0" smtClean="0">
                <a:solidFill>
                  <a:schemeClr val="bg1"/>
                </a:solidFill>
              </a:rPr>
              <a:t> </a:t>
            </a:r>
            <a:r>
              <a:rPr lang="en-US" sz="2400" b="1" i="1" dirty="0" smtClean="0">
                <a:solidFill>
                  <a:srgbClr val="FF0000"/>
                </a:solidFill>
              </a:rPr>
              <a:t>often </a:t>
            </a:r>
            <a:r>
              <a:rPr lang="en-US" sz="2400" b="1" i="1" dirty="0">
                <a:solidFill>
                  <a:srgbClr val="FF0000"/>
                </a:solidFill>
              </a:rPr>
              <a:t>has 25 marks on it, a bit of the candle is burned down by one mark each day. In some homes, 24 candles are kept, one for each night from December </a:t>
            </a:r>
            <a:r>
              <a:rPr lang="en-US" sz="2400" b="1" i="1" dirty="0" smtClean="0">
                <a:solidFill>
                  <a:srgbClr val="FF0000"/>
                </a:solidFill>
              </a:rPr>
              <a:t>1</a:t>
            </a:r>
            <a:r>
              <a:rPr lang="cs-CZ" sz="2400" b="1" i="1" dirty="0" smtClean="0">
                <a:solidFill>
                  <a:srgbClr val="FF0000"/>
                </a:solidFill>
              </a:rPr>
              <a:t>.</a:t>
            </a:r>
            <a:r>
              <a:rPr lang="en-US" sz="2400" b="1" i="1" dirty="0" smtClean="0">
                <a:solidFill>
                  <a:srgbClr val="FF0000"/>
                </a:solidFill>
              </a:rPr>
              <a:t> </a:t>
            </a:r>
            <a:endParaRPr lang="en-US" sz="2400" b="1" i="1" dirty="0">
              <a:solidFill>
                <a:srgbClr val="FF0000"/>
              </a:solidFill>
            </a:endParaRPr>
          </a:p>
          <a:p>
            <a:r>
              <a:rPr lang="cs-CZ" sz="2800" b="1" i="1" u="sng" dirty="0" err="1">
                <a:solidFill>
                  <a:srgbClr val="FF0000"/>
                </a:solidFill>
              </a:rPr>
              <a:t>The</a:t>
            </a:r>
            <a:r>
              <a:rPr lang="cs-CZ" sz="2800" b="1" i="1" u="sng" dirty="0">
                <a:solidFill>
                  <a:srgbClr val="FF0000"/>
                </a:solidFill>
              </a:rPr>
              <a:t> </a:t>
            </a:r>
            <a:r>
              <a:rPr lang="cs-CZ" sz="2800" b="1" i="1" u="sng" dirty="0" err="1">
                <a:solidFill>
                  <a:srgbClr val="FF0000"/>
                </a:solidFill>
              </a:rPr>
              <a:t>Queen's</a:t>
            </a:r>
            <a:r>
              <a:rPr lang="cs-CZ" sz="2800" b="1" i="1" u="sng" dirty="0">
                <a:solidFill>
                  <a:srgbClr val="FF0000"/>
                </a:solidFill>
              </a:rPr>
              <a:t> </a:t>
            </a:r>
            <a:r>
              <a:rPr lang="cs-CZ" sz="2800" b="1" i="1" u="sng" dirty="0" err="1" smtClean="0">
                <a:solidFill>
                  <a:srgbClr val="FF0000"/>
                </a:solidFill>
              </a:rPr>
              <a:t>Message</a:t>
            </a:r>
            <a:r>
              <a:rPr lang="cs-CZ" sz="2800" b="1" i="1" u="sng" dirty="0" smtClean="0">
                <a:solidFill>
                  <a:srgbClr val="FF0000"/>
                </a:solidFill>
              </a:rPr>
              <a:t> -</a:t>
            </a:r>
            <a:r>
              <a:rPr lang="en-US" sz="2400" b="1" i="1" dirty="0" smtClean="0">
                <a:solidFill>
                  <a:srgbClr val="FF0000"/>
                </a:solidFill>
              </a:rPr>
              <a:t>The </a:t>
            </a:r>
            <a:r>
              <a:rPr lang="en-US" sz="2400" b="1" i="1" dirty="0">
                <a:solidFill>
                  <a:srgbClr val="FF0000"/>
                </a:solidFill>
              </a:rPr>
              <a:t>tradition began in 1932 when King George V read a special speech written by Rudyard Kipling. Queen Elizabeth II continues the </a:t>
            </a:r>
            <a:r>
              <a:rPr lang="en-US" sz="2400" b="1" i="1" dirty="0" smtClean="0">
                <a:solidFill>
                  <a:srgbClr val="FF0000"/>
                </a:solidFill>
              </a:rPr>
              <a:t>tradition</a:t>
            </a:r>
            <a:r>
              <a:rPr lang="cs-CZ" sz="2400" b="1" i="1" dirty="0" smtClean="0">
                <a:solidFill>
                  <a:srgbClr val="FF0000"/>
                </a:solidFill>
              </a:rPr>
              <a:t> on </a:t>
            </a:r>
            <a:r>
              <a:rPr lang="cs-CZ" sz="2400" b="1" i="1" dirty="0" err="1" smtClean="0">
                <a:solidFill>
                  <a:srgbClr val="FF0000"/>
                </a:solidFill>
              </a:rPr>
              <a:t>Christmas</a:t>
            </a:r>
            <a:r>
              <a:rPr lang="cs-CZ" sz="2400" b="1" i="1" dirty="0" smtClean="0">
                <a:solidFill>
                  <a:srgbClr val="FF0000"/>
                </a:solidFill>
              </a:rPr>
              <a:t> </a:t>
            </a:r>
            <a:r>
              <a:rPr lang="cs-CZ" sz="2400" b="1" i="1" dirty="0" err="1" smtClean="0">
                <a:solidFill>
                  <a:srgbClr val="FF0000"/>
                </a:solidFill>
              </a:rPr>
              <a:t>Day</a:t>
            </a:r>
            <a:r>
              <a:rPr lang="cs-CZ" sz="2400" dirty="0"/>
              <a:t> </a:t>
            </a:r>
            <a:r>
              <a:rPr lang="cs-CZ" sz="2400" b="1" i="1" dirty="0" smtClean="0">
                <a:solidFill>
                  <a:srgbClr val="FF0000"/>
                </a:solidFill>
              </a:rPr>
              <a:t>and </a:t>
            </a:r>
            <a:r>
              <a:rPr lang="cs-CZ" sz="2400" b="1" i="1" dirty="0" err="1" smtClean="0">
                <a:solidFill>
                  <a:srgbClr val="FF0000"/>
                </a:solidFill>
              </a:rPr>
              <a:t>the</a:t>
            </a:r>
            <a:r>
              <a:rPr lang="cs-CZ" sz="2400" b="1" i="1" dirty="0" smtClean="0">
                <a:solidFill>
                  <a:srgbClr val="FF0000"/>
                </a:solidFill>
              </a:rPr>
              <a:t> </a:t>
            </a:r>
            <a:r>
              <a:rPr lang="cs-CZ" sz="2400" b="1" i="1" dirty="0" err="1" smtClean="0">
                <a:solidFill>
                  <a:srgbClr val="FF0000"/>
                </a:solidFill>
              </a:rPr>
              <a:t>speech</a:t>
            </a:r>
            <a:r>
              <a:rPr lang="cs-CZ" sz="2400" b="1" i="1" dirty="0" smtClean="0">
                <a:solidFill>
                  <a:srgbClr val="FF0000"/>
                </a:solidFill>
              </a:rPr>
              <a:t> </a:t>
            </a:r>
            <a:r>
              <a:rPr lang="cs-CZ" sz="2400" b="1" i="1" dirty="0" err="1" smtClean="0">
                <a:solidFill>
                  <a:srgbClr val="FF0000"/>
                </a:solidFill>
              </a:rPr>
              <a:t>is</a:t>
            </a:r>
            <a:r>
              <a:rPr lang="en-US" sz="2400" b="1" i="1" dirty="0" smtClean="0">
                <a:solidFill>
                  <a:srgbClr val="FF0000"/>
                </a:solidFill>
              </a:rPr>
              <a:t> </a:t>
            </a:r>
            <a:r>
              <a:rPr lang="en-US" sz="2400" b="1" i="1" dirty="0">
                <a:solidFill>
                  <a:srgbClr val="FF0000"/>
                </a:solidFill>
              </a:rPr>
              <a:t>heard by millions of people all over the </a:t>
            </a:r>
            <a:r>
              <a:rPr lang="en-US" sz="2400" b="1" i="1" dirty="0" smtClean="0">
                <a:solidFill>
                  <a:srgbClr val="FF0000"/>
                </a:solidFill>
              </a:rPr>
              <a:t>world</a:t>
            </a:r>
            <a:r>
              <a:rPr lang="cs-CZ" sz="2400" b="1" i="1" dirty="0" smtClean="0">
                <a:solidFill>
                  <a:srgbClr val="FF0000"/>
                </a:solidFill>
              </a:rPr>
              <a:t>.</a:t>
            </a:r>
            <a:r>
              <a:rPr lang="en-US" sz="2400" b="1" i="1" dirty="0" smtClean="0">
                <a:solidFill>
                  <a:srgbClr val="FF0000"/>
                </a:solidFill>
              </a:rPr>
              <a:t> </a:t>
            </a:r>
            <a:endParaRPr lang="cs-CZ" sz="2400" b="1" i="1" u="sng" dirty="0">
              <a:solidFill>
                <a:srgbClr val="FF0000"/>
              </a:solidFill>
            </a:endParaRPr>
          </a:p>
          <a:p>
            <a:endParaRPr lang="cs-CZ" b="1" i="1" dirty="0">
              <a:solidFill>
                <a:srgbClr val="FF0000"/>
              </a:solidFill>
            </a:endParaRP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24328" y="1772816"/>
            <a:ext cx="1489817" cy="3168352"/>
          </a:xfrm>
          <a:prstGeom prst="rect">
            <a:avLst/>
          </a:prstGeom>
          <a:noFill/>
          <a:ln w="76200">
            <a:solidFill>
              <a:schemeClr val="bg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205250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additive="base">
                                        <p:cTn id="2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1026"/>
                                        </p:tgtEl>
                                        <p:attrNameLst>
                                          <p:attrName>style.visibility</p:attrName>
                                        </p:attrNameLst>
                                      </p:cBhvr>
                                      <p:to>
                                        <p:strVal val="visible"/>
                                      </p:to>
                                    </p:set>
                                    <p:anim calcmode="lin" valueType="num">
                                      <p:cBhvr additive="base">
                                        <p:cTn id="29" dur="500" fill="hold"/>
                                        <p:tgtEl>
                                          <p:spTgt spid="1026"/>
                                        </p:tgtEl>
                                        <p:attrNameLst>
                                          <p:attrName>ppt_x</p:attrName>
                                        </p:attrNameLst>
                                      </p:cBhvr>
                                      <p:tavLst>
                                        <p:tav tm="0">
                                          <p:val>
                                            <p:strVal val="#ppt_x"/>
                                          </p:val>
                                        </p:tav>
                                        <p:tav tm="100000">
                                          <p:val>
                                            <p:strVal val="#ppt_x"/>
                                          </p:val>
                                        </p:tav>
                                      </p:tavLst>
                                    </p:anim>
                                    <p:anim calcmode="lin" valueType="num">
                                      <p:cBhvr additive="base">
                                        <p:cTn id="30" dur="500" fill="hold"/>
                                        <p:tgtEl>
                                          <p:spTgt spid="1026"/>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additive="base">
                                        <p:cTn id="3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bwMode="auto">
          <a:xfrm>
            <a:off x="-42366" y="0"/>
            <a:ext cx="9172244" cy="6885384"/>
          </a:xfrm>
          <a:prstGeom prst="rect">
            <a:avLst/>
          </a:prstGeom>
          <a:solidFill>
            <a:schemeClr val="accent3">
              <a:lumMod val="50000"/>
            </a:schemeClr>
          </a:solidFill>
          <a:ln>
            <a:solidFill>
              <a:schemeClr val="accent3">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smtClean="0">
              <a:solidFill>
                <a:srgbClr val="FF0000"/>
              </a:solidFill>
            </a:endParaRPr>
          </a:p>
          <a:p>
            <a:pPr algn="ctr"/>
            <a:endParaRPr lang="cs-CZ" dirty="0"/>
          </a:p>
        </p:txBody>
      </p:sp>
      <p:sp>
        <p:nvSpPr>
          <p:cNvPr id="3" name="TextovéPole 2"/>
          <p:cNvSpPr txBox="1"/>
          <p:nvPr/>
        </p:nvSpPr>
        <p:spPr>
          <a:xfrm>
            <a:off x="178737" y="245224"/>
            <a:ext cx="7633623" cy="6617196"/>
          </a:xfrm>
          <a:prstGeom prst="rect">
            <a:avLst/>
          </a:prstGeom>
          <a:solidFill>
            <a:srgbClr val="FFC000"/>
          </a:solidFill>
        </p:spPr>
        <p:txBody>
          <a:bodyPr wrap="square" rtlCol="0">
            <a:spAutoFit/>
          </a:bodyPr>
          <a:lstStyle/>
          <a:p>
            <a:r>
              <a:rPr lang="en-US" sz="2800" b="1" i="1" u="sng" dirty="0">
                <a:solidFill>
                  <a:srgbClr val="FF0000"/>
                </a:solidFill>
              </a:rPr>
              <a:t>The Twelve Days of </a:t>
            </a:r>
            <a:r>
              <a:rPr lang="en-US" sz="2800" b="1" i="1" u="sng" dirty="0" err="1" smtClean="0">
                <a:solidFill>
                  <a:srgbClr val="FF0000"/>
                </a:solidFill>
              </a:rPr>
              <a:t>Christma</a:t>
            </a:r>
            <a:r>
              <a:rPr lang="cs-CZ" sz="2800" b="1" i="1" u="sng" dirty="0" smtClean="0">
                <a:solidFill>
                  <a:srgbClr val="FF0000"/>
                </a:solidFill>
              </a:rPr>
              <a:t>s</a:t>
            </a:r>
            <a:r>
              <a:rPr lang="cs-CZ" sz="2400" b="1" i="1" dirty="0">
                <a:solidFill>
                  <a:srgbClr val="FF0000"/>
                </a:solidFill>
              </a:rPr>
              <a:t> </a:t>
            </a:r>
            <a:r>
              <a:rPr lang="cs-CZ" sz="2400" b="1" i="1" dirty="0" smtClean="0">
                <a:solidFill>
                  <a:srgbClr val="FF0000"/>
                </a:solidFill>
              </a:rPr>
              <a:t> = D</a:t>
            </a:r>
            <a:r>
              <a:rPr lang="en-US" sz="2400" b="1" i="1" dirty="0" err="1" smtClean="0">
                <a:solidFill>
                  <a:srgbClr val="FF0000"/>
                </a:solidFill>
              </a:rPr>
              <a:t>ecember</a:t>
            </a:r>
            <a:r>
              <a:rPr lang="en-US" sz="2400" b="1" i="1" dirty="0" smtClean="0">
                <a:solidFill>
                  <a:srgbClr val="FF0000"/>
                </a:solidFill>
              </a:rPr>
              <a:t> </a:t>
            </a:r>
            <a:r>
              <a:rPr lang="en-US" sz="2400" b="1" i="1" dirty="0">
                <a:solidFill>
                  <a:srgbClr val="FF0000"/>
                </a:solidFill>
              </a:rPr>
              <a:t>26th to January </a:t>
            </a:r>
            <a:r>
              <a:rPr lang="en-US" sz="2400" b="1" i="1" dirty="0" smtClean="0">
                <a:solidFill>
                  <a:srgbClr val="FF0000"/>
                </a:solidFill>
              </a:rPr>
              <a:t>6</a:t>
            </a:r>
            <a:r>
              <a:rPr lang="en-US" sz="2400" b="1" i="1" baseline="30000" dirty="0" smtClean="0">
                <a:solidFill>
                  <a:srgbClr val="FF0000"/>
                </a:solidFill>
              </a:rPr>
              <a:t>th</a:t>
            </a:r>
            <a:r>
              <a:rPr lang="cs-CZ" sz="2400" b="1" i="1" baseline="30000" dirty="0">
                <a:solidFill>
                  <a:srgbClr val="FF0000"/>
                </a:solidFill>
              </a:rPr>
              <a:t> </a:t>
            </a:r>
            <a:r>
              <a:rPr lang="cs-CZ" sz="2400" b="1" i="1" baseline="30000" dirty="0" smtClean="0">
                <a:solidFill>
                  <a:srgbClr val="FF0000"/>
                </a:solidFill>
              </a:rPr>
              <a:t>.</a:t>
            </a:r>
            <a:r>
              <a:rPr lang="cs-CZ" sz="2400" b="1" i="1" dirty="0" smtClean="0">
                <a:solidFill>
                  <a:srgbClr val="FF0000"/>
                </a:solidFill>
              </a:rPr>
              <a:t> </a:t>
            </a:r>
            <a:r>
              <a:rPr lang="en-US" sz="2400" b="1" i="1" dirty="0">
                <a:solidFill>
                  <a:srgbClr val="FF0000"/>
                </a:solidFill>
              </a:rPr>
              <a:t>During the ancient 12-day Christmas celebration, it was considered unlucky to let the log in the fireplace stop </a:t>
            </a:r>
            <a:r>
              <a:rPr lang="en-US" sz="2400" b="1" i="1" dirty="0" smtClean="0">
                <a:solidFill>
                  <a:srgbClr val="FF0000"/>
                </a:solidFill>
              </a:rPr>
              <a:t>burning</a:t>
            </a:r>
            <a:r>
              <a:rPr lang="cs-CZ" sz="2400" b="1" i="1" dirty="0" smtClean="0">
                <a:solidFill>
                  <a:srgbClr val="FF0000"/>
                </a:solidFill>
              </a:rPr>
              <a:t>.</a:t>
            </a:r>
            <a:r>
              <a:rPr lang="en-US" sz="2400" dirty="0"/>
              <a:t> </a:t>
            </a:r>
            <a:r>
              <a:rPr lang="en-US" sz="2400" b="1" i="1" dirty="0" smtClean="0">
                <a:solidFill>
                  <a:srgbClr val="FF0000"/>
                </a:solidFill>
              </a:rPr>
              <a:t>Another </a:t>
            </a:r>
            <a:r>
              <a:rPr lang="en-US" sz="2400" b="1" i="1" dirty="0">
                <a:solidFill>
                  <a:srgbClr val="FF0000"/>
                </a:solidFill>
              </a:rPr>
              <a:t>myth is that for every mince pie you eat over the 12 days of Christmas you </a:t>
            </a:r>
            <a:r>
              <a:rPr lang="cs-CZ" sz="2400" b="1" i="1" dirty="0" smtClean="0">
                <a:solidFill>
                  <a:srgbClr val="FF0000"/>
                </a:solidFill>
              </a:rPr>
              <a:t>       </a:t>
            </a:r>
            <a:r>
              <a:rPr lang="en-US" sz="2400" b="1" i="1" dirty="0" smtClean="0">
                <a:solidFill>
                  <a:srgbClr val="FF0000"/>
                </a:solidFill>
              </a:rPr>
              <a:t>will </a:t>
            </a:r>
            <a:r>
              <a:rPr lang="en-US" sz="2400" b="1" i="1" dirty="0">
                <a:solidFill>
                  <a:srgbClr val="FF0000"/>
                </a:solidFill>
              </a:rPr>
              <a:t>have a month of good luck the following year!</a:t>
            </a:r>
          </a:p>
          <a:p>
            <a:r>
              <a:rPr lang="cs-CZ" sz="2800" b="1" i="1" u="sng" dirty="0" err="1">
                <a:solidFill>
                  <a:srgbClr val="FF0000"/>
                </a:solidFill>
              </a:rPr>
              <a:t>Christmas</a:t>
            </a:r>
            <a:r>
              <a:rPr lang="cs-CZ" sz="2800" b="1" i="1" u="sng" dirty="0">
                <a:solidFill>
                  <a:srgbClr val="FF0000"/>
                </a:solidFill>
              </a:rPr>
              <a:t> </a:t>
            </a:r>
            <a:r>
              <a:rPr lang="cs-CZ" sz="2800" b="1" i="1" u="sng" dirty="0" err="1" smtClean="0">
                <a:solidFill>
                  <a:srgbClr val="FF0000"/>
                </a:solidFill>
              </a:rPr>
              <a:t>Pudding</a:t>
            </a:r>
            <a:r>
              <a:rPr lang="cs-CZ" sz="2800" b="1" i="1" dirty="0" smtClean="0">
                <a:solidFill>
                  <a:srgbClr val="FF0000"/>
                </a:solidFill>
              </a:rPr>
              <a:t> </a:t>
            </a:r>
            <a:r>
              <a:rPr lang="cs-CZ" sz="2400" b="1" i="1" dirty="0" err="1" smtClean="0">
                <a:solidFill>
                  <a:srgbClr val="FF0000"/>
                </a:solidFill>
              </a:rPr>
              <a:t>is</a:t>
            </a:r>
            <a:r>
              <a:rPr lang="cs-CZ" sz="2400" b="1" i="1" dirty="0" smtClean="0">
                <a:solidFill>
                  <a:srgbClr val="FF0000"/>
                </a:solidFill>
              </a:rPr>
              <a:t> a ve</a:t>
            </a:r>
            <a:r>
              <a:rPr lang="en-US" sz="2400" b="1" i="1" dirty="0" err="1" smtClean="0">
                <a:solidFill>
                  <a:srgbClr val="FF0000"/>
                </a:solidFill>
              </a:rPr>
              <a:t>ry</a:t>
            </a:r>
            <a:r>
              <a:rPr lang="en-US" sz="2400" b="1" i="1" dirty="0" smtClean="0">
                <a:solidFill>
                  <a:srgbClr val="FF0000"/>
                </a:solidFill>
              </a:rPr>
              <a:t> rich, dark pudding </a:t>
            </a:r>
            <a:r>
              <a:rPr lang="cs-CZ" sz="2400" b="1" i="1" dirty="0" smtClean="0">
                <a:solidFill>
                  <a:srgbClr val="FF0000"/>
                </a:solidFill>
              </a:rPr>
              <a:t>        </a:t>
            </a:r>
            <a:r>
              <a:rPr lang="en-US" sz="2400" b="1" i="1" dirty="0" smtClean="0">
                <a:solidFill>
                  <a:srgbClr val="FF0000"/>
                </a:solidFill>
              </a:rPr>
              <a:t>made with all sorts of dried fruits, nuts, spices,</a:t>
            </a:r>
            <a:r>
              <a:rPr lang="cs-CZ" sz="2400" b="1" i="1" dirty="0" smtClean="0">
                <a:solidFill>
                  <a:srgbClr val="FF0000"/>
                </a:solidFill>
              </a:rPr>
              <a:t>            </a:t>
            </a:r>
            <a:r>
              <a:rPr lang="en-US" sz="2400" b="1" i="1" dirty="0" smtClean="0">
                <a:solidFill>
                  <a:srgbClr val="FF0000"/>
                </a:solidFill>
              </a:rPr>
              <a:t>treacle </a:t>
            </a:r>
            <a:r>
              <a:rPr lang="en-US" sz="2400" b="1" i="1" dirty="0">
                <a:solidFill>
                  <a:srgbClr val="FF0000"/>
                </a:solidFill>
              </a:rPr>
              <a:t>and </a:t>
            </a:r>
            <a:r>
              <a:rPr lang="en-US" sz="2400" b="1" i="1" dirty="0" smtClean="0">
                <a:solidFill>
                  <a:srgbClr val="FF0000"/>
                </a:solidFill>
              </a:rPr>
              <a:t>lot</a:t>
            </a:r>
            <a:r>
              <a:rPr lang="cs-CZ" sz="2400" b="1" i="1" dirty="0" smtClean="0">
                <a:solidFill>
                  <a:srgbClr val="FF0000"/>
                </a:solidFill>
              </a:rPr>
              <a:t> </a:t>
            </a:r>
            <a:r>
              <a:rPr lang="cs-CZ" sz="2400" b="1" i="1" dirty="0" err="1" smtClean="0">
                <a:solidFill>
                  <a:srgbClr val="FF0000"/>
                </a:solidFill>
              </a:rPr>
              <a:t>of</a:t>
            </a:r>
            <a:r>
              <a:rPr lang="en-US" sz="2400" b="1" i="1" dirty="0" smtClean="0">
                <a:solidFill>
                  <a:srgbClr val="FF0000"/>
                </a:solidFill>
              </a:rPr>
              <a:t> </a:t>
            </a:r>
            <a:r>
              <a:rPr lang="en-US" sz="2400" b="1" i="1" dirty="0">
                <a:solidFill>
                  <a:srgbClr val="FF0000"/>
                </a:solidFill>
              </a:rPr>
              <a:t>sherry or brandy.</a:t>
            </a:r>
            <a:endParaRPr lang="cs-CZ" sz="2400" b="1" i="1" dirty="0">
              <a:solidFill>
                <a:srgbClr val="FF0000"/>
              </a:solidFill>
            </a:endParaRPr>
          </a:p>
          <a:p>
            <a:r>
              <a:rPr lang="cs-CZ" sz="2800" b="1" i="1" u="sng" dirty="0" err="1">
                <a:solidFill>
                  <a:srgbClr val="FF0000"/>
                </a:solidFill>
              </a:rPr>
              <a:t>Christmas</a:t>
            </a:r>
            <a:r>
              <a:rPr lang="cs-CZ" sz="2800" b="1" i="1" u="sng" dirty="0">
                <a:solidFill>
                  <a:srgbClr val="FF0000"/>
                </a:solidFill>
              </a:rPr>
              <a:t> </a:t>
            </a:r>
            <a:r>
              <a:rPr lang="cs-CZ" sz="2800" b="1" i="1" u="sng" dirty="0" err="1" smtClean="0">
                <a:solidFill>
                  <a:srgbClr val="FF0000"/>
                </a:solidFill>
              </a:rPr>
              <a:t>Cake</a:t>
            </a:r>
            <a:r>
              <a:rPr lang="cs-CZ" sz="2800" dirty="0"/>
              <a:t> </a:t>
            </a:r>
            <a:r>
              <a:rPr lang="cs-CZ" sz="2400" b="1" i="1" dirty="0" err="1" smtClean="0">
                <a:solidFill>
                  <a:srgbClr val="FF0000"/>
                </a:solidFill>
              </a:rPr>
              <a:t>is</a:t>
            </a:r>
            <a:r>
              <a:rPr lang="cs-CZ" sz="2400" b="1" i="1" dirty="0" smtClean="0">
                <a:solidFill>
                  <a:srgbClr val="FF0000"/>
                </a:solidFill>
              </a:rPr>
              <a:t> v</a:t>
            </a:r>
            <a:r>
              <a:rPr lang="en-US" sz="2400" b="1" i="1" dirty="0" err="1" smtClean="0">
                <a:solidFill>
                  <a:srgbClr val="FF0000"/>
                </a:solidFill>
              </a:rPr>
              <a:t>ery</a:t>
            </a:r>
            <a:r>
              <a:rPr lang="en-US" sz="2400" b="1" i="1" dirty="0" smtClean="0">
                <a:solidFill>
                  <a:srgbClr val="FF0000"/>
                </a:solidFill>
              </a:rPr>
              <a:t> </a:t>
            </a:r>
            <a:r>
              <a:rPr lang="en-US" sz="2400" b="1" i="1" dirty="0">
                <a:solidFill>
                  <a:srgbClr val="FF0000"/>
                </a:solidFill>
              </a:rPr>
              <a:t>rich and dark and </a:t>
            </a:r>
            <a:r>
              <a:rPr lang="en-US" sz="2400" b="1" i="1" dirty="0" smtClean="0">
                <a:solidFill>
                  <a:srgbClr val="FF0000"/>
                </a:solidFill>
              </a:rPr>
              <a:t>contain</a:t>
            </a:r>
            <a:r>
              <a:rPr lang="cs-CZ" sz="2400" b="1" i="1" dirty="0" smtClean="0">
                <a:solidFill>
                  <a:srgbClr val="FF0000"/>
                </a:solidFill>
              </a:rPr>
              <a:t>s</a:t>
            </a:r>
            <a:r>
              <a:rPr lang="cs-CZ" sz="2400" b="1" i="1" dirty="0">
                <a:solidFill>
                  <a:srgbClr val="FF0000"/>
                </a:solidFill>
              </a:rPr>
              <a:t> </a:t>
            </a:r>
            <a:r>
              <a:rPr lang="en-US" sz="2400" b="1" i="1" dirty="0" smtClean="0">
                <a:solidFill>
                  <a:srgbClr val="FF0000"/>
                </a:solidFill>
              </a:rPr>
              <a:t>dried fruit, nuts</a:t>
            </a:r>
            <a:r>
              <a:rPr lang="cs-CZ" sz="2400" b="1" i="1" dirty="0" smtClean="0">
                <a:solidFill>
                  <a:srgbClr val="FF0000"/>
                </a:solidFill>
              </a:rPr>
              <a:t>, </a:t>
            </a:r>
            <a:r>
              <a:rPr lang="en-US" sz="2400" b="1" i="1" dirty="0" smtClean="0">
                <a:solidFill>
                  <a:srgbClr val="FF0000"/>
                </a:solidFill>
              </a:rPr>
              <a:t>glace </a:t>
            </a:r>
            <a:r>
              <a:rPr lang="en-US" sz="2400" b="1" i="1" dirty="0">
                <a:solidFill>
                  <a:srgbClr val="FF0000"/>
                </a:solidFill>
              </a:rPr>
              <a:t>cherries, candied peel </a:t>
            </a:r>
            <a:r>
              <a:rPr lang="en-US" sz="2400" b="1" i="1" dirty="0" smtClean="0">
                <a:solidFill>
                  <a:srgbClr val="FF0000"/>
                </a:solidFill>
              </a:rPr>
              <a:t>with </a:t>
            </a:r>
            <a:r>
              <a:rPr lang="en-US" sz="2400" b="1" i="1" dirty="0">
                <a:solidFill>
                  <a:srgbClr val="FF0000"/>
                </a:solidFill>
              </a:rPr>
              <a:t>black treacle. </a:t>
            </a:r>
            <a:r>
              <a:rPr lang="cs-CZ" sz="2400" b="1" i="1" dirty="0" err="1" smtClean="0">
                <a:solidFill>
                  <a:srgbClr val="FF0000"/>
                </a:solidFill>
              </a:rPr>
              <a:t>It´s</a:t>
            </a:r>
            <a:r>
              <a:rPr lang="cs-CZ" sz="2400" b="1" i="1" dirty="0" smtClean="0">
                <a:solidFill>
                  <a:srgbClr val="FF0000"/>
                </a:solidFill>
              </a:rPr>
              <a:t> </a:t>
            </a:r>
            <a:r>
              <a:rPr lang="en-US" sz="2400" b="1" i="1" dirty="0" smtClean="0">
                <a:solidFill>
                  <a:srgbClr val="FF0000"/>
                </a:solidFill>
              </a:rPr>
              <a:t>covered </a:t>
            </a:r>
            <a:r>
              <a:rPr lang="en-US" sz="2400" b="1" i="1" dirty="0">
                <a:solidFill>
                  <a:srgbClr val="FF0000"/>
                </a:solidFill>
              </a:rPr>
              <a:t>with a layer of </a:t>
            </a:r>
            <a:r>
              <a:rPr lang="en-US" sz="2400" b="1" i="1" dirty="0" smtClean="0">
                <a:solidFill>
                  <a:srgbClr val="FF0000"/>
                </a:solidFill>
              </a:rPr>
              <a:t>marzipan</a:t>
            </a:r>
            <a:r>
              <a:rPr lang="cs-CZ" sz="2400" b="1" i="1" dirty="0" smtClean="0">
                <a:solidFill>
                  <a:srgbClr val="FF0000"/>
                </a:solidFill>
              </a:rPr>
              <a:t>.</a:t>
            </a:r>
            <a:r>
              <a:rPr lang="en-US" sz="2400" b="1" i="1" dirty="0" smtClean="0">
                <a:solidFill>
                  <a:srgbClr val="FF0000"/>
                </a:solidFill>
              </a:rPr>
              <a:t> </a:t>
            </a:r>
            <a:endParaRPr lang="cs-CZ" sz="2400" b="1" i="1" u="sng" dirty="0">
              <a:solidFill>
                <a:srgbClr val="FF0000"/>
              </a:solidFill>
            </a:endParaRPr>
          </a:p>
          <a:p>
            <a:r>
              <a:rPr lang="cs-CZ" sz="2800" b="1" i="1" u="sng" dirty="0">
                <a:solidFill>
                  <a:srgbClr val="FF0000"/>
                </a:solidFill>
              </a:rPr>
              <a:t>Mince </a:t>
            </a:r>
            <a:r>
              <a:rPr lang="cs-CZ" sz="2800" b="1" i="1" u="sng" dirty="0" smtClean="0">
                <a:solidFill>
                  <a:srgbClr val="FF0000"/>
                </a:solidFill>
              </a:rPr>
              <a:t>Pie</a:t>
            </a:r>
            <a:r>
              <a:rPr lang="cs-CZ" sz="2800" dirty="0"/>
              <a:t> </a:t>
            </a:r>
            <a:r>
              <a:rPr lang="cs-CZ" sz="2400" b="1" i="1" dirty="0">
                <a:solidFill>
                  <a:srgbClr val="FF0000"/>
                </a:solidFill>
              </a:rPr>
              <a:t>=</a:t>
            </a:r>
            <a:r>
              <a:rPr lang="cs-CZ" sz="2400" b="1" i="1" dirty="0" smtClean="0">
                <a:solidFill>
                  <a:srgbClr val="FF0000"/>
                </a:solidFill>
              </a:rPr>
              <a:t> </a:t>
            </a:r>
            <a:r>
              <a:rPr lang="cs-CZ" sz="2400" b="1" i="1" dirty="0" err="1" smtClean="0">
                <a:solidFill>
                  <a:srgbClr val="FF0000"/>
                </a:solidFill>
              </a:rPr>
              <a:t>is</a:t>
            </a:r>
            <a:r>
              <a:rPr lang="cs-CZ" sz="2400" b="1" i="1" dirty="0" smtClean="0">
                <a:solidFill>
                  <a:srgbClr val="FF0000"/>
                </a:solidFill>
              </a:rPr>
              <a:t> </a:t>
            </a:r>
            <a:r>
              <a:rPr lang="en-US" sz="2400" b="1" i="1" dirty="0" smtClean="0">
                <a:solidFill>
                  <a:srgbClr val="FF0000"/>
                </a:solidFill>
              </a:rPr>
              <a:t>made </a:t>
            </a:r>
            <a:r>
              <a:rPr lang="en-US" sz="2400" b="1" i="1" dirty="0">
                <a:solidFill>
                  <a:srgbClr val="FF0000"/>
                </a:solidFill>
              </a:rPr>
              <a:t>with </a:t>
            </a:r>
            <a:r>
              <a:rPr lang="en-US" sz="2400" b="1" i="1" dirty="0" smtClean="0">
                <a:solidFill>
                  <a:srgbClr val="FF0000"/>
                </a:solidFill>
              </a:rPr>
              <a:t>mincemeat</a:t>
            </a:r>
            <a:r>
              <a:rPr lang="cs-CZ" sz="2400" dirty="0" smtClean="0"/>
              <a:t>. </a:t>
            </a:r>
            <a:r>
              <a:rPr lang="cs-CZ" sz="2400" b="1" i="1" dirty="0" err="1" smtClean="0">
                <a:solidFill>
                  <a:srgbClr val="FF0000"/>
                </a:solidFill>
              </a:rPr>
              <a:t>It</a:t>
            </a:r>
            <a:r>
              <a:rPr lang="cs-CZ" sz="2400" b="1" i="1" dirty="0" smtClean="0">
                <a:solidFill>
                  <a:srgbClr val="FF0000"/>
                </a:solidFill>
              </a:rPr>
              <a:t> </a:t>
            </a:r>
            <a:r>
              <a:rPr lang="en-US" sz="2400" b="1" i="1" dirty="0" smtClean="0">
                <a:solidFill>
                  <a:srgbClr val="FF0000"/>
                </a:solidFill>
              </a:rPr>
              <a:t>is </a:t>
            </a:r>
            <a:r>
              <a:rPr lang="en-US" sz="2400" b="1" i="1" dirty="0">
                <a:solidFill>
                  <a:srgbClr val="FF0000"/>
                </a:solidFill>
              </a:rPr>
              <a:t>a </a:t>
            </a:r>
            <a:r>
              <a:rPr lang="en-US" sz="2400" b="1" i="1" dirty="0" smtClean="0">
                <a:solidFill>
                  <a:srgbClr val="FF0000"/>
                </a:solidFill>
              </a:rPr>
              <a:t>mixture of </a:t>
            </a:r>
            <a:r>
              <a:rPr lang="cs-CZ" sz="2400" b="1" i="1" dirty="0" smtClean="0">
                <a:solidFill>
                  <a:srgbClr val="FF0000"/>
                </a:solidFill>
              </a:rPr>
              <a:t>		</a:t>
            </a:r>
            <a:r>
              <a:rPr lang="cs-CZ" sz="2400" b="1" i="1" dirty="0">
                <a:solidFill>
                  <a:srgbClr val="FF0000"/>
                </a:solidFill>
              </a:rPr>
              <a:t>	</a:t>
            </a:r>
            <a:r>
              <a:rPr lang="en-US" sz="2400" b="1" i="1" dirty="0" smtClean="0">
                <a:solidFill>
                  <a:srgbClr val="FF0000"/>
                </a:solidFill>
              </a:rPr>
              <a:t>dried </a:t>
            </a:r>
            <a:r>
              <a:rPr lang="en-US" sz="2400" b="1" i="1" dirty="0">
                <a:solidFill>
                  <a:srgbClr val="FF0000"/>
                </a:solidFill>
              </a:rPr>
              <a:t>fruit (raisins, sultanas, </a:t>
            </a:r>
            <a:r>
              <a:rPr lang="en-US" sz="2400" b="1" i="1" dirty="0" smtClean="0">
                <a:solidFill>
                  <a:srgbClr val="FF0000"/>
                </a:solidFill>
              </a:rPr>
              <a:t>candied peel</a:t>
            </a:r>
            <a:r>
              <a:rPr lang="cs-CZ" sz="2400" b="1" i="1" dirty="0">
                <a:solidFill>
                  <a:srgbClr val="FF0000"/>
                </a:solidFill>
              </a:rPr>
              <a:t>)</a:t>
            </a:r>
            <a:r>
              <a:rPr lang="en-US" sz="2400" b="1" i="1" dirty="0" smtClean="0">
                <a:solidFill>
                  <a:srgbClr val="FF0000"/>
                </a:solidFill>
              </a:rPr>
              <a:t>, </a:t>
            </a:r>
            <a:r>
              <a:rPr lang="cs-CZ" sz="2400" b="1" i="1" dirty="0" smtClean="0">
                <a:solidFill>
                  <a:srgbClr val="FF0000"/>
                </a:solidFill>
              </a:rPr>
              <a:t>			</a:t>
            </a:r>
            <a:r>
              <a:rPr lang="en-US" sz="2400" b="1" i="1" dirty="0" smtClean="0">
                <a:solidFill>
                  <a:srgbClr val="FF0000"/>
                </a:solidFill>
              </a:rPr>
              <a:t>apples</a:t>
            </a:r>
            <a:r>
              <a:rPr lang="en-US" sz="2400" b="1" i="1" dirty="0">
                <a:solidFill>
                  <a:srgbClr val="FF0000"/>
                </a:solidFill>
              </a:rPr>
              <a:t>, spices, </a:t>
            </a:r>
            <a:r>
              <a:rPr lang="en-US" sz="2400" b="1" i="1" dirty="0" err="1" smtClean="0">
                <a:solidFill>
                  <a:srgbClr val="FF0000"/>
                </a:solidFill>
              </a:rPr>
              <a:t>suga</a:t>
            </a:r>
            <a:r>
              <a:rPr lang="cs-CZ" sz="2400" b="1" i="1" dirty="0" smtClean="0">
                <a:solidFill>
                  <a:srgbClr val="FF0000"/>
                </a:solidFill>
              </a:rPr>
              <a:t>r</a:t>
            </a:r>
            <a:r>
              <a:rPr lang="en-US" sz="2400" b="1" i="1" dirty="0" smtClean="0">
                <a:solidFill>
                  <a:srgbClr val="FF0000"/>
                </a:solidFill>
              </a:rPr>
              <a:t> </a:t>
            </a:r>
            <a:r>
              <a:rPr lang="en-US" sz="2400" b="1" i="1" dirty="0">
                <a:solidFill>
                  <a:srgbClr val="FF0000"/>
                </a:solidFill>
              </a:rPr>
              <a:t>often moistened </a:t>
            </a:r>
            <a:r>
              <a:rPr lang="en-US" sz="2400" b="1" i="1" dirty="0" smtClean="0">
                <a:solidFill>
                  <a:srgbClr val="FF0000"/>
                </a:solidFill>
              </a:rPr>
              <a:t>with </a:t>
            </a:r>
            <a:r>
              <a:rPr lang="cs-CZ" sz="2400" b="1" i="1" dirty="0" smtClean="0">
                <a:solidFill>
                  <a:srgbClr val="FF0000"/>
                </a:solidFill>
              </a:rPr>
              <a:t>	 		</a:t>
            </a:r>
            <a:r>
              <a:rPr lang="en-US" sz="2400" b="1" i="1" dirty="0" smtClean="0">
                <a:solidFill>
                  <a:srgbClr val="FF0000"/>
                </a:solidFill>
              </a:rPr>
              <a:t>brandy </a:t>
            </a:r>
            <a:r>
              <a:rPr lang="en-US" sz="2400" b="1" i="1" dirty="0">
                <a:solidFill>
                  <a:srgbClr val="FF0000"/>
                </a:solidFill>
              </a:rPr>
              <a:t>or </a:t>
            </a:r>
            <a:r>
              <a:rPr lang="en-US" sz="2400" b="1" i="1" dirty="0" smtClean="0">
                <a:solidFill>
                  <a:srgbClr val="FF0000"/>
                </a:solidFill>
              </a:rPr>
              <a:t>sherry, and baked in small pastry </a:t>
            </a:r>
            <a:r>
              <a:rPr lang="cs-CZ" sz="2400" b="1" i="1" dirty="0" smtClean="0">
                <a:solidFill>
                  <a:srgbClr val="FF0000"/>
                </a:solidFill>
              </a:rPr>
              <a:t>		</a:t>
            </a:r>
            <a:r>
              <a:rPr lang="en-US" sz="2400" b="1" i="1" dirty="0" smtClean="0">
                <a:solidFill>
                  <a:srgbClr val="FF0000"/>
                </a:solidFill>
              </a:rPr>
              <a:t>cases. </a:t>
            </a:r>
          </a:p>
        </p:txBody>
      </p:sp>
      <p:pic>
        <p:nvPicPr>
          <p:cNvPr id="2052" name="Picture 4"/>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135266" y="1526463"/>
            <a:ext cx="1979712" cy="2047978"/>
          </a:xfrm>
          <a:prstGeom prst="rect">
            <a:avLst/>
          </a:prstGeom>
          <a:noFill/>
          <a:ln w="76200">
            <a:solidFill>
              <a:schemeClr val="bg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6" name="Picture 2" descr="C:\Users\Lenka\Desktop\MincePies.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002" y="5278515"/>
            <a:ext cx="2186730" cy="1606870"/>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C:\Users\Lenka\Desktop\del-xmas-main-cake-3-v2.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83956" y="3677232"/>
            <a:ext cx="1593999" cy="15939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509815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052"/>
                                        </p:tgtEl>
                                        <p:attrNameLst>
                                          <p:attrName>style.visibility</p:attrName>
                                        </p:attrNameLst>
                                      </p:cBhvr>
                                      <p:to>
                                        <p:strVal val="visible"/>
                                      </p:to>
                                    </p:set>
                                    <p:anim calcmode="lin" valueType="num">
                                      <p:cBhvr additive="base">
                                        <p:cTn id="19" dur="500" fill="hold"/>
                                        <p:tgtEl>
                                          <p:spTgt spid="2052"/>
                                        </p:tgtEl>
                                        <p:attrNameLst>
                                          <p:attrName>ppt_x</p:attrName>
                                        </p:attrNameLst>
                                      </p:cBhvr>
                                      <p:tavLst>
                                        <p:tav tm="0">
                                          <p:val>
                                            <p:strVal val="#ppt_x"/>
                                          </p:val>
                                        </p:tav>
                                        <p:tav tm="100000">
                                          <p:val>
                                            <p:strVal val="#ppt_x"/>
                                          </p:val>
                                        </p:tav>
                                      </p:tavLst>
                                    </p:anim>
                                    <p:anim calcmode="lin" valueType="num">
                                      <p:cBhvr additive="base">
                                        <p:cTn id="20" dur="500" fill="hold"/>
                                        <p:tgtEl>
                                          <p:spTgt spid="2052"/>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bwMode="auto">
          <a:xfrm>
            <a:off x="-42366" y="0"/>
            <a:ext cx="9172244" cy="6885384"/>
          </a:xfrm>
          <a:prstGeom prst="rect">
            <a:avLst/>
          </a:prstGeom>
          <a:solidFill>
            <a:schemeClr val="accent3">
              <a:lumMod val="50000"/>
            </a:schemeClr>
          </a:solidFill>
          <a:ln>
            <a:solidFill>
              <a:schemeClr val="accent3">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smtClean="0">
              <a:solidFill>
                <a:srgbClr val="FF0000"/>
              </a:solidFill>
            </a:endParaRPr>
          </a:p>
          <a:p>
            <a:pPr algn="ctr"/>
            <a:endParaRPr lang="cs-CZ" dirty="0"/>
          </a:p>
        </p:txBody>
      </p:sp>
      <p:pic>
        <p:nvPicPr>
          <p:cNvPr id="2050" name="Picture 2" descr="C:\Users\Lenka\Desktop\saint-nicolas.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01900" y="-19178"/>
            <a:ext cx="3090277" cy="6904562"/>
          </a:xfrm>
          <a:prstGeom prst="rect">
            <a:avLst/>
          </a:prstGeom>
          <a:noFill/>
          <a:extLst>
            <a:ext uri="{909E8E84-426E-40DD-AFC4-6F175D3DCCD1}">
              <a14:hiddenFill xmlns:a14="http://schemas.microsoft.com/office/drawing/2010/main">
                <a:solidFill>
                  <a:srgbClr val="FFFFFF"/>
                </a:solidFill>
              </a14:hiddenFill>
            </a:ext>
          </a:extLst>
        </p:spPr>
      </p:pic>
      <p:sp>
        <p:nvSpPr>
          <p:cNvPr id="3" name="TextovéPole 2"/>
          <p:cNvSpPr txBox="1"/>
          <p:nvPr/>
        </p:nvSpPr>
        <p:spPr>
          <a:xfrm>
            <a:off x="179512" y="332656"/>
            <a:ext cx="8424936" cy="6678751"/>
          </a:xfrm>
          <a:prstGeom prst="rect">
            <a:avLst/>
          </a:prstGeom>
          <a:noFill/>
        </p:spPr>
        <p:txBody>
          <a:bodyPr wrap="square" rtlCol="0">
            <a:spAutoFit/>
          </a:bodyPr>
          <a:lstStyle/>
          <a:p>
            <a:pPr algn="ctr"/>
            <a:r>
              <a:rPr lang="en-US" sz="2800" i="1" u="sng" dirty="0">
                <a:solidFill>
                  <a:schemeClr val="accent3"/>
                </a:solidFill>
              </a:rPr>
              <a:t>The Story of St Nicholas (the original Santa Claus)</a:t>
            </a:r>
          </a:p>
          <a:p>
            <a:r>
              <a:rPr lang="en-US" sz="2000" b="1" i="1" dirty="0">
                <a:solidFill>
                  <a:schemeClr val="accent3"/>
                </a:solidFill>
              </a:rPr>
              <a:t>The real St. </a:t>
            </a:r>
            <a:r>
              <a:rPr lang="en-US" sz="2000" b="1" i="1" dirty="0" smtClean="0">
                <a:solidFill>
                  <a:schemeClr val="accent3"/>
                </a:solidFill>
              </a:rPr>
              <a:t>Nicholas was</a:t>
            </a:r>
            <a:r>
              <a:rPr lang="cs-CZ" sz="2000" b="1" i="1" dirty="0" smtClean="0">
                <a:solidFill>
                  <a:schemeClr val="accent3"/>
                </a:solidFill>
              </a:rPr>
              <a:t> a </a:t>
            </a:r>
            <a:r>
              <a:rPr lang="en-US" sz="2000" b="1" i="1" dirty="0" smtClean="0">
                <a:solidFill>
                  <a:schemeClr val="accent3"/>
                </a:solidFill>
              </a:rPr>
              <a:t>bishop </a:t>
            </a:r>
            <a:r>
              <a:rPr lang="cs-CZ" sz="2000" b="1" i="1" dirty="0" err="1" smtClean="0">
                <a:solidFill>
                  <a:schemeClr val="accent3"/>
                </a:solidFill>
              </a:rPr>
              <a:t>who</a:t>
            </a:r>
            <a:r>
              <a:rPr lang="cs-CZ" sz="2000" b="1" i="1" dirty="0" smtClean="0">
                <a:solidFill>
                  <a:schemeClr val="accent3"/>
                </a:solidFill>
              </a:rPr>
              <a:t> </a:t>
            </a:r>
            <a:r>
              <a:rPr lang="cs-CZ" sz="2000" b="1" i="1" dirty="0" err="1" smtClean="0">
                <a:solidFill>
                  <a:schemeClr val="accent3"/>
                </a:solidFill>
              </a:rPr>
              <a:t>lived</a:t>
            </a:r>
            <a:r>
              <a:rPr lang="cs-CZ" sz="2000" b="1" i="1" dirty="0" smtClean="0">
                <a:solidFill>
                  <a:schemeClr val="accent3"/>
                </a:solidFill>
              </a:rPr>
              <a:t> in </a:t>
            </a:r>
            <a:r>
              <a:rPr lang="cs-CZ" sz="2000" b="1" i="1" dirty="0" err="1" smtClean="0">
                <a:solidFill>
                  <a:schemeClr val="accent3"/>
                </a:solidFill>
              </a:rPr>
              <a:t>Turkey</a:t>
            </a:r>
            <a:r>
              <a:rPr lang="cs-CZ" sz="2000" b="1" i="1" dirty="0">
                <a:solidFill>
                  <a:schemeClr val="accent3"/>
                </a:solidFill>
              </a:rPr>
              <a:t> </a:t>
            </a:r>
            <a:r>
              <a:rPr lang="en-US" sz="2000" b="1" i="1" dirty="0" smtClean="0">
                <a:solidFill>
                  <a:schemeClr val="accent3"/>
                </a:solidFill>
              </a:rPr>
              <a:t>in </a:t>
            </a:r>
            <a:r>
              <a:rPr lang="en-US" sz="2000" b="1" i="1" dirty="0">
                <a:solidFill>
                  <a:schemeClr val="accent3"/>
                </a:solidFill>
              </a:rPr>
              <a:t>the early 4th century</a:t>
            </a:r>
            <a:r>
              <a:rPr lang="en-US" sz="2000" b="1" i="1" dirty="0" smtClean="0">
                <a:solidFill>
                  <a:schemeClr val="accent3"/>
                </a:solidFill>
              </a:rPr>
              <a:t>.</a:t>
            </a:r>
            <a:r>
              <a:rPr lang="en-US" sz="2000" dirty="0">
                <a:solidFill>
                  <a:schemeClr val="accent3"/>
                </a:solidFill>
              </a:rPr>
              <a:t> </a:t>
            </a:r>
            <a:r>
              <a:rPr lang="en-US" sz="2000" b="1" i="1" dirty="0">
                <a:solidFill>
                  <a:schemeClr val="accent3"/>
                </a:solidFill>
              </a:rPr>
              <a:t>Many different stories are told to British children about Saint </a:t>
            </a:r>
            <a:r>
              <a:rPr lang="en-US" sz="2000" b="1" i="1" dirty="0" smtClean="0">
                <a:solidFill>
                  <a:schemeClr val="accent3"/>
                </a:solidFill>
              </a:rPr>
              <a:t>Nicholas</a:t>
            </a:r>
            <a:r>
              <a:rPr lang="cs-CZ" sz="2000" b="1" i="1" dirty="0" smtClean="0">
                <a:solidFill>
                  <a:schemeClr val="accent3"/>
                </a:solidFill>
              </a:rPr>
              <a:t>.</a:t>
            </a:r>
            <a:r>
              <a:rPr lang="en-US" sz="2000" dirty="0">
                <a:solidFill>
                  <a:schemeClr val="accent3"/>
                </a:solidFill>
              </a:rPr>
              <a:t> </a:t>
            </a:r>
            <a:r>
              <a:rPr lang="cs-CZ" sz="2000" b="1" i="1" dirty="0" smtClean="0">
                <a:solidFill>
                  <a:schemeClr val="accent3"/>
                </a:solidFill>
              </a:rPr>
              <a:t>I</a:t>
            </a:r>
            <a:r>
              <a:rPr lang="en-US" sz="2000" b="1" i="1" dirty="0" smtClean="0">
                <a:solidFill>
                  <a:schemeClr val="accent3"/>
                </a:solidFill>
              </a:rPr>
              <a:t>n </a:t>
            </a:r>
            <a:r>
              <a:rPr lang="en-US" sz="2000" b="1" i="1" dirty="0">
                <a:solidFill>
                  <a:schemeClr val="accent3"/>
                </a:solidFill>
              </a:rPr>
              <a:t>the days when Saint Nicholas was alive, there lived a kindly </a:t>
            </a:r>
            <a:r>
              <a:rPr lang="en-US" sz="2000" b="1" i="1" dirty="0" smtClean="0">
                <a:solidFill>
                  <a:schemeClr val="accent3"/>
                </a:solidFill>
              </a:rPr>
              <a:t>nobleman</a:t>
            </a:r>
            <a:r>
              <a:rPr lang="cs-CZ" sz="2000" b="1" i="1" dirty="0" smtClean="0">
                <a:solidFill>
                  <a:schemeClr val="accent3"/>
                </a:solidFill>
              </a:rPr>
              <a:t>.</a:t>
            </a:r>
            <a:r>
              <a:rPr lang="en-US" sz="2000" dirty="0">
                <a:solidFill>
                  <a:schemeClr val="accent3"/>
                </a:solidFill>
              </a:rPr>
              <a:t> </a:t>
            </a:r>
            <a:r>
              <a:rPr lang="en-US" sz="2000" b="1" i="1" dirty="0">
                <a:solidFill>
                  <a:schemeClr val="accent3"/>
                </a:solidFill>
              </a:rPr>
              <a:t>He had a beautiful wife and three pretty young </a:t>
            </a:r>
            <a:r>
              <a:rPr lang="en-US" sz="2000" b="1" i="1" dirty="0" smtClean="0">
                <a:solidFill>
                  <a:schemeClr val="accent3"/>
                </a:solidFill>
              </a:rPr>
              <a:t>daughters</a:t>
            </a:r>
            <a:r>
              <a:rPr lang="cs-CZ" sz="2000" b="1" i="1" dirty="0" smtClean="0">
                <a:solidFill>
                  <a:schemeClr val="accent3"/>
                </a:solidFill>
              </a:rPr>
              <a:t>.</a:t>
            </a:r>
            <a:r>
              <a:rPr lang="cs-CZ" sz="2000" dirty="0">
                <a:solidFill>
                  <a:schemeClr val="accent3"/>
                </a:solidFill>
              </a:rPr>
              <a:t> </a:t>
            </a:r>
            <a:r>
              <a:rPr lang="cs-CZ" sz="2000" b="1" i="1" dirty="0">
                <a:solidFill>
                  <a:schemeClr val="accent3"/>
                </a:solidFill>
              </a:rPr>
              <a:t>But </a:t>
            </a:r>
            <a:r>
              <a:rPr lang="cs-CZ" sz="2000" b="1" i="1" dirty="0" err="1">
                <a:solidFill>
                  <a:schemeClr val="accent3"/>
                </a:solidFill>
              </a:rPr>
              <a:t>one</a:t>
            </a:r>
            <a:r>
              <a:rPr lang="cs-CZ" sz="2000" b="1" i="1" dirty="0">
                <a:solidFill>
                  <a:schemeClr val="accent3"/>
                </a:solidFill>
              </a:rPr>
              <a:t> </a:t>
            </a:r>
            <a:r>
              <a:rPr lang="cs-CZ" sz="2000" b="1" i="1" dirty="0" err="1" smtClean="0">
                <a:solidFill>
                  <a:schemeClr val="accent3"/>
                </a:solidFill>
              </a:rPr>
              <a:t>day</a:t>
            </a:r>
            <a:r>
              <a:rPr lang="cs-CZ" sz="2000" b="1" i="1" dirty="0" smtClean="0">
                <a:solidFill>
                  <a:schemeClr val="accent3"/>
                </a:solidFill>
              </a:rPr>
              <a:t> his </a:t>
            </a:r>
            <a:r>
              <a:rPr lang="cs-CZ" sz="2000" b="1" i="1" dirty="0" err="1" smtClean="0">
                <a:solidFill>
                  <a:schemeClr val="accent3"/>
                </a:solidFill>
              </a:rPr>
              <a:t>wife</a:t>
            </a:r>
            <a:r>
              <a:rPr lang="cs-CZ" sz="2000" b="1" i="1" dirty="0" smtClean="0">
                <a:solidFill>
                  <a:schemeClr val="accent3"/>
                </a:solidFill>
              </a:rPr>
              <a:t> </a:t>
            </a:r>
            <a:r>
              <a:rPr lang="cs-CZ" sz="2000" b="1" i="1" dirty="0" err="1">
                <a:solidFill>
                  <a:schemeClr val="accent3"/>
                </a:solidFill>
              </a:rPr>
              <a:t>became</a:t>
            </a:r>
            <a:r>
              <a:rPr lang="cs-CZ" sz="2000" b="1" i="1" dirty="0">
                <a:solidFill>
                  <a:schemeClr val="accent3"/>
                </a:solidFill>
              </a:rPr>
              <a:t> very </a:t>
            </a:r>
            <a:r>
              <a:rPr lang="cs-CZ" sz="2000" b="1" i="1" dirty="0" err="1" smtClean="0">
                <a:solidFill>
                  <a:schemeClr val="accent3"/>
                </a:solidFill>
              </a:rPr>
              <a:t>ill</a:t>
            </a:r>
            <a:r>
              <a:rPr lang="cs-CZ" sz="2000" b="1" i="1" dirty="0" smtClean="0">
                <a:solidFill>
                  <a:schemeClr val="accent3"/>
                </a:solidFill>
              </a:rPr>
              <a:t> and </a:t>
            </a:r>
            <a:r>
              <a:rPr lang="cs-CZ" sz="2000" b="1" i="1" dirty="0" err="1" smtClean="0">
                <a:solidFill>
                  <a:schemeClr val="accent3"/>
                </a:solidFill>
              </a:rPr>
              <a:t>soon</a:t>
            </a:r>
            <a:r>
              <a:rPr lang="cs-CZ" sz="2000" b="1" i="1" dirty="0" smtClean="0">
                <a:solidFill>
                  <a:schemeClr val="accent3"/>
                </a:solidFill>
              </a:rPr>
              <a:t> </a:t>
            </a:r>
            <a:r>
              <a:rPr lang="cs-CZ" sz="2000" b="1" i="1" dirty="0" err="1" smtClean="0">
                <a:solidFill>
                  <a:schemeClr val="accent3"/>
                </a:solidFill>
              </a:rPr>
              <a:t>she</a:t>
            </a:r>
            <a:r>
              <a:rPr lang="cs-CZ" sz="2000" b="1" i="1" dirty="0" smtClean="0">
                <a:solidFill>
                  <a:schemeClr val="accent3"/>
                </a:solidFill>
              </a:rPr>
              <a:t> </a:t>
            </a:r>
            <a:r>
              <a:rPr lang="cs-CZ" sz="2000" b="1" i="1" dirty="0" err="1" smtClean="0">
                <a:solidFill>
                  <a:schemeClr val="accent3"/>
                </a:solidFill>
              </a:rPr>
              <a:t>died</a:t>
            </a:r>
            <a:r>
              <a:rPr lang="cs-CZ" sz="2000" b="1" i="1" dirty="0" smtClean="0">
                <a:solidFill>
                  <a:schemeClr val="accent3"/>
                </a:solidFill>
              </a:rPr>
              <a:t>.</a:t>
            </a:r>
            <a:r>
              <a:rPr lang="en-US" sz="2000" dirty="0">
                <a:solidFill>
                  <a:schemeClr val="accent3"/>
                </a:solidFill>
              </a:rPr>
              <a:t> </a:t>
            </a:r>
            <a:r>
              <a:rPr lang="en-US" sz="2000" b="1" i="1" dirty="0" smtClean="0">
                <a:solidFill>
                  <a:schemeClr val="accent3"/>
                </a:solidFill>
              </a:rPr>
              <a:t>He became </a:t>
            </a:r>
            <a:r>
              <a:rPr lang="cs-CZ" sz="2000" b="1" i="1" dirty="0" smtClean="0">
                <a:solidFill>
                  <a:schemeClr val="accent3"/>
                </a:solidFill>
              </a:rPr>
              <a:t>very </a:t>
            </a:r>
            <a:r>
              <a:rPr lang="en-US" sz="2000" b="1" i="1" dirty="0" smtClean="0">
                <a:solidFill>
                  <a:schemeClr val="accent3"/>
                </a:solidFill>
              </a:rPr>
              <a:t>poor </a:t>
            </a:r>
            <a:r>
              <a:rPr lang="cs-CZ" sz="2000" b="1" i="1" dirty="0" smtClean="0">
                <a:solidFill>
                  <a:schemeClr val="accent3"/>
                </a:solidFill>
              </a:rPr>
              <a:t>and</a:t>
            </a:r>
            <a:r>
              <a:rPr lang="en-US" sz="2000" b="1" i="1" dirty="0" smtClean="0">
                <a:solidFill>
                  <a:schemeClr val="accent3"/>
                </a:solidFill>
              </a:rPr>
              <a:t> </a:t>
            </a:r>
            <a:r>
              <a:rPr lang="en-US" sz="2000" b="1" i="1" dirty="0">
                <a:solidFill>
                  <a:schemeClr val="accent3"/>
                </a:solidFill>
              </a:rPr>
              <a:t>had to </a:t>
            </a:r>
            <a:r>
              <a:rPr lang="cs-CZ" sz="2000" b="1" i="1" dirty="0" err="1" smtClean="0">
                <a:solidFill>
                  <a:schemeClr val="accent3"/>
                </a:solidFill>
              </a:rPr>
              <a:t>move</a:t>
            </a:r>
            <a:r>
              <a:rPr lang="cs-CZ" sz="2000" b="1" i="1" dirty="0" smtClean="0">
                <a:solidFill>
                  <a:schemeClr val="accent3"/>
                </a:solidFill>
              </a:rPr>
              <a:t> </a:t>
            </a:r>
            <a:r>
              <a:rPr lang="en-US" sz="2000" b="1" i="1" dirty="0" smtClean="0">
                <a:solidFill>
                  <a:schemeClr val="accent3"/>
                </a:solidFill>
              </a:rPr>
              <a:t>into </a:t>
            </a:r>
            <a:r>
              <a:rPr lang="en-US" sz="2000" b="1" i="1" dirty="0">
                <a:solidFill>
                  <a:schemeClr val="accent3"/>
                </a:solidFill>
              </a:rPr>
              <a:t>a </a:t>
            </a:r>
            <a:r>
              <a:rPr lang="en-US" sz="2000" b="1" i="1" dirty="0" smtClean="0">
                <a:solidFill>
                  <a:schemeClr val="accent3"/>
                </a:solidFill>
              </a:rPr>
              <a:t>little</a:t>
            </a:r>
            <a:r>
              <a:rPr lang="cs-CZ" sz="2000" b="1" i="1" dirty="0" smtClean="0">
                <a:solidFill>
                  <a:schemeClr val="accent3"/>
                </a:solidFill>
              </a:rPr>
              <a:t> </a:t>
            </a:r>
            <a:r>
              <a:rPr lang="en-US" sz="2000" b="1" i="1" dirty="0" smtClean="0">
                <a:solidFill>
                  <a:schemeClr val="accent3"/>
                </a:solidFill>
              </a:rPr>
              <a:t>cottage</a:t>
            </a:r>
            <a:r>
              <a:rPr lang="cs-CZ" sz="2000" b="1" i="1" dirty="0" smtClean="0">
                <a:solidFill>
                  <a:schemeClr val="accent3"/>
                </a:solidFill>
              </a:rPr>
              <a:t>.</a:t>
            </a:r>
            <a:r>
              <a:rPr lang="en-US" sz="2000" dirty="0">
                <a:solidFill>
                  <a:schemeClr val="accent3"/>
                </a:solidFill>
              </a:rPr>
              <a:t> </a:t>
            </a:r>
            <a:r>
              <a:rPr lang="en-US" sz="2000" b="1" i="1" dirty="0">
                <a:solidFill>
                  <a:schemeClr val="accent3"/>
                </a:solidFill>
              </a:rPr>
              <a:t>Meanwhile his daughters were growing </a:t>
            </a:r>
            <a:r>
              <a:rPr lang="en-US" sz="2000" b="1" i="1" dirty="0" smtClean="0">
                <a:solidFill>
                  <a:schemeClr val="accent3"/>
                </a:solidFill>
              </a:rPr>
              <a:t>up</a:t>
            </a:r>
            <a:r>
              <a:rPr lang="cs-CZ" sz="2000" b="1" i="1" dirty="0" smtClean="0">
                <a:solidFill>
                  <a:schemeClr val="accent3"/>
                </a:solidFill>
              </a:rPr>
              <a:t> and </a:t>
            </a:r>
            <a:r>
              <a:rPr lang="en-US" sz="2000" b="1" i="1" dirty="0" smtClean="0">
                <a:solidFill>
                  <a:schemeClr val="accent3"/>
                </a:solidFill>
              </a:rPr>
              <a:t>fell </a:t>
            </a:r>
            <a:r>
              <a:rPr lang="en-US" sz="2000" b="1" i="1" dirty="0">
                <a:solidFill>
                  <a:schemeClr val="accent3"/>
                </a:solidFill>
              </a:rPr>
              <a:t>in love and wanted to get </a:t>
            </a:r>
            <a:r>
              <a:rPr lang="en-US" sz="2000" b="1" i="1" dirty="0" smtClean="0">
                <a:solidFill>
                  <a:schemeClr val="accent3"/>
                </a:solidFill>
              </a:rPr>
              <a:t>married</a:t>
            </a:r>
            <a:r>
              <a:rPr lang="cs-CZ" sz="2000" b="1" i="1" dirty="0" smtClean="0">
                <a:solidFill>
                  <a:schemeClr val="accent3"/>
                </a:solidFill>
              </a:rPr>
              <a:t>.</a:t>
            </a:r>
            <a:r>
              <a:rPr lang="en-US" sz="2000" dirty="0">
                <a:solidFill>
                  <a:schemeClr val="accent3"/>
                </a:solidFill>
              </a:rPr>
              <a:t> </a:t>
            </a:r>
            <a:r>
              <a:rPr lang="en-US" sz="2000" b="1" i="1" dirty="0">
                <a:solidFill>
                  <a:schemeClr val="accent3"/>
                </a:solidFill>
              </a:rPr>
              <a:t>But they couldn't because their father was </a:t>
            </a:r>
            <a:r>
              <a:rPr lang="en-US" sz="2000" b="1" i="1" dirty="0" smtClean="0">
                <a:solidFill>
                  <a:schemeClr val="accent3"/>
                </a:solidFill>
              </a:rPr>
              <a:t>poor</a:t>
            </a:r>
            <a:r>
              <a:rPr lang="cs-CZ" sz="2000" b="1" i="1" dirty="0" smtClean="0">
                <a:solidFill>
                  <a:schemeClr val="accent3"/>
                </a:solidFill>
              </a:rPr>
              <a:t> and he </a:t>
            </a:r>
            <a:r>
              <a:rPr lang="cs-CZ" sz="2000" b="1" i="1" dirty="0">
                <a:solidFill>
                  <a:schemeClr val="accent3"/>
                </a:solidFill>
              </a:rPr>
              <a:t>had no </a:t>
            </a:r>
            <a:r>
              <a:rPr lang="cs-CZ" sz="2000" b="1" i="1" dirty="0" err="1" smtClean="0">
                <a:solidFill>
                  <a:schemeClr val="accent3"/>
                </a:solidFill>
              </a:rPr>
              <a:t>dowry</a:t>
            </a:r>
            <a:r>
              <a:rPr lang="cs-CZ" sz="2000" b="1" i="1" dirty="0" smtClean="0">
                <a:solidFill>
                  <a:schemeClr val="accent3"/>
                </a:solidFill>
              </a:rPr>
              <a:t> to </a:t>
            </a:r>
            <a:r>
              <a:rPr lang="cs-CZ" sz="2000" b="1" i="1" dirty="0" err="1">
                <a:solidFill>
                  <a:schemeClr val="accent3"/>
                </a:solidFill>
              </a:rPr>
              <a:t>give</a:t>
            </a:r>
            <a:r>
              <a:rPr lang="cs-CZ" sz="2000" b="1" i="1" dirty="0">
                <a:solidFill>
                  <a:schemeClr val="accent3"/>
                </a:solidFill>
              </a:rPr>
              <a:t> </a:t>
            </a:r>
            <a:r>
              <a:rPr lang="cs-CZ" sz="2000" b="1" i="1" dirty="0" err="1" smtClean="0">
                <a:solidFill>
                  <a:schemeClr val="accent3"/>
                </a:solidFill>
              </a:rPr>
              <a:t>them</a:t>
            </a:r>
            <a:r>
              <a:rPr lang="cs-CZ" sz="2000" b="1" i="1" dirty="0" smtClean="0">
                <a:solidFill>
                  <a:schemeClr val="accent3"/>
                </a:solidFill>
              </a:rPr>
              <a:t>.</a:t>
            </a:r>
            <a:r>
              <a:rPr lang="en-US" sz="2000" dirty="0">
                <a:solidFill>
                  <a:schemeClr val="accent3"/>
                </a:solidFill>
              </a:rPr>
              <a:t> </a:t>
            </a:r>
            <a:r>
              <a:rPr lang="en-US" sz="2000" b="1" i="1" dirty="0">
                <a:solidFill>
                  <a:schemeClr val="accent3"/>
                </a:solidFill>
              </a:rPr>
              <a:t>Saint Nicholas happened to live in the same </a:t>
            </a:r>
            <a:r>
              <a:rPr lang="en-US" sz="2000" b="1" i="1" dirty="0" smtClean="0">
                <a:solidFill>
                  <a:schemeClr val="accent3"/>
                </a:solidFill>
              </a:rPr>
              <a:t>area</a:t>
            </a:r>
            <a:r>
              <a:rPr lang="cs-CZ" sz="2000" b="1" i="1" dirty="0" smtClean="0">
                <a:solidFill>
                  <a:schemeClr val="accent3"/>
                </a:solidFill>
              </a:rPr>
              <a:t>.</a:t>
            </a:r>
            <a:r>
              <a:rPr lang="en-US" sz="2000" b="1" i="1" dirty="0">
                <a:solidFill>
                  <a:schemeClr val="accent3"/>
                </a:solidFill>
              </a:rPr>
              <a:t> </a:t>
            </a:r>
            <a:r>
              <a:rPr lang="cs-CZ" sz="2000" b="1" i="1" dirty="0" smtClean="0">
                <a:solidFill>
                  <a:schemeClr val="accent3"/>
                </a:solidFill>
              </a:rPr>
              <a:t>He </a:t>
            </a:r>
            <a:r>
              <a:rPr lang="en-US" sz="2000" b="1" i="1" dirty="0" smtClean="0">
                <a:solidFill>
                  <a:schemeClr val="accent3"/>
                </a:solidFill>
              </a:rPr>
              <a:t>had </a:t>
            </a:r>
            <a:r>
              <a:rPr lang="en-US" sz="2000" b="1" i="1" dirty="0">
                <a:solidFill>
                  <a:schemeClr val="accent3"/>
                </a:solidFill>
              </a:rPr>
              <a:t>dedicated his whole life to doing good </a:t>
            </a:r>
            <a:r>
              <a:rPr lang="en-US" sz="2000" b="1" i="1" dirty="0" smtClean="0">
                <a:solidFill>
                  <a:schemeClr val="accent3"/>
                </a:solidFill>
              </a:rPr>
              <a:t>deeds</a:t>
            </a:r>
            <a:r>
              <a:rPr lang="cs-CZ" sz="2000" b="1" i="1" dirty="0" smtClean="0">
                <a:solidFill>
                  <a:schemeClr val="accent3"/>
                </a:solidFill>
              </a:rPr>
              <a:t>.</a:t>
            </a:r>
            <a:r>
              <a:rPr lang="en-US" sz="2000" dirty="0">
                <a:solidFill>
                  <a:schemeClr val="accent3"/>
                </a:solidFill>
              </a:rPr>
              <a:t> </a:t>
            </a:r>
            <a:r>
              <a:rPr lang="en-US" sz="2000" b="1" i="1" dirty="0">
                <a:solidFill>
                  <a:schemeClr val="accent3"/>
                </a:solidFill>
              </a:rPr>
              <a:t>One night the saint came riding through the town on his white </a:t>
            </a:r>
            <a:r>
              <a:rPr lang="en-US" sz="2000" b="1" i="1" dirty="0" smtClean="0">
                <a:solidFill>
                  <a:schemeClr val="accent3"/>
                </a:solidFill>
              </a:rPr>
              <a:t>horse</a:t>
            </a:r>
            <a:r>
              <a:rPr lang="cs-CZ" sz="2000" b="1" i="1" dirty="0" smtClean="0">
                <a:solidFill>
                  <a:schemeClr val="accent3"/>
                </a:solidFill>
              </a:rPr>
              <a:t>.</a:t>
            </a:r>
            <a:r>
              <a:rPr lang="en-US" sz="2000" b="1" i="1" dirty="0" smtClean="0">
                <a:solidFill>
                  <a:schemeClr val="accent3"/>
                </a:solidFill>
              </a:rPr>
              <a:t>That </a:t>
            </a:r>
            <a:r>
              <a:rPr lang="en-US" sz="2000" b="1" i="1" dirty="0">
                <a:solidFill>
                  <a:schemeClr val="accent3"/>
                </a:solidFill>
              </a:rPr>
              <a:t>same night, the daughters had washed out their clothes and hung them up in front of the fireplace to </a:t>
            </a:r>
            <a:r>
              <a:rPr lang="en-US" sz="2000" b="1" i="1" dirty="0" smtClean="0">
                <a:solidFill>
                  <a:schemeClr val="accent3"/>
                </a:solidFill>
              </a:rPr>
              <a:t>dry</a:t>
            </a:r>
            <a:r>
              <a:rPr lang="cs-CZ" sz="2000" b="1" i="1" dirty="0" smtClean="0">
                <a:solidFill>
                  <a:schemeClr val="accent3"/>
                </a:solidFill>
              </a:rPr>
              <a:t>. </a:t>
            </a:r>
            <a:r>
              <a:rPr lang="en-US" sz="2000" b="1" i="1" dirty="0">
                <a:solidFill>
                  <a:schemeClr val="accent3"/>
                </a:solidFill>
              </a:rPr>
              <a:t>There were </a:t>
            </a:r>
            <a:r>
              <a:rPr lang="en-US" sz="2000" b="1" i="1" dirty="0" smtClean="0">
                <a:solidFill>
                  <a:schemeClr val="accent3"/>
                </a:solidFill>
              </a:rPr>
              <a:t>three pairs</a:t>
            </a:r>
            <a:r>
              <a:rPr lang="cs-CZ" sz="2000" b="1" i="1" dirty="0">
                <a:solidFill>
                  <a:schemeClr val="accent3"/>
                </a:solidFill>
              </a:rPr>
              <a:t> </a:t>
            </a:r>
            <a:r>
              <a:rPr lang="cs-CZ" sz="2000" b="1" i="1" dirty="0" err="1" smtClean="0">
                <a:solidFill>
                  <a:schemeClr val="accent3"/>
                </a:solidFill>
              </a:rPr>
              <a:t>of</a:t>
            </a:r>
            <a:r>
              <a:rPr lang="en-US" sz="2000" b="1" i="1" dirty="0" smtClean="0">
                <a:solidFill>
                  <a:schemeClr val="accent3"/>
                </a:solidFill>
              </a:rPr>
              <a:t> stockings </a:t>
            </a:r>
            <a:r>
              <a:rPr lang="en-US" sz="2000" b="1" i="1" dirty="0">
                <a:solidFill>
                  <a:schemeClr val="accent3"/>
                </a:solidFill>
              </a:rPr>
              <a:t>hanging right on the chimney</a:t>
            </a:r>
            <a:r>
              <a:rPr lang="en-US" sz="2000" b="1" i="1" dirty="0" smtClean="0">
                <a:solidFill>
                  <a:schemeClr val="accent3"/>
                </a:solidFill>
              </a:rPr>
              <a:t>.</a:t>
            </a:r>
            <a:r>
              <a:rPr lang="cs-CZ" sz="2000" b="1" i="1" dirty="0">
                <a:solidFill>
                  <a:schemeClr val="accent3"/>
                </a:solidFill>
              </a:rPr>
              <a:t> Saint </a:t>
            </a:r>
            <a:r>
              <a:rPr lang="cs-CZ" sz="2000" b="1" i="1" dirty="0" smtClean="0">
                <a:solidFill>
                  <a:schemeClr val="accent3"/>
                </a:solidFill>
              </a:rPr>
              <a:t>Nicholas </a:t>
            </a:r>
            <a:r>
              <a:rPr lang="en-US" sz="2000" b="1" i="1" dirty="0" smtClean="0">
                <a:solidFill>
                  <a:schemeClr val="accent3"/>
                </a:solidFill>
              </a:rPr>
              <a:t>took </a:t>
            </a:r>
            <a:r>
              <a:rPr lang="en-US" sz="2000" b="1" i="1" dirty="0">
                <a:solidFill>
                  <a:schemeClr val="accent3"/>
                </a:solidFill>
              </a:rPr>
              <a:t>out three </a:t>
            </a:r>
            <a:r>
              <a:rPr lang="en-US" sz="2000" b="1" i="1" dirty="0" smtClean="0">
                <a:solidFill>
                  <a:schemeClr val="accent3"/>
                </a:solidFill>
              </a:rPr>
              <a:t>little</a:t>
            </a:r>
            <a:r>
              <a:rPr lang="cs-CZ" sz="2000" b="1" i="1" dirty="0" smtClean="0">
                <a:solidFill>
                  <a:schemeClr val="accent3"/>
                </a:solidFill>
              </a:rPr>
              <a:t> </a:t>
            </a:r>
            <a:r>
              <a:rPr lang="en-US" sz="2000" b="1" i="1" dirty="0" smtClean="0">
                <a:solidFill>
                  <a:schemeClr val="accent3"/>
                </a:solidFill>
              </a:rPr>
              <a:t>bags </a:t>
            </a:r>
            <a:r>
              <a:rPr lang="en-US" sz="2000" b="1" i="1" dirty="0">
                <a:solidFill>
                  <a:schemeClr val="accent3"/>
                </a:solidFill>
              </a:rPr>
              <a:t>filled with gold coins. One by one he threw the bags down the </a:t>
            </a:r>
            <a:r>
              <a:rPr lang="en-US" sz="2000" b="1" i="1" dirty="0" smtClean="0">
                <a:solidFill>
                  <a:schemeClr val="accent3"/>
                </a:solidFill>
              </a:rPr>
              <a:t>chimney</a:t>
            </a:r>
            <a:r>
              <a:rPr lang="cs-CZ" sz="2000" b="1" i="1" dirty="0">
                <a:solidFill>
                  <a:schemeClr val="accent3"/>
                </a:solidFill>
              </a:rPr>
              <a:t> </a:t>
            </a:r>
            <a:r>
              <a:rPr lang="cs-CZ" sz="2000" b="1" i="1" dirty="0" smtClean="0">
                <a:solidFill>
                  <a:schemeClr val="accent3"/>
                </a:solidFill>
              </a:rPr>
              <a:t>and</a:t>
            </a:r>
            <a:r>
              <a:rPr lang="en-US" sz="2000" b="1" i="1" dirty="0" smtClean="0">
                <a:solidFill>
                  <a:schemeClr val="accent3"/>
                </a:solidFill>
              </a:rPr>
              <a:t> </a:t>
            </a:r>
            <a:r>
              <a:rPr lang="en-US" sz="2000" b="1" i="1" dirty="0">
                <a:solidFill>
                  <a:schemeClr val="accent3"/>
                </a:solidFill>
              </a:rPr>
              <a:t>they landed in the stockings of the three </a:t>
            </a:r>
            <a:r>
              <a:rPr lang="en-US" sz="2000" b="1" i="1" dirty="0" smtClean="0">
                <a:solidFill>
                  <a:schemeClr val="accent3"/>
                </a:solidFill>
              </a:rPr>
              <a:t>daughters.</a:t>
            </a:r>
            <a:r>
              <a:rPr lang="cs-CZ" sz="2000" b="1" i="1" dirty="0" smtClean="0">
                <a:solidFill>
                  <a:schemeClr val="accent3"/>
                </a:solidFill>
              </a:rPr>
              <a:t> </a:t>
            </a:r>
            <a:r>
              <a:rPr lang="en-US" sz="2000" b="1" i="1" dirty="0" smtClean="0">
                <a:solidFill>
                  <a:schemeClr val="accent3"/>
                </a:solidFill>
              </a:rPr>
              <a:t>When </a:t>
            </a:r>
            <a:r>
              <a:rPr lang="en-US" sz="2000" b="1" i="1" dirty="0">
                <a:solidFill>
                  <a:schemeClr val="accent3"/>
                </a:solidFill>
              </a:rPr>
              <a:t>the daughters </a:t>
            </a:r>
            <a:r>
              <a:rPr lang="en-US" sz="2000" b="1" i="1" dirty="0" smtClean="0">
                <a:solidFill>
                  <a:schemeClr val="accent3"/>
                </a:solidFill>
              </a:rPr>
              <a:t>woke</a:t>
            </a:r>
            <a:r>
              <a:rPr lang="cs-CZ" sz="2000" b="1" i="1" dirty="0" smtClean="0">
                <a:solidFill>
                  <a:schemeClr val="accent3"/>
                </a:solidFill>
              </a:rPr>
              <a:t> up</a:t>
            </a:r>
            <a:r>
              <a:rPr lang="en-US" sz="2000" b="1" i="1" dirty="0" smtClean="0">
                <a:solidFill>
                  <a:schemeClr val="accent3"/>
                </a:solidFill>
              </a:rPr>
              <a:t> </a:t>
            </a:r>
            <a:r>
              <a:rPr lang="en-US" sz="2000" b="1" i="1" dirty="0">
                <a:solidFill>
                  <a:schemeClr val="accent3"/>
                </a:solidFill>
              </a:rPr>
              <a:t>in the morning, they found their stockings filled with plenty of </a:t>
            </a:r>
            <a:r>
              <a:rPr lang="en-US" sz="2000" b="1" i="1" dirty="0" smtClean="0">
                <a:solidFill>
                  <a:schemeClr val="accent3"/>
                </a:solidFill>
              </a:rPr>
              <a:t>money</a:t>
            </a:r>
            <a:r>
              <a:rPr lang="cs-CZ" sz="2000" b="1" i="1" dirty="0">
                <a:solidFill>
                  <a:schemeClr val="accent3"/>
                </a:solidFill>
              </a:rPr>
              <a:t> </a:t>
            </a:r>
            <a:r>
              <a:rPr lang="cs-CZ" sz="2000" b="1" i="1" dirty="0" smtClean="0">
                <a:solidFill>
                  <a:schemeClr val="accent3"/>
                </a:solidFill>
              </a:rPr>
              <a:t>and </a:t>
            </a:r>
            <a:r>
              <a:rPr lang="cs-CZ" sz="2000" b="1" i="1" dirty="0" err="1" smtClean="0">
                <a:solidFill>
                  <a:schemeClr val="accent3"/>
                </a:solidFill>
              </a:rPr>
              <a:t>they</a:t>
            </a:r>
            <a:r>
              <a:rPr lang="en-US" sz="2000" b="1" i="1" dirty="0" smtClean="0">
                <a:solidFill>
                  <a:schemeClr val="accent3"/>
                </a:solidFill>
              </a:rPr>
              <a:t> </a:t>
            </a:r>
            <a:r>
              <a:rPr lang="en-US" sz="2000" b="1" i="1" dirty="0">
                <a:solidFill>
                  <a:schemeClr val="accent3"/>
                </a:solidFill>
              </a:rPr>
              <a:t>were able to marry the men they </a:t>
            </a:r>
            <a:r>
              <a:rPr lang="en-US" sz="2000" b="1" i="1" dirty="0" smtClean="0">
                <a:solidFill>
                  <a:schemeClr val="accent3"/>
                </a:solidFill>
              </a:rPr>
              <a:t>loved</a:t>
            </a:r>
            <a:r>
              <a:rPr lang="cs-CZ" sz="2000" b="1" i="1" dirty="0" smtClean="0">
                <a:solidFill>
                  <a:schemeClr val="accent3"/>
                </a:solidFill>
              </a:rPr>
              <a:t>. </a:t>
            </a:r>
            <a:r>
              <a:rPr lang="en-US" sz="2000" b="1" i="1" dirty="0" smtClean="0">
                <a:solidFill>
                  <a:schemeClr val="accent3"/>
                </a:solidFill>
              </a:rPr>
              <a:t>Over </a:t>
            </a:r>
            <a:r>
              <a:rPr lang="en-US" sz="2000" b="1" i="1" dirty="0">
                <a:solidFill>
                  <a:schemeClr val="accent3"/>
                </a:solidFill>
              </a:rPr>
              <a:t>the years he has become known as Santa Claus and even his now traditional red costume can be traced to Coca Cola advertising in </a:t>
            </a:r>
            <a:r>
              <a:rPr lang="en-US" sz="2000" b="1" i="1" dirty="0" smtClean="0">
                <a:solidFill>
                  <a:schemeClr val="accent3"/>
                </a:solidFill>
              </a:rPr>
              <a:t>America</a:t>
            </a:r>
            <a:r>
              <a:rPr lang="cs-CZ" sz="2000" b="1" i="1" dirty="0">
                <a:solidFill>
                  <a:schemeClr val="accent3"/>
                </a:solidFill>
              </a:rPr>
              <a:t>.</a:t>
            </a:r>
            <a:r>
              <a:rPr lang="en-US" sz="2000" b="1" i="1" dirty="0" smtClean="0">
                <a:solidFill>
                  <a:schemeClr val="accent3"/>
                </a:solidFill>
              </a:rPr>
              <a:t> </a:t>
            </a:r>
            <a:r>
              <a:rPr lang="en-US" sz="2000" b="1" i="1" dirty="0">
                <a:solidFill>
                  <a:schemeClr val="accent3"/>
                </a:solidFill>
              </a:rPr>
              <a:t>The tradition of hanging up the stocking is still followed in </a:t>
            </a:r>
            <a:r>
              <a:rPr lang="cs-CZ" sz="2000" b="1" i="1" dirty="0" err="1" smtClean="0">
                <a:solidFill>
                  <a:schemeClr val="accent3"/>
                </a:solidFill>
              </a:rPr>
              <a:t>Britain</a:t>
            </a:r>
            <a:r>
              <a:rPr lang="cs-CZ" sz="2000" b="1" i="1" dirty="0" smtClean="0">
                <a:solidFill>
                  <a:schemeClr val="accent3"/>
                </a:solidFill>
              </a:rPr>
              <a:t>.</a:t>
            </a:r>
            <a:r>
              <a:rPr lang="en-US" sz="2000" b="1" i="1" dirty="0" smtClean="0">
                <a:solidFill>
                  <a:schemeClr val="accent3"/>
                </a:solidFill>
              </a:rPr>
              <a:t> </a:t>
            </a:r>
            <a:endParaRPr lang="en-US" sz="2000" b="1" i="1" dirty="0">
              <a:solidFill>
                <a:schemeClr val="accent3"/>
              </a:solidFill>
            </a:endParaRPr>
          </a:p>
          <a:p>
            <a:endParaRPr lang="cs-CZ" sz="2000" b="1" i="1" dirty="0">
              <a:solidFill>
                <a:schemeClr val="accent3"/>
              </a:solidFill>
            </a:endParaRPr>
          </a:p>
        </p:txBody>
      </p:sp>
    </p:spTree>
    <p:extLst>
      <p:ext uri="{BB962C8B-B14F-4D97-AF65-F5344CB8AC3E}">
        <p14:creationId xmlns:p14="http://schemas.microsoft.com/office/powerpoint/2010/main" val="39756025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animEffect transition="in" filter="circle(in)">
                                      <p:cBhvr>
                                        <p:cTn id="7" dur="2000"/>
                                        <p:tgtEl>
                                          <p:spTgt spid="2050"/>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circle(in)">
                                      <p:cBhvr>
                                        <p:cTn id="12"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bwMode="auto">
          <a:xfrm>
            <a:off x="-42366" y="0"/>
            <a:ext cx="9172244" cy="6885384"/>
          </a:xfrm>
          <a:prstGeom prst="rect">
            <a:avLst/>
          </a:prstGeom>
          <a:solidFill>
            <a:schemeClr val="accent3">
              <a:lumMod val="50000"/>
            </a:schemeClr>
          </a:solidFill>
          <a:ln>
            <a:solidFill>
              <a:schemeClr val="accent3">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smtClean="0">
              <a:solidFill>
                <a:srgbClr val="FF0000"/>
              </a:solidFill>
            </a:endParaRPr>
          </a:p>
          <a:p>
            <a:pPr algn="ctr"/>
            <a:endParaRPr lang="cs-CZ" dirty="0"/>
          </a:p>
        </p:txBody>
      </p:sp>
      <p:pic>
        <p:nvPicPr>
          <p:cNvPr id="3" name="Picture 2" descr="C:\Users\Lenka\Pictures\2011-11-17\Image.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043608" y="112911"/>
            <a:ext cx="6977062" cy="6659562"/>
          </a:xfrm>
          <a:prstGeom prst="rect">
            <a:avLst/>
          </a:prstGeom>
          <a:noFill/>
          <a:extLst>
            <a:ext uri="{909E8E84-426E-40DD-AFC4-6F175D3DCCD1}">
              <a14:hiddenFill xmlns:a14="http://schemas.microsoft.com/office/drawing/2010/main">
                <a:solidFill>
                  <a:srgbClr val="FFFFFF"/>
                </a:solidFill>
              </a14:hiddenFill>
            </a:ext>
          </a:extLst>
        </p:spPr>
      </p:pic>
      <p:sp>
        <p:nvSpPr>
          <p:cNvPr id="4" name="TextovéPole 3"/>
          <p:cNvSpPr txBox="1"/>
          <p:nvPr/>
        </p:nvSpPr>
        <p:spPr>
          <a:xfrm rot="21179909">
            <a:off x="107504" y="358498"/>
            <a:ext cx="1944216" cy="738664"/>
          </a:xfrm>
          <a:prstGeom prst="rect">
            <a:avLst/>
          </a:prstGeom>
          <a:noFill/>
        </p:spPr>
        <p:txBody>
          <a:bodyPr wrap="square" rtlCol="0">
            <a:spAutoFit/>
          </a:bodyPr>
          <a:lstStyle/>
          <a:p>
            <a:r>
              <a:rPr lang="cs-CZ" sz="2400" dirty="0" smtClean="0">
                <a:solidFill>
                  <a:srgbClr val="FFFF00"/>
                </a:solidFill>
              </a:rPr>
              <a:t>CHRISTMAS</a:t>
            </a:r>
          </a:p>
          <a:p>
            <a:endParaRPr lang="cs-CZ" dirty="0"/>
          </a:p>
        </p:txBody>
      </p:sp>
      <p:sp>
        <p:nvSpPr>
          <p:cNvPr id="5" name="TextovéPole 4"/>
          <p:cNvSpPr txBox="1"/>
          <p:nvPr/>
        </p:nvSpPr>
        <p:spPr>
          <a:xfrm>
            <a:off x="-42366" y="1412776"/>
            <a:ext cx="1085974" cy="2031325"/>
          </a:xfrm>
          <a:prstGeom prst="rect">
            <a:avLst/>
          </a:prstGeom>
          <a:noFill/>
        </p:spPr>
        <p:txBody>
          <a:bodyPr wrap="square" rtlCol="0">
            <a:spAutoFit/>
          </a:bodyPr>
          <a:lstStyle/>
          <a:p>
            <a:r>
              <a:rPr lang="cs-CZ" dirty="0" smtClean="0">
                <a:solidFill>
                  <a:srgbClr val="FFC000"/>
                </a:solidFill>
              </a:rPr>
              <a:t>WHAT ARE THE PEOPLE IN THE PICTURE DOING?</a:t>
            </a:r>
          </a:p>
          <a:p>
            <a:endParaRPr lang="cs-CZ" dirty="0"/>
          </a:p>
        </p:txBody>
      </p:sp>
      <p:sp>
        <p:nvSpPr>
          <p:cNvPr id="6" name="TextovéPole 5"/>
          <p:cNvSpPr txBox="1"/>
          <p:nvPr/>
        </p:nvSpPr>
        <p:spPr>
          <a:xfrm>
            <a:off x="107504" y="4365104"/>
            <a:ext cx="936104" cy="2308324"/>
          </a:xfrm>
          <a:prstGeom prst="rect">
            <a:avLst/>
          </a:prstGeom>
          <a:noFill/>
        </p:spPr>
        <p:txBody>
          <a:bodyPr wrap="square" rtlCol="0">
            <a:spAutoFit/>
          </a:bodyPr>
          <a:lstStyle/>
          <a:p>
            <a:r>
              <a:rPr lang="cs-CZ" dirty="0" smtClean="0">
                <a:solidFill>
                  <a:srgbClr val="FFC000"/>
                </a:solidFill>
              </a:rPr>
              <a:t>FORM AS MANY SENTEN-CES AS YOU CAN!</a:t>
            </a:r>
          </a:p>
          <a:p>
            <a:endParaRPr lang="cs-CZ" dirty="0"/>
          </a:p>
        </p:txBody>
      </p:sp>
      <p:sp>
        <p:nvSpPr>
          <p:cNvPr id="7" name="TextovéPole 6"/>
          <p:cNvSpPr txBox="1"/>
          <p:nvPr/>
        </p:nvSpPr>
        <p:spPr>
          <a:xfrm rot="804389">
            <a:off x="7447685" y="236018"/>
            <a:ext cx="1780271" cy="738664"/>
          </a:xfrm>
          <a:prstGeom prst="rect">
            <a:avLst/>
          </a:prstGeom>
          <a:noFill/>
        </p:spPr>
        <p:txBody>
          <a:bodyPr wrap="square" rtlCol="0">
            <a:spAutoFit/>
          </a:bodyPr>
          <a:lstStyle/>
          <a:p>
            <a:r>
              <a:rPr lang="cs-CZ" sz="2400" dirty="0" smtClean="0">
                <a:solidFill>
                  <a:srgbClr val="FFFF00"/>
                </a:solidFill>
              </a:rPr>
              <a:t>CHRISTMAS</a:t>
            </a:r>
          </a:p>
          <a:p>
            <a:endParaRPr lang="cs-CZ" dirty="0">
              <a:solidFill>
                <a:srgbClr val="FFFF00"/>
              </a:solidFill>
            </a:endParaRPr>
          </a:p>
        </p:txBody>
      </p:sp>
      <p:sp>
        <p:nvSpPr>
          <p:cNvPr id="8" name="TextovéPole 7"/>
          <p:cNvSpPr txBox="1"/>
          <p:nvPr/>
        </p:nvSpPr>
        <p:spPr>
          <a:xfrm>
            <a:off x="8020670" y="980728"/>
            <a:ext cx="1109208" cy="2031325"/>
          </a:xfrm>
          <a:prstGeom prst="rect">
            <a:avLst/>
          </a:prstGeom>
          <a:noFill/>
        </p:spPr>
        <p:txBody>
          <a:bodyPr wrap="square" rtlCol="0">
            <a:spAutoFit/>
          </a:bodyPr>
          <a:lstStyle/>
          <a:p>
            <a:endParaRPr lang="cs-CZ" dirty="0" smtClean="0">
              <a:solidFill>
                <a:srgbClr val="FFC000"/>
              </a:solidFill>
            </a:endParaRPr>
          </a:p>
          <a:p>
            <a:endParaRPr lang="cs-CZ" dirty="0">
              <a:solidFill>
                <a:srgbClr val="FFC000"/>
              </a:solidFill>
            </a:endParaRPr>
          </a:p>
          <a:p>
            <a:r>
              <a:rPr lang="cs-CZ" dirty="0" smtClean="0">
                <a:solidFill>
                  <a:srgbClr val="FFC000"/>
                </a:solidFill>
              </a:rPr>
              <a:t>WHAT DO YOU DO BEFORE XMAS?</a:t>
            </a:r>
          </a:p>
          <a:p>
            <a:endParaRPr lang="cs-CZ" dirty="0"/>
          </a:p>
        </p:txBody>
      </p:sp>
      <p:sp>
        <p:nvSpPr>
          <p:cNvPr id="9" name="TextovéPole 8"/>
          <p:cNvSpPr txBox="1"/>
          <p:nvPr/>
        </p:nvSpPr>
        <p:spPr>
          <a:xfrm>
            <a:off x="8020670" y="3645024"/>
            <a:ext cx="1109208" cy="2862322"/>
          </a:xfrm>
          <a:prstGeom prst="rect">
            <a:avLst/>
          </a:prstGeom>
          <a:noFill/>
        </p:spPr>
        <p:txBody>
          <a:bodyPr wrap="square" rtlCol="0">
            <a:spAutoFit/>
          </a:bodyPr>
          <a:lstStyle/>
          <a:p>
            <a:endParaRPr lang="cs-CZ" dirty="0" smtClean="0">
              <a:solidFill>
                <a:srgbClr val="FFC000"/>
              </a:solidFill>
            </a:endParaRPr>
          </a:p>
          <a:p>
            <a:endParaRPr lang="cs-CZ" dirty="0">
              <a:solidFill>
                <a:srgbClr val="FFC000"/>
              </a:solidFill>
            </a:endParaRPr>
          </a:p>
          <a:p>
            <a:endParaRPr lang="cs-CZ" smtClean="0">
              <a:solidFill>
                <a:srgbClr val="FFC000"/>
              </a:solidFill>
            </a:endParaRPr>
          </a:p>
          <a:p>
            <a:r>
              <a:rPr lang="cs-CZ" smtClean="0">
                <a:solidFill>
                  <a:srgbClr val="FFC000"/>
                </a:solidFill>
              </a:rPr>
              <a:t>FORM </a:t>
            </a:r>
            <a:r>
              <a:rPr lang="cs-CZ" dirty="0" smtClean="0">
                <a:solidFill>
                  <a:srgbClr val="FFC000"/>
                </a:solidFill>
              </a:rPr>
              <a:t>AS MANY SENTEN-CES AS YOU CAN!</a:t>
            </a:r>
          </a:p>
          <a:p>
            <a:endParaRPr lang="cs-CZ" dirty="0"/>
          </a:p>
        </p:txBody>
      </p:sp>
    </p:spTree>
    <p:extLst>
      <p:ext uri="{BB962C8B-B14F-4D97-AF65-F5344CB8AC3E}">
        <p14:creationId xmlns:p14="http://schemas.microsoft.com/office/powerpoint/2010/main" val="9663877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xEl>
                                              <p:pRg st="0" end="0"/>
                                            </p:txEl>
                                          </p:spTgt>
                                        </p:tgtEl>
                                        <p:attrNameLst>
                                          <p:attrName>style.visibility</p:attrName>
                                        </p:attrNameLst>
                                      </p:cBhvr>
                                      <p:to>
                                        <p:strVal val="visible"/>
                                      </p:to>
                                    </p:set>
                                    <p:anim calcmode="lin" valueType="num">
                                      <p:cBhvr additive="base">
                                        <p:cTn id="13"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0" end="0"/>
                                            </p:txEl>
                                          </p:spTgt>
                                        </p:tgtEl>
                                        <p:attrNameLst>
                                          <p:attrName>style.visibility</p:attrName>
                                        </p:attrNameLst>
                                      </p:cBhvr>
                                      <p:to>
                                        <p:strVal val="visible"/>
                                      </p:to>
                                    </p:set>
                                    <p:anim calcmode="lin" valueType="num">
                                      <p:cBhvr additive="base">
                                        <p:cTn id="19"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7">
                                            <p:txEl>
                                              <p:pRg st="0" end="0"/>
                                            </p:txEl>
                                          </p:spTgt>
                                        </p:tgtEl>
                                        <p:attrNameLst>
                                          <p:attrName>style.visibility</p:attrName>
                                        </p:attrNameLst>
                                      </p:cBhvr>
                                      <p:to>
                                        <p:strVal val="visible"/>
                                      </p:to>
                                    </p:set>
                                    <p:anim calcmode="lin" valueType="num">
                                      <p:cBhvr additive="base">
                                        <p:cTn id="25"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8">
                                            <p:txEl>
                                              <p:pRg st="2" end="2"/>
                                            </p:txEl>
                                          </p:spTgt>
                                        </p:tgtEl>
                                        <p:attrNameLst>
                                          <p:attrName>style.visibility</p:attrName>
                                        </p:attrNameLst>
                                      </p:cBhvr>
                                      <p:to>
                                        <p:strVal val="visible"/>
                                      </p:to>
                                    </p:set>
                                    <p:anim calcmode="lin" valueType="num">
                                      <p:cBhvr additive="base">
                                        <p:cTn id="31"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8">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9"/>
                                        </p:tgtEl>
                                        <p:attrNameLst>
                                          <p:attrName>style.visibility</p:attrName>
                                        </p:attrNameLst>
                                      </p:cBhvr>
                                      <p:to>
                                        <p:strVal val="visible"/>
                                      </p:to>
                                    </p:set>
                                    <p:anim calcmode="lin" valueType="num">
                                      <p:cBhvr additive="base">
                                        <p:cTn id="37" dur="500" fill="hold"/>
                                        <p:tgtEl>
                                          <p:spTgt spid="9"/>
                                        </p:tgtEl>
                                        <p:attrNameLst>
                                          <p:attrName>ppt_x</p:attrName>
                                        </p:attrNameLst>
                                      </p:cBhvr>
                                      <p:tavLst>
                                        <p:tav tm="0">
                                          <p:val>
                                            <p:strVal val="#ppt_x"/>
                                          </p:val>
                                        </p:tav>
                                        <p:tav tm="100000">
                                          <p:val>
                                            <p:strVal val="#ppt_x"/>
                                          </p:val>
                                        </p:tav>
                                      </p:tavLst>
                                    </p:anim>
                                    <p:anim calcmode="lin" valueType="num">
                                      <p:cBhvr additive="base">
                                        <p:cTn id="3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délník 2"/>
          <p:cNvSpPr/>
          <p:nvPr/>
        </p:nvSpPr>
        <p:spPr bwMode="auto">
          <a:xfrm>
            <a:off x="-42366" y="0"/>
            <a:ext cx="9172244" cy="6885384"/>
          </a:xfrm>
          <a:prstGeom prst="rect">
            <a:avLst/>
          </a:prstGeom>
          <a:solidFill>
            <a:schemeClr val="accent3">
              <a:lumMod val="50000"/>
            </a:schemeClr>
          </a:solidFill>
          <a:ln>
            <a:solidFill>
              <a:schemeClr val="accent3">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smtClean="0">
              <a:solidFill>
                <a:srgbClr val="FF0000"/>
              </a:solidFill>
            </a:endParaRPr>
          </a:p>
          <a:p>
            <a:pPr algn="ctr"/>
            <a:endParaRPr lang="cs-CZ" dirty="0"/>
          </a:p>
        </p:txBody>
      </p:sp>
      <p:sp>
        <p:nvSpPr>
          <p:cNvPr id="2" name="Obdélník 1"/>
          <p:cNvSpPr/>
          <p:nvPr/>
        </p:nvSpPr>
        <p:spPr>
          <a:xfrm>
            <a:off x="539552" y="476672"/>
            <a:ext cx="8136904" cy="5909310"/>
          </a:xfrm>
          <a:prstGeom prst="rect">
            <a:avLst/>
          </a:prstGeom>
        </p:spPr>
        <p:txBody>
          <a:bodyPr wrap="square">
            <a:spAutoFit/>
          </a:bodyPr>
          <a:lstStyle/>
          <a:p>
            <a:r>
              <a:rPr lang="cs-CZ" i="1" dirty="0"/>
              <a:t>Použité zdroje</a:t>
            </a:r>
            <a:r>
              <a:rPr lang="cs-CZ" i="1" dirty="0" smtClean="0"/>
              <a:t>:</a:t>
            </a:r>
          </a:p>
          <a:p>
            <a:endParaRPr lang="cs-CZ" sz="1200" i="1" dirty="0"/>
          </a:p>
          <a:p>
            <a:r>
              <a:rPr lang="cs-CZ" sz="1200" dirty="0" smtClean="0"/>
              <a:t>MISTLETOE</a:t>
            </a:r>
            <a:r>
              <a:rPr lang="cs-CZ" sz="1200" dirty="0"/>
              <a:t>:</a:t>
            </a:r>
          </a:p>
          <a:p>
            <a:r>
              <a:rPr lang="en-US" sz="1200" i="1" dirty="0"/>
              <a:t>Life123.com</a:t>
            </a:r>
            <a:r>
              <a:rPr lang="en-US" sz="1200" dirty="0"/>
              <a:t> [online]. 2011 [cit. 2011-12-04]. Mistletoe History. </a:t>
            </a:r>
            <a:r>
              <a:rPr lang="en-US" sz="1200" dirty="0" err="1"/>
              <a:t>Dostupné</a:t>
            </a:r>
            <a:r>
              <a:rPr lang="en-US" sz="1200" dirty="0"/>
              <a:t> z WWW: &lt;http://www.life123.com/holidays/christmas/mistletoe/mistletoe-history.shtml&gt;.</a:t>
            </a:r>
            <a:endParaRPr lang="cs-CZ" sz="1200" dirty="0"/>
          </a:p>
          <a:p>
            <a:endParaRPr lang="cs-CZ" sz="1200" dirty="0" smtClean="0"/>
          </a:p>
          <a:p>
            <a:r>
              <a:rPr lang="cs-CZ" sz="1200" dirty="0" smtClean="0"/>
              <a:t>CHRISTMAS </a:t>
            </a:r>
            <a:r>
              <a:rPr lang="cs-CZ" sz="1200" dirty="0"/>
              <a:t>TREE:</a:t>
            </a:r>
          </a:p>
          <a:p>
            <a:r>
              <a:rPr lang="cs-CZ" sz="1200" i="1" dirty="0"/>
              <a:t>Danah-an.blogspot.com</a:t>
            </a:r>
            <a:r>
              <a:rPr lang="cs-CZ" sz="1200" dirty="0"/>
              <a:t> [online]. 2010 [cit. 2011-12-04]. Nekonečný příběh. Dostupné z WWW: &lt;http://danah-an.blogspot.com/2010/11/jaky-bude-vas-letosni-vanocni-stromecek.html</a:t>
            </a:r>
            <a:r>
              <a:rPr lang="cs-CZ" sz="1200" dirty="0" smtClean="0"/>
              <a:t>&gt;.</a:t>
            </a:r>
          </a:p>
          <a:p>
            <a:endParaRPr lang="cs-CZ" sz="1200" dirty="0" smtClean="0"/>
          </a:p>
          <a:p>
            <a:r>
              <a:rPr lang="cs-CZ" sz="1200" dirty="0" smtClean="0"/>
              <a:t>ADVENT CANDLE: </a:t>
            </a:r>
          </a:p>
          <a:p>
            <a:r>
              <a:rPr lang="en-US" sz="1200" dirty="0"/>
              <a:t>Red Advent Candle Printed with Gold (Each). </a:t>
            </a:r>
            <a:r>
              <a:rPr lang="en-US" sz="1200" i="1" dirty="0"/>
              <a:t>Eden.co.uk</a:t>
            </a:r>
            <a:r>
              <a:rPr lang="en-US" sz="1200" dirty="0"/>
              <a:t> [online]. 2012 [cit. 2012-01-08]. </a:t>
            </a:r>
            <a:r>
              <a:rPr lang="en-US" sz="1200" dirty="0" err="1"/>
              <a:t>Dostupné</a:t>
            </a:r>
            <a:r>
              <a:rPr lang="en-US" sz="1200" dirty="0"/>
              <a:t> z: http://www.eden.co.uk/shop/red-advent-candle-printed-with-gold-125605.html </a:t>
            </a:r>
            <a:endParaRPr lang="cs-CZ" sz="1200" dirty="0" smtClean="0"/>
          </a:p>
          <a:p>
            <a:endParaRPr lang="cs-CZ" sz="1200" dirty="0"/>
          </a:p>
          <a:p>
            <a:r>
              <a:rPr lang="cs-CZ" sz="1200" dirty="0" smtClean="0"/>
              <a:t>CHRISTMAS PUDDING:</a:t>
            </a:r>
            <a:endParaRPr lang="cs-CZ" sz="1200" dirty="0"/>
          </a:p>
          <a:p>
            <a:r>
              <a:rPr lang="cs-CZ" sz="1200" dirty="0"/>
              <a:t>In </a:t>
            </a:r>
            <a:r>
              <a:rPr lang="cs-CZ" sz="1200" dirty="0" err="1"/>
              <a:t>the</a:t>
            </a:r>
            <a:r>
              <a:rPr lang="cs-CZ" sz="1200" dirty="0"/>
              <a:t> </a:t>
            </a:r>
            <a:r>
              <a:rPr lang="cs-CZ" sz="1200" dirty="0" err="1"/>
              <a:t>kitchen</a:t>
            </a:r>
            <a:r>
              <a:rPr lang="cs-CZ" sz="1200" dirty="0"/>
              <a:t>: </a:t>
            </a:r>
            <a:r>
              <a:rPr lang="cs-CZ" sz="1200" dirty="0" err="1"/>
              <a:t>Christmas</a:t>
            </a:r>
            <a:r>
              <a:rPr lang="cs-CZ" sz="1200" dirty="0"/>
              <a:t> </a:t>
            </a:r>
            <a:r>
              <a:rPr lang="cs-CZ" sz="1200" dirty="0" err="1"/>
              <a:t>Pudding</a:t>
            </a:r>
            <a:r>
              <a:rPr lang="cs-CZ" sz="1200" dirty="0"/>
              <a:t> </a:t>
            </a:r>
            <a:r>
              <a:rPr lang="cs-CZ" sz="1200" dirty="0" err="1"/>
              <a:t>Puffs</a:t>
            </a:r>
            <a:r>
              <a:rPr lang="cs-CZ" sz="1200" dirty="0"/>
              <a:t>. </a:t>
            </a:r>
            <a:r>
              <a:rPr lang="cs-CZ" sz="1200" i="1" dirty="0"/>
              <a:t>Jugglingmotherhood.files.wordpress.com</a:t>
            </a:r>
            <a:r>
              <a:rPr lang="cs-CZ" sz="1200" dirty="0"/>
              <a:t> [online]. 2009 [cit. 2012-01-08]. Dostupné z: http://jugglingmotherhood.files.wordpress.com/2009/12/christmas-pudding.jpg</a:t>
            </a:r>
          </a:p>
          <a:p>
            <a:endParaRPr lang="cs-CZ" sz="1200" dirty="0" smtClean="0"/>
          </a:p>
          <a:p>
            <a:r>
              <a:rPr lang="cs-CZ" sz="1200" dirty="0" smtClean="0"/>
              <a:t>CHRISTMAS CAKE:</a:t>
            </a:r>
          </a:p>
          <a:p>
            <a:r>
              <a:rPr lang="en-US" sz="1200" dirty="0"/>
              <a:t>Christmas cook’s guide: how to make a Christmas cake. </a:t>
            </a:r>
            <a:r>
              <a:rPr lang="en-US" sz="1200" i="1" dirty="0"/>
              <a:t>Deliciousmagazine.co.uk</a:t>
            </a:r>
            <a:r>
              <a:rPr lang="en-US" sz="1200" dirty="0"/>
              <a:t> [online]. 2009 [cit. 2012-01-08]. </a:t>
            </a:r>
            <a:r>
              <a:rPr lang="en-US" sz="1200" dirty="0" err="1"/>
              <a:t>Dostupné</a:t>
            </a:r>
            <a:r>
              <a:rPr lang="en-US" sz="1200" dirty="0"/>
              <a:t> z: http://www.deliciousmagazine.co.uk/articles/christmas-cooks-guide-how-to-make-a-christmas-cake </a:t>
            </a:r>
          </a:p>
          <a:p>
            <a:endParaRPr lang="cs-CZ" sz="1200" dirty="0"/>
          </a:p>
          <a:p>
            <a:r>
              <a:rPr lang="cs-CZ" sz="1200" dirty="0" smtClean="0"/>
              <a:t>MINCE PIE:</a:t>
            </a:r>
            <a:endParaRPr lang="cs-CZ" sz="1200" dirty="0"/>
          </a:p>
          <a:p>
            <a:r>
              <a:rPr lang="cs-CZ" sz="1200" dirty="0"/>
              <a:t>CHRISTMAS FOOD &amp; DRINK. </a:t>
            </a:r>
            <a:r>
              <a:rPr lang="cs-CZ" sz="1200" i="1" dirty="0"/>
              <a:t>Ukstudentlife.com</a:t>
            </a:r>
            <a:r>
              <a:rPr lang="cs-CZ" sz="1200" dirty="0"/>
              <a:t> [online]. 2009 [cit. 2012-01-08]. Dostupné z: http://</a:t>
            </a:r>
            <a:r>
              <a:rPr lang="cs-CZ" sz="1200" dirty="0" smtClean="0"/>
              <a:t>www.ukstudentlife.com/Ideas/Album/Christmas.htm</a:t>
            </a:r>
          </a:p>
          <a:p>
            <a:endParaRPr lang="cs-CZ" sz="1200" dirty="0" smtClean="0"/>
          </a:p>
          <a:p>
            <a:r>
              <a:rPr lang="cs-CZ" sz="1200" dirty="0" smtClean="0"/>
              <a:t>ST NICHOLAS:</a:t>
            </a:r>
          </a:p>
          <a:p>
            <a:r>
              <a:rPr lang="en-US" sz="1200" dirty="0"/>
              <a:t>Junior City. </a:t>
            </a:r>
            <a:r>
              <a:rPr lang="en-US" sz="1200" i="1" dirty="0"/>
              <a:t>Juniorcity.net</a:t>
            </a:r>
            <a:r>
              <a:rPr lang="en-US" sz="1200" dirty="0"/>
              <a:t> [online]. 2012 [cit. 2012-01-08]. </a:t>
            </a:r>
            <a:r>
              <a:rPr lang="en-US" sz="1200" dirty="0" err="1"/>
              <a:t>Dostupné</a:t>
            </a:r>
            <a:r>
              <a:rPr lang="en-US" sz="1200" dirty="0"/>
              <a:t> z: http://juniorcity.net/fetes/saint-nicolas.html </a:t>
            </a:r>
          </a:p>
          <a:p>
            <a:endParaRPr lang="cs-CZ" sz="1200" dirty="0" smtClean="0"/>
          </a:p>
          <a:p>
            <a:r>
              <a:rPr lang="cs-CZ" sz="1200" dirty="0" smtClean="0"/>
              <a:t>CHRISTMAS</a:t>
            </a:r>
            <a:r>
              <a:rPr lang="cs-CZ" sz="1200" dirty="0"/>
              <a:t>:</a:t>
            </a:r>
          </a:p>
          <a:p>
            <a:r>
              <a:rPr lang="en-US" sz="1200" dirty="0"/>
              <a:t>Merry Christmas. </a:t>
            </a:r>
            <a:r>
              <a:rPr lang="en-US" sz="1200" i="1" dirty="0"/>
              <a:t>Bridge</a:t>
            </a:r>
            <a:r>
              <a:rPr lang="en-US" sz="1200" dirty="0"/>
              <a:t>. 2002, 6, s. 7. </a:t>
            </a:r>
          </a:p>
        </p:txBody>
      </p:sp>
    </p:spTree>
    <p:extLst>
      <p:ext uri="{BB962C8B-B14F-4D97-AF65-F5344CB8AC3E}">
        <p14:creationId xmlns:p14="http://schemas.microsoft.com/office/powerpoint/2010/main" val="1999898843"/>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403</TotalTime>
  <Words>1172</Words>
  <Application>Microsoft Office PowerPoint</Application>
  <PresentationFormat>Předvádění na obrazovce (4:3)</PresentationFormat>
  <Paragraphs>103</Paragraphs>
  <Slides>10</Slides>
  <Notes>1</Notes>
  <HiddenSlides>0</HiddenSlides>
  <MMClips>0</MMClips>
  <ScaleCrop>false</ScaleCrop>
  <HeadingPairs>
    <vt:vector size="4" baseType="variant">
      <vt:variant>
        <vt:lpstr>Motiv</vt:lpstr>
      </vt:variant>
      <vt:variant>
        <vt:i4>1</vt:i4>
      </vt:variant>
      <vt:variant>
        <vt:lpstr>Nadpisy snímků</vt:lpstr>
      </vt:variant>
      <vt:variant>
        <vt:i4>10</vt:i4>
      </vt:variant>
    </vt:vector>
  </HeadingPairs>
  <TitlesOfParts>
    <vt:vector size="11" baseType="lpstr">
      <vt:lpstr>Motiv systému Office</vt:lpstr>
      <vt:lpstr>Prezentace aplikace PowerPoint</vt:lpstr>
      <vt:lpstr>Prezentace aplikace PowerPoint</vt:lpstr>
      <vt:lpstr>CHRISTMAS 2</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Lenka</dc:creator>
  <cp:lastModifiedBy>Lenka</cp:lastModifiedBy>
  <cp:revision>58</cp:revision>
  <dcterms:created xsi:type="dcterms:W3CDTF">2011-12-27T12:56:57Z</dcterms:created>
  <dcterms:modified xsi:type="dcterms:W3CDTF">2012-02-12T16:17:42Z</dcterms:modified>
</cp:coreProperties>
</file>