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4" r:id="rId2"/>
    <p:sldId id="257" r:id="rId3"/>
    <p:sldId id="256" r:id="rId4"/>
    <p:sldId id="258" r:id="rId5"/>
    <p:sldId id="266" r:id="rId6"/>
    <p:sldId id="259" r:id="rId7"/>
    <p:sldId id="260" r:id="rId8"/>
    <p:sldId id="261" r:id="rId9"/>
    <p:sldId id="262" r:id="rId10"/>
    <p:sldId id="263" r:id="rId11"/>
    <p:sldId id="265"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p:cViewPr varScale="1">
        <p:scale>
          <a:sx n="69" d="100"/>
          <a:sy n="69" d="100"/>
        </p:scale>
        <p:origin x="-141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VY_32_INOVACE_3.2.2.2 O 07</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smtClean="0"/>
            <a:t>TEMA: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25556A7D-3B99-465C-8DF6-F65B9D5DF407}" type="presOf" srcId="{D1B46980-6531-4606-95E6-44980827E919}" destId="{6140AFEC-043D-4C43-A2F9-D0F5331DF3A3}" srcOrd="0" destOrd="0" presId="urn:microsoft.com/office/officeart/2005/8/layout/target3"/>
    <dgm:cxn modelId="{F97D0A38-E74C-4ACD-B1B5-0795085DCF4E}" type="presOf" srcId="{4C35D32F-0EAB-4CD7-82EE-45574DC2A586}" destId="{890E4F0B-2866-4A3F-A3C7-2A14B1797930}"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AB582D56-A00E-47CD-835E-26D168EE2375}"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4234D6A3-3F76-45BB-9808-3A3B11C38815}" type="presOf" srcId="{B651F6E3-6281-48DB-9319-2AEAFDAE7572}" destId="{619D679B-A015-4ECF-8348-D1034C574F40}" srcOrd="0" destOrd="0" presId="urn:microsoft.com/office/officeart/2005/8/layout/target3"/>
    <dgm:cxn modelId="{B7C4A6D6-8A5B-45CA-A238-1B14F15344BE}" type="presOf" srcId="{B651F6E3-6281-48DB-9319-2AEAFDAE7572}" destId="{6BB5E863-4638-4E1D-BFDE-399D028AC4ED}"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BA89C8CB-46E2-4619-8058-DDF6D2C9DFF7}" type="presOf" srcId="{4C35D32F-0EAB-4CD7-82EE-45574DC2A586}" destId="{8BEBB6EC-1DAA-4CAC-8A25-BC0FCBD5DBD5}" srcOrd="0" destOrd="0" presId="urn:microsoft.com/office/officeart/2005/8/layout/target3"/>
    <dgm:cxn modelId="{24818213-C0A2-492F-925B-97A1A769C3DC}" type="presOf" srcId="{D1D4F407-5343-4D3F-B5B9-D407B03CAEB4}" destId="{AED2198E-93D5-4001-81B4-73124B309672}" srcOrd="1" destOrd="0" presId="urn:microsoft.com/office/officeart/2005/8/layout/target3"/>
    <dgm:cxn modelId="{45AA7CC2-4F69-456A-8150-D28AD0C17B25}" type="presOf" srcId="{D8197B8C-B260-4A16-BDF4-0947B075E274}" destId="{5A5FFA88-C948-4069-8E93-59FA12366E83}" srcOrd="1" destOrd="0" presId="urn:microsoft.com/office/officeart/2005/8/layout/target3"/>
    <dgm:cxn modelId="{EF868176-5CDB-4F2A-BC57-BA16E7ACF8D7}" type="presOf" srcId="{D1D4F407-5343-4D3F-B5B9-D407B03CAEB4}" destId="{D005CE8C-CC26-4C3E-AC11-E15060ECD759}" srcOrd="0" destOrd="0" presId="urn:microsoft.com/office/officeart/2005/8/layout/target3"/>
    <dgm:cxn modelId="{89A3713E-D315-48E7-A117-F64772F7C956}" type="presOf" srcId="{757F3AB3-0718-4624-B441-E567A8F0AB56}" destId="{333A1088-737F-45CB-B68E-254E46348037}"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03313A1D-A49D-442E-87C8-7B6E2D5A07EC}" type="presOf" srcId="{D1B46980-6531-4606-95E6-44980827E919}" destId="{2BE915AB-18AA-4053-B92C-3BFC9ED204BB}" srcOrd="1" destOrd="0" presId="urn:microsoft.com/office/officeart/2005/8/layout/target3"/>
    <dgm:cxn modelId="{DF2A1254-CBCB-437F-9165-858869279EB3}" type="presParOf" srcId="{333A1088-737F-45CB-B68E-254E46348037}" destId="{F5ABB229-8D3B-4694-996A-96F23CF14429}" srcOrd="0" destOrd="0" presId="urn:microsoft.com/office/officeart/2005/8/layout/target3"/>
    <dgm:cxn modelId="{9F71ED7A-8EE4-408F-B133-99436A1FBB38}" type="presParOf" srcId="{333A1088-737F-45CB-B68E-254E46348037}" destId="{F41139FD-01EE-4571-8B17-4FB00FC51163}" srcOrd="1" destOrd="0" presId="urn:microsoft.com/office/officeart/2005/8/layout/target3"/>
    <dgm:cxn modelId="{423F2D39-5E2F-4D7A-8299-95B2FAF11BD4}" type="presParOf" srcId="{333A1088-737F-45CB-B68E-254E46348037}" destId="{D005CE8C-CC26-4C3E-AC11-E15060ECD759}" srcOrd="2" destOrd="0" presId="urn:microsoft.com/office/officeart/2005/8/layout/target3"/>
    <dgm:cxn modelId="{BE225224-AB40-4DE1-976A-86226DD25FC6}" type="presParOf" srcId="{333A1088-737F-45CB-B68E-254E46348037}" destId="{2C702D82-9B77-49B7-9568-BB8EB47C3372}" srcOrd="3" destOrd="0" presId="urn:microsoft.com/office/officeart/2005/8/layout/target3"/>
    <dgm:cxn modelId="{EB5E7437-E534-43BD-B58C-3562AB2FEA39}" type="presParOf" srcId="{333A1088-737F-45CB-B68E-254E46348037}" destId="{A52A0455-90FF-4808-ABD0-F02540D31D5A}" srcOrd="4" destOrd="0" presId="urn:microsoft.com/office/officeart/2005/8/layout/target3"/>
    <dgm:cxn modelId="{416DFCBD-6C4F-40E1-8087-CE1A23BA4ADE}" type="presParOf" srcId="{333A1088-737F-45CB-B68E-254E46348037}" destId="{6140AFEC-043D-4C43-A2F9-D0F5331DF3A3}" srcOrd="5" destOrd="0" presId="urn:microsoft.com/office/officeart/2005/8/layout/target3"/>
    <dgm:cxn modelId="{7B6ACBAD-058B-44F3-990F-C8DE309F8919}" type="presParOf" srcId="{333A1088-737F-45CB-B68E-254E46348037}" destId="{9358AC05-5D7D-4327-9F80-1AD486AEA664}" srcOrd="6" destOrd="0" presId="urn:microsoft.com/office/officeart/2005/8/layout/target3"/>
    <dgm:cxn modelId="{59A62575-5F40-427A-A93D-4013A65C91CD}" type="presParOf" srcId="{333A1088-737F-45CB-B68E-254E46348037}" destId="{313FC574-E1CD-4FB4-B054-0B805CE0447D}" srcOrd="7" destOrd="0" presId="urn:microsoft.com/office/officeart/2005/8/layout/target3"/>
    <dgm:cxn modelId="{734B9DCC-A189-4941-BD73-402DAF1B6F7B}" type="presParOf" srcId="{333A1088-737F-45CB-B68E-254E46348037}" destId="{619D679B-A015-4ECF-8348-D1034C574F40}" srcOrd="8" destOrd="0" presId="urn:microsoft.com/office/officeart/2005/8/layout/target3"/>
    <dgm:cxn modelId="{501E26C9-7FF9-4A87-BC07-9DA256BD2E88}" type="presParOf" srcId="{333A1088-737F-45CB-B68E-254E46348037}" destId="{322283A8-4A27-4CDA-BAE3-F381106A9174}" srcOrd="9" destOrd="0" presId="urn:microsoft.com/office/officeart/2005/8/layout/target3"/>
    <dgm:cxn modelId="{7DB4EF9E-8D9A-44AA-9664-07C8DF18785E}" type="presParOf" srcId="{333A1088-737F-45CB-B68E-254E46348037}" destId="{FFC9F71D-1B4F-4AD9-A4A6-86ADEFC8AF5C}" srcOrd="10" destOrd="0" presId="urn:microsoft.com/office/officeart/2005/8/layout/target3"/>
    <dgm:cxn modelId="{219D37E2-54F9-4F9A-A69C-6CC750A42EAA}" type="presParOf" srcId="{333A1088-737F-45CB-B68E-254E46348037}" destId="{25B08C86-7E15-44DC-BE7F-FFB55DD49D12}" srcOrd="11" destOrd="0" presId="urn:microsoft.com/office/officeart/2005/8/layout/target3"/>
    <dgm:cxn modelId="{69F424F8-A774-4106-93DA-D1A0D8D287F3}" type="presParOf" srcId="{333A1088-737F-45CB-B68E-254E46348037}" destId="{76644BE8-9D7C-4C09-B250-3D10AF48CBB7}" srcOrd="12" destOrd="0" presId="urn:microsoft.com/office/officeart/2005/8/layout/target3"/>
    <dgm:cxn modelId="{AC70F819-84EC-4C16-8E8F-F164ECAC9F1B}" type="presParOf" srcId="{333A1088-737F-45CB-B68E-254E46348037}" destId="{EE85B701-7295-41C0-BA7A-34D3756A2AE6}" srcOrd="13" destOrd="0" presId="urn:microsoft.com/office/officeart/2005/8/layout/target3"/>
    <dgm:cxn modelId="{F06A8E90-CE31-42AA-9FBC-9907A8609989}" type="presParOf" srcId="{333A1088-737F-45CB-B68E-254E46348037}" destId="{8BEBB6EC-1DAA-4CAC-8A25-BC0FCBD5DBD5}" srcOrd="14" destOrd="0" presId="urn:microsoft.com/office/officeart/2005/8/layout/target3"/>
    <dgm:cxn modelId="{C75EB7FB-992B-4E2B-9C8A-BBC419F614FC}" type="presParOf" srcId="{333A1088-737F-45CB-B68E-254E46348037}" destId="{AED2198E-93D5-4001-81B4-73124B309672}" srcOrd="15" destOrd="0" presId="urn:microsoft.com/office/officeart/2005/8/layout/target3"/>
    <dgm:cxn modelId="{90DBFA25-EF5D-4703-A3A0-5AAD91E4161C}" type="presParOf" srcId="{333A1088-737F-45CB-B68E-254E46348037}" destId="{2BE915AB-18AA-4053-B92C-3BFC9ED204BB}" srcOrd="16" destOrd="0" presId="urn:microsoft.com/office/officeart/2005/8/layout/target3"/>
    <dgm:cxn modelId="{9199EF9C-B025-4FA0-86D6-073C53690F50}" type="presParOf" srcId="{333A1088-737F-45CB-B68E-254E46348037}" destId="{6BB5E863-4638-4E1D-BFDE-399D028AC4ED}" srcOrd="17" destOrd="0" presId="urn:microsoft.com/office/officeart/2005/8/layout/target3"/>
    <dgm:cxn modelId="{676CDDFD-EF0B-4437-918D-4AAA16FDD3EC}" type="presParOf" srcId="{333A1088-737F-45CB-B68E-254E46348037}" destId="{5A5FFA88-C948-4069-8E93-59FA12366E83}" srcOrd="18" destOrd="0" presId="urn:microsoft.com/office/officeart/2005/8/layout/target3"/>
    <dgm:cxn modelId="{7D79CC42-11FE-4787-9EE5-143D8BF60859}"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accent1">
              <a:hueOff val="0"/>
              <a:satOff val="0"/>
              <a:lumOff val="0"/>
              <a:alphaOff val="0"/>
              <a:shade val="3000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accent1">
              <a:hueOff val="0"/>
              <a:satOff val="0"/>
              <a:lumOff val="0"/>
              <a:alphaOff val="0"/>
              <a:shade val="3000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accent1">
              <a:hueOff val="0"/>
              <a:satOff val="0"/>
              <a:lumOff val="0"/>
              <a:alphaOff val="0"/>
              <a:shade val="3000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VY_32_INOVACE_3.2.2.2 O 07</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accent1">
              <a:hueOff val="0"/>
              <a:satOff val="0"/>
              <a:lumOff val="0"/>
              <a:alphaOff val="0"/>
              <a:shade val="3000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TEMA: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chemeClr>
            </a:gs>
            <a:gs pos="100000">
              <a:schemeClr val="accent1">
                <a:hueOff val="0"/>
                <a:satOff val="0"/>
                <a:lumOff val="0"/>
                <a:alphaOff val="0"/>
                <a:shade val="75000"/>
                <a:satMod val="120000"/>
                <a:lumMod val="90000"/>
              </a:schemeClr>
            </a:gs>
          </a:gsLst>
          <a:lin ang="5400000" scaled="0"/>
        </a:gradFill>
        <a:ln>
          <a:noFill/>
        </a:ln>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accent1">
              <a:hueOff val="0"/>
              <a:satOff val="0"/>
              <a:lumOff val="0"/>
              <a:alphaOff val="0"/>
              <a:shade val="3000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6AA08A3-5B9C-41E4-B22B-CE67DC95ADA3}" type="datetimeFigureOut">
              <a:rPr lang="cs-CZ" smtClean="0"/>
              <a:t>12.2.2012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E7AB57-82C3-474B-B1D4-ABB581DE3D35}" type="slidenum">
              <a:rPr lang="cs-CZ" smtClean="0"/>
              <a:t>‹#›</a:t>
            </a:fld>
            <a:endParaRPr lang="cs-CZ"/>
          </a:p>
        </p:txBody>
      </p:sp>
    </p:spTree>
    <p:extLst>
      <p:ext uri="{BB962C8B-B14F-4D97-AF65-F5344CB8AC3E}">
        <p14:creationId xmlns:p14="http://schemas.microsoft.com/office/powerpoint/2010/main" val="43275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2778340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0E7AB57-82C3-474B-B1D4-ABB581DE3D35}" type="slidenum">
              <a:rPr lang="cs-CZ" smtClean="0"/>
              <a:t>3</a:t>
            </a:fld>
            <a:endParaRPr lang="cs-CZ"/>
          </a:p>
        </p:txBody>
      </p:sp>
    </p:spTree>
    <p:extLst>
      <p:ext uri="{BB962C8B-B14F-4D97-AF65-F5344CB8AC3E}">
        <p14:creationId xmlns:p14="http://schemas.microsoft.com/office/powerpoint/2010/main" val="1166172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0E7AB57-82C3-474B-B1D4-ABB581DE3D35}" type="slidenum">
              <a:rPr lang="cs-CZ" smtClean="0"/>
              <a:t>6</a:t>
            </a:fld>
            <a:endParaRPr lang="cs-CZ"/>
          </a:p>
        </p:txBody>
      </p:sp>
    </p:spTree>
    <p:extLst>
      <p:ext uri="{BB962C8B-B14F-4D97-AF65-F5344CB8AC3E}">
        <p14:creationId xmlns:p14="http://schemas.microsoft.com/office/powerpoint/2010/main" val="238894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0E7AB57-82C3-474B-B1D4-ABB581DE3D35}" type="slidenum">
              <a:rPr lang="cs-CZ" smtClean="0"/>
              <a:t>9</a:t>
            </a:fld>
            <a:endParaRPr lang="cs-CZ"/>
          </a:p>
        </p:txBody>
      </p:sp>
    </p:spTree>
    <p:extLst>
      <p:ext uri="{BB962C8B-B14F-4D97-AF65-F5344CB8AC3E}">
        <p14:creationId xmlns:p14="http://schemas.microsoft.com/office/powerpoint/2010/main" val="1919436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64D3F9BD-7175-4D10-B8F1-B49C56B71DD4}" type="datetimeFigureOut">
              <a:rPr lang="cs-CZ" smtClean="0"/>
              <a:t>12.2.2012</a:t>
            </a:fld>
            <a:endParaRPr lang="cs-CZ"/>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cs-CZ"/>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C01234B7-F115-4B0F-9444-0E9A2596F814}" type="slidenum">
              <a:rPr lang="cs-CZ" smtClean="0"/>
              <a:t>‹#›</a:t>
            </a:fld>
            <a:endParaRPr lang="cs-CZ"/>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64D3F9BD-7175-4D10-B8F1-B49C56B71DD4}" type="datetimeFigureOut">
              <a:rPr lang="cs-CZ" smtClean="0"/>
              <a:t>12.2.2012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01234B7-F115-4B0F-9444-0E9A2596F814}"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64D3F9BD-7175-4D10-B8F1-B49C56B71DD4}" type="datetimeFigureOut">
              <a:rPr lang="cs-CZ" smtClean="0"/>
              <a:t>12.2.2012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01234B7-F115-4B0F-9444-0E9A2596F814}"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64D3F9BD-7175-4D10-B8F1-B49C56B71DD4}" type="datetimeFigureOut">
              <a:rPr lang="cs-CZ" smtClean="0"/>
              <a:t>12.2.2012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01234B7-F115-4B0F-9444-0E9A2596F814}" type="slidenum">
              <a:rPr lang="cs-CZ" smtClean="0"/>
              <a:t>‹#›</a:t>
            </a:fld>
            <a:endParaRPr lang="cs-CZ"/>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64D3F9BD-7175-4D10-B8F1-B49C56B71DD4}" type="datetimeFigureOut">
              <a:rPr lang="cs-CZ" smtClean="0"/>
              <a:t>12.2.2012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01234B7-F115-4B0F-9444-0E9A2596F814}"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64D3F9BD-7175-4D10-B8F1-B49C56B71DD4}" type="datetimeFigureOut">
              <a:rPr lang="cs-CZ" smtClean="0"/>
              <a:t>12.2.2012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C01234B7-F115-4B0F-9444-0E9A2596F814}"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D3F9BD-7175-4D10-B8F1-B49C56B71DD4}" type="datetimeFigureOut">
              <a:rPr lang="cs-CZ" smtClean="0"/>
              <a:t>12.2.2012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01234B7-F115-4B0F-9444-0E9A2596F814}"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4D3F9BD-7175-4D10-B8F1-B49C56B71DD4}" type="datetimeFigureOut">
              <a:rPr lang="cs-CZ" smtClean="0"/>
              <a:t>12.2.2012</a:t>
            </a:fld>
            <a:endParaRPr lang="cs-CZ"/>
          </a:p>
        </p:txBody>
      </p:sp>
      <p:sp>
        <p:nvSpPr>
          <p:cNvPr id="7" name="Slide Number Placeholder 6"/>
          <p:cNvSpPr>
            <a:spLocks noGrp="1"/>
          </p:cNvSpPr>
          <p:nvPr>
            <p:ph type="sldNum" sz="quarter" idx="12"/>
          </p:nvPr>
        </p:nvSpPr>
        <p:spPr/>
        <p:txBody>
          <a:bodyPr/>
          <a:lstStyle/>
          <a:p>
            <a:fld id="{C01234B7-F115-4B0F-9444-0E9A2596F814}" type="slidenum">
              <a:rPr lang="cs-CZ" smtClean="0"/>
              <a:t>‹#›</a:t>
            </a:fld>
            <a:endParaRPr lang="cs-CZ"/>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64D3F9BD-7175-4D10-B8F1-B49C56B71DD4}" type="datetimeFigureOut">
              <a:rPr lang="cs-CZ" smtClean="0"/>
              <a:t>12.2.2012</a:t>
            </a:fld>
            <a:endParaRPr lang="cs-CZ"/>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7" name="Slide Number Placeholder 6"/>
          <p:cNvSpPr>
            <a:spLocks noGrp="1"/>
          </p:cNvSpPr>
          <p:nvPr>
            <p:ph type="sldNum" sz="quarter" idx="12"/>
          </p:nvPr>
        </p:nvSpPr>
        <p:spPr/>
        <p:txBody>
          <a:bodyPr/>
          <a:lstStyle/>
          <a:p>
            <a:fld id="{C01234B7-F115-4B0F-9444-0E9A2596F814}"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4D3F9BD-7175-4D10-B8F1-B49C56B71DD4}" type="datetimeFigureOut">
              <a:rPr lang="cs-CZ" smtClean="0"/>
              <a:t>12.2.2012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01234B7-F115-4B0F-9444-0E9A2596F814}"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4D3F9BD-7175-4D10-B8F1-B49C56B71DD4}" type="datetimeFigureOut">
              <a:rPr lang="cs-CZ" smtClean="0"/>
              <a:t>12.2.2012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01234B7-F115-4B0F-9444-0E9A2596F814}"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64D3F9BD-7175-4D10-B8F1-B49C56B71DD4}" type="datetimeFigureOut">
              <a:rPr lang="cs-CZ" smtClean="0"/>
              <a:t>12.2.2012</a:t>
            </a:fld>
            <a:endParaRPr lang="cs-CZ"/>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cs-CZ"/>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C01234B7-F115-4B0F-9444-0E9A2596F814}"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hyperlink" Target="http://www.obrazky.cz/detail?q=v%C3%A1no%C4%8Dn%C3%AD%20motivy&amp;offset=163&amp;limit=20&amp;bUrlPar=filter=1&amp;resNum=165&amp;ref=http://www.obrazky.cz/?q=v%C3%A1no%C4%8Dn%C3%AD%20motivy&amp;fulltext&amp;from=145&amp;resID=FGMoGzgnbbpnFTgQ9ZAySIfqq9pVhvM1HdOGfmMEM6s&amp;imgURL=http://www.obchod.rucniprace.cz/obr/vanocni_sisky.jpg&amp;pageURL=http://www.obchod.rucniprace.cz/table.php?sekce=10&amp;imgX=172&amp;imgY=140&amp;imgSize=9&amp;thURL=http://media2.picsearch.com/is?FGMoGzgnbbpnFTgQ9ZAySIfqq9pVhvM1HdOGfmMEM6s&amp;thX=128&amp;thY=104&amp;qNoSite=v%C3%A1no%C4%8Dn%C3%AD+motivy&amp;siteWWW=&amp;sId=oUF0EfsdwYlyR2g9WRna"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en.wikipedia.org/wiki/Joseph_Mohr" TargetMode="External"/><Relationship Id="rId3" Type="http://schemas.openxmlformats.org/officeDocument/2006/relationships/hyperlink" Target="http://www.obrazky.cz/detail?q=v%C3%A1no%C4%8Dn%C3%AD%20motivy&amp;offset=163&amp;limit=20&amp;bUrlPar=filter=1&amp;resNum=165&amp;ref=http://www.obrazky.cz/?q=v%C3%A1no%C4%8Dn%C3%AD%20motivy&amp;fulltext&amp;from=145&amp;resID=FGMoGzgnbbpnFTgQ9ZAySIfqq9pVhvM1HdOGfmMEM6s&amp;imgURL=http://www.obchod.rucniprace.cz/obr/vanocni_sisky.jpg&amp;pageURL=http://www.obchod.rucniprace.cz/table.php?sekce=10&amp;imgX=172&amp;imgY=140&amp;imgSize=9&amp;thURL=http://media2.picsearch.com/is?FGMoGzgnbbpnFTgQ9ZAySIfqq9pVhvM1HdOGfmMEM6s&amp;thX=128&amp;thY=104&amp;qNoSite=v%C3%A1no%C4%8Dn%C3%AD+motivy&amp;siteWWW=&amp;sId=oUF0EfsdwYlyR2g9WRna" TargetMode="External"/><Relationship Id="rId7" Type="http://schemas.openxmlformats.org/officeDocument/2006/relationships/hyperlink" Target="http://en.wikipedia.org/wiki/Oberndorf_bei_Salzburg" TargetMode="External"/><Relationship Id="rId12" Type="http://schemas.openxmlformats.org/officeDocument/2006/relationships/hyperlink" Target="http://www.youtube.com/watch?v=eEmX63rRo-8"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hyperlink" Target="http://en.wikipedia.org/wiki/Lyrics" TargetMode="External"/><Relationship Id="rId11" Type="http://schemas.openxmlformats.org/officeDocument/2006/relationships/image" Target="../media/image5.jpeg"/><Relationship Id="rId5" Type="http://schemas.openxmlformats.org/officeDocument/2006/relationships/hyperlink" Target="http://en.wikipedia.org/wiki/Christmas_carol" TargetMode="External"/><Relationship Id="rId10" Type="http://schemas.openxmlformats.org/officeDocument/2006/relationships/hyperlink" Target="//upload.wikimedia.org/wikipedia/commons/e/e4/Franz_Xaver_Gruber.jpg" TargetMode="External"/><Relationship Id="rId4" Type="http://schemas.openxmlformats.org/officeDocument/2006/relationships/image" Target="../media/image4.jpeg"/><Relationship Id="rId9" Type="http://schemas.openxmlformats.org/officeDocument/2006/relationships/hyperlink" Target="http://en.wikipedia.org/wiki/Franz_Xaver_Gruber"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hymnsite.com/lyrics/umh239.sht"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www.youtube.com/watch?v=TeNJmOsBS94" TargetMode="External"/><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www.obrazky.cz/detail?q=v%C3%A1no%C4%8Dn%C3%AD%20motivy&amp;offset=505&amp;limit=20&amp;bUrlPar=filter=1&amp;resNum=517&amp;ref=http://www.obrazky.cz/?q=v%C3%A1no%C4%8Dn%C3%AD%20motivy&amp;fulltext&amp;from=487&amp;resID=dJQuvpjKbD9G7eKPRLfEcF7zKtAPIw2OKJWgPSSu-jw&amp;imgURL=http://www.obchod.rucniprace.cz/obr/pp425-vanocni-svicka.jpg&amp;pageURL=http://www.obchod.rucniprace.cz/table.php?sekce=10&amp;imgX=95&amp;imgY=140&amp;imgSize=7&amp;thURL=http://media4.picsearch.com/is?dJQuvpjKbD9G7eKPRLfEcF7zKtAPIw2OKJWgPSSu-jw&amp;thX=86&amp;thY=128&amp;qNoSite=v%C3%A1no%C4%8Dn%C3%AD+motivy&amp;siteWWW=&amp;sId=EGu0c0JewwdGxKTSZPKK" TargetMode="Externa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en.wikipedia.org/wiki/Page_(servant)" TargetMode="External"/><Relationship Id="rId3" Type="http://schemas.openxmlformats.org/officeDocument/2006/relationships/hyperlink" Target="http://en.wikipedia.org/wiki/Christmas_carol" TargetMode="External"/><Relationship Id="rId7" Type="http://schemas.openxmlformats.org/officeDocument/2006/relationships/hyperlink" Target="http://en.wikipedia.org/wiki/Christmas" TargetMode="External"/><Relationship Id="rId2" Type="http://schemas.openxmlformats.org/officeDocument/2006/relationships/hyperlink" Target="http://www.youtube.com/watch?v=wfKtrJ1GvOU" TargetMode="External"/><Relationship Id="rId1" Type="http://schemas.openxmlformats.org/officeDocument/2006/relationships/slideLayout" Target="../slideLayouts/slideLayout7.xml"/><Relationship Id="rId6" Type="http://schemas.openxmlformats.org/officeDocument/2006/relationships/hyperlink" Target="http://en.wikipedia.org/wiki/St._Stephen's_Day" TargetMode="External"/><Relationship Id="rId11" Type="http://schemas.openxmlformats.org/officeDocument/2006/relationships/hyperlink" Target="http://en.wikipedia.org/wiki/Czech_language" TargetMode="External"/><Relationship Id="rId5" Type="http://schemas.openxmlformats.org/officeDocument/2006/relationships/hyperlink" Target="http://en.wikipedia.org/wiki/Peasant" TargetMode="External"/><Relationship Id="rId10" Type="http://schemas.openxmlformats.org/officeDocument/2006/relationships/hyperlink" Target="http://en.wikipedia.org/wiki/Wenceslaus_I,_Duke_of_Bohemia" TargetMode="External"/><Relationship Id="rId4" Type="http://schemas.openxmlformats.org/officeDocument/2006/relationships/hyperlink" Target="http://en.wikipedia.org/wiki/Alms" TargetMode="External"/><Relationship Id="rId9" Type="http://schemas.openxmlformats.org/officeDocument/2006/relationships/hyperlink" Target="http://en.wikipedia.org/wiki/Sain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359629451"/>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3" name="TextovéPole 2"/>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Tree>
    <p:extLst>
      <p:ext uri="{BB962C8B-B14F-4D97-AF65-F5344CB8AC3E}">
        <p14:creationId xmlns:p14="http://schemas.microsoft.com/office/powerpoint/2010/main" val="35090138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611560" y="1052736"/>
            <a:ext cx="7992888" cy="4524315"/>
          </a:xfrm>
          <a:prstGeom prst="rect">
            <a:avLst/>
          </a:prstGeom>
          <a:noFill/>
        </p:spPr>
        <p:txBody>
          <a:bodyPr wrap="square" rtlCol="0">
            <a:spAutoFit/>
          </a:bodyPr>
          <a:lstStyle/>
          <a:p>
            <a:r>
              <a:rPr lang="cs-CZ" b="1" u="sng" dirty="0"/>
              <a:t>Anotace</a:t>
            </a:r>
            <a:r>
              <a:rPr lang="cs-CZ" dirty="0" smtClean="0"/>
              <a:t>:</a:t>
            </a:r>
          </a:p>
          <a:p>
            <a:endParaRPr lang="cs-CZ" dirty="0" smtClean="0"/>
          </a:p>
          <a:p>
            <a:pPr marL="285750" indent="-285750">
              <a:buFont typeface="Courier New" pitchFamily="49" charset="0"/>
              <a:buChar char="o"/>
            </a:pPr>
            <a:r>
              <a:rPr lang="cs-CZ" dirty="0" smtClean="0"/>
              <a:t>Prezentace obsahuje tři vánoční písně a koledy, které se žáci  mohou naučit pomocí nahrávek a textů. </a:t>
            </a:r>
          </a:p>
          <a:p>
            <a:pPr marL="285750" indent="-285750">
              <a:buFont typeface="Courier New" pitchFamily="49" charset="0"/>
              <a:buChar char="o"/>
            </a:pPr>
            <a:r>
              <a:rPr lang="cs-CZ" dirty="0" smtClean="0"/>
              <a:t>První je velmi </a:t>
            </a:r>
            <a:r>
              <a:rPr lang="cs-CZ" dirty="0"/>
              <a:t> </a:t>
            </a:r>
            <a:r>
              <a:rPr lang="cs-CZ" dirty="0" smtClean="0"/>
              <a:t>známá píseň Franze Xavera Grubera </a:t>
            </a:r>
            <a:r>
              <a:rPr lang="cs-CZ" dirty="0" err="1" smtClean="0"/>
              <a:t>Silent</a:t>
            </a:r>
            <a:r>
              <a:rPr lang="cs-CZ" dirty="0" smtClean="0"/>
              <a:t> Night, </a:t>
            </a:r>
            <a:r>
              <a:rPr lang="cs-CZ" dirty="0"/>
              <a:t>kterou </a:t>
            </a:r>
            <a:r>
              <a:rPr lang="cs-CZ" dirty="0" smtClean="0"/>
              <a:t>si žáci </a:t>
            </a:r>
            <a:r>
              <a:rPr lang="cs-CZ" dirty="0"/>
              <a:t>mohou poslechnout a pak zazpívat v další verzi </a:t>
            </a:r>
            <a:r>
              <a:rPr lang="cs-CZ" dirty="0" smtClean="0"/>
              <a:t>           s doprovodem.</a:t>
            </a:r>
            <a:endParaRPr lang="cs-CZ" dirty="0"/>
          </a:p>
          <a:p>
            <a:pPr marL="285750" indent="-285750">
              <a:buFont typeface="Courier New" pitchFamily="49" charset="0"/>
              <a:buChar char="o"/>
            </a:pPr>
            <a:r>
              <a:rPr lang="cs-CZ" dirty="0" smtClean="0"/>
              <a:t>Druhá je oblíbená vánoční píseň Jingle </a:t>
            </a:r>
            <a:r>
              <a:rPr lang="cs-CZ" dirty="0" err="1" smtClean="0"/>
              <a:t>Bells</a:t>
            </a:r>
            <a:r>
              <a:rPr lang="cs-CZ" dirty="0" smtClean="0"/>
              <a:t>. Menší děti se mohou naučit pouze refrén.</a:t>
            </a:r>
          </a:p>
          <a:p>
            <a:pPr marL="285750" indent="-285750">
              <a:buFont typeface="Courier New" pitchFamily="49" charset="0"/>
              <a:buChar char="o"/>
            </a:pPr>
            <a:r>
              <a:rPr lang="cs-CZ" dirty="0" smtClean="0"/>
              <a:t>Třetí  je známá anglická koleda </a:t>
            </a:r>
            <a:r>
              <a:rPr lang="cs-CZ" dirty="0" err="1" smtClean="0"/>
              <a:t>Good</a:t>
            </a:r>
            <a:r>
              <a:rPr lang="cs-CZ" dirty="0" smtClean="0"/>
              <a:t> King </a:t>
            </a:r>
            <a:r>
              <a:rPr lang="cs-CZ" dirty="0" err="1" smtClean="0"/>
              <a:t>Wenceslas</a:t>
            </a:r>
            <a:r>
              <a:rPr lang="cs-CZ" dirty="0" smtClean="0"/>
              <a:t>, která zpívá  o českém králi Václavovi (sv. Václav) a starší děti se dozví stručné informace </a:t>
            </a:r>
            <a:r>
              <a:rPr lang="cs-CZ" dirty="0"/>
              <a:t>z</a:t>
            </a:r>
            <a:r>
              <a:rPr lang="cs-CZ" dirty="0" smtClean="0"/>
              <a:t> naší historie. Více si mohou vyhledat na </a:t>
            </a:r>
            <a:r>
              <a:rPr lang="cs-CZ" dirty="0" err="1" smtClean="0"/>
              <a:t>netu</a:t>
            </a:r>
            <a:r>
              <a:rPr lang="cs-CZ" dirty="0" smtClean="0"/>
              <a:t>. </a:t>
            </a:r>
          </a:p>
          <a:p>
            <a:r>
              <a:rPr lang="cs-CZ" dirty="0"/>
              <a:t> </a:t>
            </a:r>
            <a:r>
              <a:rPr lang="cs-CZ" dirty="0" smtClean="0"/>
              <a:t>    Text písně je náročnější, proto je přiložen orientační překlad, aby          </a:t>
            </a:r>
          </a:p>
          <a:p>
            <a:r>
              <a:rPr lang="cs-CZ" dirty="0"/>
              <a:t> </a:t>
            </a:r>
            <a:r>
              <a:rPr lang="cs-CZ" dirty="0" smtClean="0"/>
              <a:t>    děti pochopily děj. Mohou se naučit zazpívat třeba jen první sloku.</a:t>
            </a:r>
          </a:p>
          <a:p>
            <a:pPr marL="285750" indent="-285750">
              <a:buFont typeface="Courier New" pitchFamily="49" charset="0"/>
              <a:buChar char="o"/>
            </a:pPr>
            <a:r>
              <a:rPr lang="cs-CZ" dirty="0" smtClean="0"/>
              <a:t>Na písničkách může učitel  angličtiny procvičovat </a:t>
            </a:r>
            <a:r>
              <a:rPr lang="cs-CZ" dirty="0"/>
              <a:t> </a:t>
            </a:r>
            <a:r>
              <a:rPr lang="cs-CZ" dirty="0" smtClean="0"/>
              <a:t>i gramatické jevy, rozšiřovat slovní zásobu, apod. , podle věku a úrovně žáků.</a:t>
            </a:r>
            <a:endParaRPr lang="cs-CZ" dirty="0"/>
          </a:p>
        </p:txBody>
      </p:sp>
    </p:spTree>
    <p:extLst>
      <p:ext uri="{BB962C8B-B14F-4D97-AF65-F5344CB8AC3E}">
        <p14:creationId xmlns:p14="http://schemas.microsoft.com/office/powerpoint/2010/main" val="4043015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Nadpis 1"/>
          <p:cNvSpPr txBox="1">
            <a:spLocks/>
          </p:cNvSpPr>
          <p:nvPr/>
        </p:nvSpPr>
        <p:spPr>
          <a:xfrm>
            <a:off x="4724268" y="3058323"/>
            <a:ext cx="3309802" cy="1362757"/>
          </a:xfrm>
          <a:prstGeom prst="rect">
            <a:avLst/>
          </a:prstGeom>
        </p:spPr>
        <p:txBody>
          <a:bodyPr vert="horz" lIns="91440" tIns="45720" rIns="91440" bIns="45720" rtlCol="0" anchor="b">
            <a:normAutofit fontScale="90000" lnSpcReduction="20000"/>
          </a:bodyPr>
          <a:lstStyle>
            <a:lvl1pPr algn="l" defTabSz="9144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dirty="0" smtClean="0">
                <a:solidFill>
                  <a:srgbClr val="FF0000"/>
                </a:solidFill>
              </a:rPr>
              <a:t>CHRISTMAS CAROLS AND SONGS 2 </a:t>
            </a:r>
            <a:endParaRPr lang="cs-CZ" dirty="0">
              <a:solidFill>
                <a:srgbClr val="FF0000"/>
              </a:solidFill>
            </a:endParaRPr>
          </a:p>
        </p:txBody>
      </p:sp>
      <p:sp>
        <p:nvSpPr>
          <p:cNvPr id="11" name="Podnadpis 2"/>
          <p:cNvSpPr txBox="1">
            <a:spLocks/>
          </p:cNvSpPr>
          <p:nvPr/>
        </p:nvSpPr>
        <p:spPr>
          <a:xfrm>
            <a:off x="4733365" y="4421080"/>
            <a:ext cx="3309803" cy="1260629"/>
          </a:xfrm>
          <a:prstGeom prst="rect">
            <a:avLst/>
          </a:prstGeom>
        </p:spPr>
        <p:txBody>
          <a:bodyPr vert="horz" lIns="91440" tIns="45720" rIns="91440" bIns="45720" rtlCol="0">
            <a:normAutofit/>
          </a:bodyPr>
          <a:lstStyle>
            <a:lvl1pPr marL="0" indent="0" algn="l" defTabSz="914400" rtl="0" eaLnBrk="1" latinLnBrk="0" hangingPunct="1">
              <a:spcBef>
                <a:spcPct val="20000"/>
              </a:spcBef>
              <a:buClr>
                <a:schemeClr val="accent1"/>
              </a:buClr>
              <a:buSzPct val="76000"/>
              <a:buFont typeface="Wingdings 2" pitchFamily="18" charset="2"/>
              <a:buNone/>
              <a:defRPr sz="1800" kern="1200">
                <a:solidFill>
                  <a:srgbClr val="424242"/>
                </a:solidFill>
                <a:latin typeface="+mn-lt"/>
                <a:ea typeface="+mn-ea"/>
                <a:cs typeface="+mn-cs"/>
              </a:defRPr>
            </a:lvl1pPr>
            <a:lvl2pPr marL="457200" indent="0" algn="ctr" defTabSz="914400" rtl="0" eaLnBrk="1" latinLnBrk="0" hangingPunct="1">
              <a:spcBef>
                <a:spcPct val="20000"/>
              </a:spcBef>
              <a:buClr>
                <a:schemeClr val="accent1"/>
              </a:buClr>
              <a:buSzPct val="76000"/>
              <a:buFont typeface="Wingdings 2" pitchFamily="18" charset="2"/>
              <a:buNone/>
              <a:defRPr sz="22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chemeClr val="accent1"/>
              </a:buClr>
              <a:buSzPct val="76000"/>
              <a:buFont typeface="Wingdings 2" pitchFamily="18" charset="2"/>
              <a:buNone/>
              <a:defRPr sz="20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chemeClr val="accent1"/>
              </a:buClr>
              <a:buSzPct val="76000"/>
              <a:buFont typeface="Wingdings 2" pitchFamily="18" charset="2"/>
              <a:buNone/>
              <a:defRPr sz="18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chemeClr val="accent1"/>
              </a:buClr>
              <a:buSzPct val="76000"/>
              <a:buFont typeface="Wingdings 2" pitchFamily="18" charset="2"/>
              <a:buNone/>
              <a:defRPr sz="1600" kern="12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
                <a:schemeClr val="accent1"/>
              </a:buClr>
              <a:buSzPct val="76000"/>
              <a:buFont typeface="Wingdings 2" pitchFamily="18" charset="2"/>
              <a:buNone/>
              <a:defRPr sz="14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
                <a:schemeClr val="accent1"/>
              </a:buClr>
              <a:buSzPct val="76000"/>
              <a:buFont typeface="Wingdings 2" pitchFamily="18" charset="2"/>
              <a:buNone/>
              <a:defRPr sz="14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
                <a:schemeClr val="accent1"/>
              </a:buClr>
              <a:buSzPct val="76000"/>
              <a:buFont typeface="Wingdings 2" pitchFamily="18" charset="2"/>
              <a:buNone/>
              <a:defRPr sz="1400" kern="1200">
                <a:solidFill>
                  <a:schemeClr val="tx1">
                    <a:tint val="75000"/>
                  </a:schemeClr>
                </a:solidFill>
                <a:latin typeface="+mn-lt"/>
                <a:ea typeface="+mn-ea"/>
                <a:cs typeface="+mn-cs"/>
              </a:defRPr>
            </a:lvl8pPr>
            <a:lvl9pPr marL="3657600" indent="0" algn="ctr" defTabSz="914400" rtl="0" eaLnBrk="1" latinLnBrk="0" hangingPunct="1">
              <a:spcBef>
                <a:spcPct val="20000"/>
              </a:spcBef>
              <a:buClr>
                <a:schemeClr val="accent1"/>
              </a:buClr>
              <a:buSzPct val="76000"/>
              <a:buFont typeface="Wingdings 2" pitchFamily="18" charset="2"/>
              <a:buNone/>
              <a:defRPr sz="1400" kern="1200">
                <a:solidFill>
                  <a:schemeClr val="tx1">
                    <a:tint val="75000"/>
                  </a:schemeClr>
                </a:solidFill>
                <a:latin typeface="+mn-lt"/>
                <a:ea typeface="+mn-ea"/>
                <a:cs typeface="+mn-cs"/>
              </a:defRPr>
            </a:lvl9pPr>
          </a:lstStyle>
          <a:p>
            <a:endParaRPr lang="cs-CZ" dirty="0">
              <a:solidFill>
                <a:schemeClr val="accent4">
                  <a:lumMod val="50000"/>
                </a:schemeClr>
              </a:solidFill>
            </a:endParaRPr>
          </a:p>
        </p:txBody>
      </p:sp>
      <p:pic>
        <p:nvPicPr>
          <p:cNvPr id="12" name="Picture 1" descr="http://www.obchod.rucniprace.cz/obr/vanocni_hvezda_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6486" y="476672"/>
            <a:ext cx="1438275" cy="13335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5" descr="náhled obrázku">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90592" y="4941168"/>
            <a:ext cx="1219200" cy="990600"/>
          </a:xfrm>
          <a:prstGeom prst="rect">
            <a:avLst/>
          </a:prstGeom>
          <a:noFill/>
          <a:extLst>
            <a:ext uri="{909E8E84-426E-40DD-AFC4-6F175D3DCCD1}">
              <a14:hiddenFill xmlns:a14="http://schemas.microsoft.com/office/drawing/2010/main">
                <a:solidFill>
                  <a:srgbClr val="FFFFFF"/>
                </a:solidFill>
              </a14:hiddenFill>
            </a:ext>
          </a:extLst>
        </p:spPr>
      </p:pic>
      <p:sp>
        <p:nvSpPr>
          <p:cNvPr id="14" name="TextovéPole 13"/>
          <p:cNvSpPr txBox="1"/>
          <p:nvPr/>
        </p:nvSpPr>
        <p:spPr>
          <a:xfrm>
            <a:off x="539552" y="980728"/>
            <a:ext cx="3456384" cy="5909310"/>
          </a:xfrm>
          <a:prstGeom prst="rect">
            <a:avLst/>
          </a:prstGeom>
          <a:noFill/>
        </p:spPr>
        <p:txBody>
          <a:bodyPr wrap="square" rtlCol="0">
            <a:spAutoFit/>
          </a:bodyPr>
          <a:lstStyle/>
          <a:p>
            <a:endParaRPr lang="cs-CZ" dirty="0" smtClean="0"/>
          </a:p>
          <a:p>
            <a:r>
              <a:rPr lang="cs-CZ" b="1" dirty="0" err="1" smtClean="0">
                <a:solidFill>
                  <a:srgbClr val="FF0000"/>
                </a:solidFill>
              </a:rPr>
              <a:t>Christmas</a:t>
            </a:r>
            <a:r>
              <a:rPr lang="cs-CZ" b="1" dirty="0" smtClean="0">
                <a:solidFill>
                  <a:srgbClr val="FF0000"/>
                </a:solidFill>
              </a:rPr>
              <a:t> </a:t>
            </a:r>
            <a:r>
              <a:rPr lang="cs-CZ" b="1" dirty="0" err="1" smtClean="0">
                <a:solidFill>
                  <a:srgbClr val="FF0000"/>
                </a:solidFill>
              </a:rPr>
              <a:t>Carols</a:t>
            </a:r>
            <a:endParaRPr lang="cs-CZ" b="1" dirty="0" smtClean="0">
              <a:solidFill>
                <a:srgbClr val="FF0000"/>
              </a:solidFill>
            </a:endParaRPr>
          </a:p>
          <a:p>
            <a:pPr marL="285750" indent="-285750">
              <a:buFont typeface="Arial" pitchFamily="34" charset="0"/>
              <a:buChar char="•"/>
            </a:pPr>
            <a:r>
              <a:rPr lang="en-US" dirty="0" smtClean="0"/>
              <a:t>Christmas carols have their roots in medieval England, when minstrels traveled from castle to castle</a:t>
            </a:r>
            <a:r>
              <a:rPr lang="cs-CZ" dirty="0" smtClean="0"/>
              <a:t>.</a:t>
            </a:r>
            <a:r>
              <a:rPr lang="en-US" dirty="0" smtClean="0"/>
              <a:t> </a:t>
            </a:r>
            <a:endParaRPr lang="cs-CZ" dirty="0" smtClean="0"/>
          </a:p>
          <a:p>
            <a:pPr marL="285750" indent="-285750">
              <a:buFont typeface="Arial" pitchFamily="34" charset="0"/>
              <a:buChar char="•"/>
            </a:pPr>
            <a:r>
              <a:rPr lang="cs-CZ" dirty="0"/>
              <a:t>(</a:t>
            </a:r>
            <a:r>
              <a:rPr lang="en-US" dirty="0" smtClean="0"/>
              <a:t>The book "A Christmas Carol" was written by Charles Dickens. It is the tale of a miser called </a:t>
            </a:r>
            <a:r>
              <a:rPr lang="en-US" dirty="0" err="1" smtClean="0"/>
              <a:t>Ebeneezer</a:t>
            </a:r>
            <a:r>
              <a:rPr lang="en-US" dirty="0" smtClean="0"/>
              <a:t> Scrooge who is visited by four ghosts </a:t>
            </a:r>
            <a:r>
              <a:rPr lang="cs-CZ" dirty="0" smtClean="0"/>
              <a:t>/</a:t>
            </a:r>
            <a:r>
              <a:rPr lang="en-US" dirty="0" smtClean="0"/>
              <a:t>Jacob Marley, The Ghost of Christmas Past, The Ghost of Christmas Present and the Ghost of Christmas Future</a:t>
            </a:r>
            <a:r>
              <a:rPr lang="cs-CZ" dirty="0" smtClean="0"/>
              <a:t>/</a:t>
            </a:r>
            <a:r>
              <a:rPr lang="en-US" dirty="0" smtClean="0"/>
              <a:t>. He was made to see the error of his ways and became a reformed character</a:t>
            </a:r>
            <a:r>
              <a:rPr lang="cs-CZ" dirty="0" smtClean="0"/>
              <a:t>)</a:t>
            </a:r>
            <a:r>
              <a:rPr lang="en-US" dirty="0" smtClean="0"/>
              <a:t>.</a:t>
            </a:r>
          </a:p>
          <a:p>
            <a:endParaRPr lang="cs-CZ" dirty="0"/>
          </a:p>
        </p:txBody>
      </p:sp>
      <p:sp>
        <p:nvSpPr>
          <p:cNvPr id="2" name="TextovéPole 1"/>
          <p:cNvSpPr txBox="1"/>
          <p:nvPr/>
        </p:nvSpPr>
        <p:spPr>
          <a:xfrm>
            <a:off x="-1764704" y="1484784"/>
            <a:ext cx="184731" cy="369332"/>
          </a:xfrm>
          <a:prstGeom prst="rect">
            <a:avLst/>
          </a:prstGeom>
          <a:noFill/>
        </p:spPr>
        <p:txBody>
          <a:bodyPr wrap="none" rtlCol="0">
            <a:spAutoFit/>
          </a:bodyPr>
          <a:lstStyle/>
          <a:p>
            <a:endParaRPr lang="cs-CZ" dirty="0"/>
          </a:p>
        </p:txBody>
      </p:sp>
      <p:sp>
        <p:nvSpPr>
          <p:cNvPr id="3" name="TextovéPole 2"/>
          <p:cNvSpPr txBox="1"/>
          <p:nvPr/>
        </p:nvSpPr>
        <p:spPr>
          <a:xfrm>
            <a:off x="4860032" y="4421080"/>
            <a:ext cx="2880320" cy="400110"/>
          </a:xfrm>
          <a:prstGeom prst="rect">
            <a:avLst/>
          </a:prstGeom>
          <a:noFill/>
        </p:spPr>
        <p:txBody>
          <a:bodyPr wrap="square" rtlCol="0">
            <a:spAutoFit/>
          </a:bodyPr>
          <a:lstStyle/>
          <a:p>
            <a:pPr algn="ctr"/>
            <a:r>
              <a:rPr lang="cs-CZ" sz="2000" dirty="0" smtClean="0"/>
              <a:t>Lenka Kulhavá</a:t>
            </a:r>
            <a:endParaRPr lang="cs-CZ" sz="2000" dirty="0"/>
          </a:p>
        </p:txBody>
      </p:sp>
    </p:spTree>
    <p:extLst>
      <p:ext uri="{BB962C8B-B14F-4D97-AF65-F5344CB8AC3E}">
        <p14:creationId xmlns:p14="http://schemas.microsoft.com/office/powerpoint/2010/main" val="398478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10"/>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obchod.rucniprace.cz/obr/vanocni_hvezda_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5471"/>
            <a:ext cx="1438275" cy="13335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5" descr="náhled obrázku">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20516"/>
            <a:ext cx="1219200" cy="99060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467544" y="515816"/>
            <a:ext cx="4104456" cy="5109091"/>
          </a:xfrm>
          <a:prstGeom prst="rect">
            <a:avLst/>
          </a:prstGeom>
        </p:spPr>
        <p:txBody>
          <a:bodyPr wrap="square">
            <a:spAutoFit/>
          </a:bodyPr>
          <a:lstStyle/>
          <a:p>
            <a:endParaRPr lang="cs-CZ" dirty="0" smtClean="0"/>
          </a:p>
          <a:p>
            <a:endParaRPr lang="cs-CZ" dirty="0" smtClean="0">
              <a:solidFill>
                <a:srgbClr val="FF0000"/>
              </a:solidFill>
            </a:endParaRPr>
          </a:p>
          <a:p>
            <a:r>
              <a:rPr lang="cs-CZ" b="1" dirty="0" smtClean="0">
                <a:solidFill>
                  <a:srgbClr val="FF0000"/>
                </a:solidFill>
              </a:rPr>
              <a:t>SILENT NIGHT</a:t>
            </a:r>
          </a:p>
          <a:p>
            <a:r>
              <a:rPr lang="en-US" sz="2000" i="1" dirty="0" smtClean="0">
                <a:solidFill>
                  <a:srgbClr val="FF0000"/>
                </a:solidFill>
              </a:rPr>
              <a:t>S</a:t>
            </a:r>
            <a:r>
              <a:rPr lang="en-US" i="1" dirty="0" smtClean="0">
                <a:solidFill>
                  <a:srgbClr val="FF0000"/>
                </a:solidFill>
              </a:rPr>
              <a:t>ilent night! holy night! </a:t>
            </a:r>
            <a:endParaRPr lang="cs-CZ" i="1" dirty="0" smtClean="0">
              <a:solidFill>
                <a:srgbClr val="FF0000"/>
              </a:solidFill>
            </a:endParaRPr>
          </a:p>
          <a:p>
            <a:r>
              <a:rPr lang="en-US" i="1" dirty="0" smtClean="0">
                <a:solidFill>
                  <a:srgbClr val="FF0000"/>
                </a:solidFill>
              </a:rPr>
              <a:t>All is calm all is bright </a:t>
            </a:r>
            <a:endParaRPr lang="cs-CZ" i="1" dirty="0" smtClean="0">
              <a:solidFill>
                <a:srgbClr val="FF0000"/>
              </a:solidFill>
            </a:endParaRPr>
          </a:p>
          <a:p>
            <a:r>
              <a:rPr lang="en-US" i="1" dirty="0" smtClean="0">
                <a:solidFill>
                  <a:srgbClr val="FF0000"/>
                </a:solidFill>
              </a:rPr>
              <a:t>round yon virgin mother and child </a:t>
            </a:r>
            <a:endParaRPr lang="cs-CZ" i="1" dirty="0" smtClean="0">
              <a:solidFill>
                <a:srgbClr val="FF0000"/>
              </a:solidFill>
            </a:endParaRPr>
          </a:p>
          <a:p>
            <a:r>
              <a:rPr lang="en-US" i="1" dirty="0" smtClean="0">
                <a:solidFill>
                  <a:srgbClr val="FF0000"/>
                </a:solidFill>
              </a:rPr>
              <a:t>Holy infant so tender and mild</a:t>
            </a:r>
            <a:endParaRPr lang="cs-CZ" i="1" dirty="0" smtClean="0">
              <a:solidFill>
                <a:srgbClr val="FF0000"/>
              </a:solidFill>
            </a:endParaRPr>
          </a:p>
          <a:p>
            <a:r>
              <a:rPr lang="en-US" i="1" dirty="0" smtClean="0">
                <a:solidFill>
                  <a:srgbClr val="FF0000"/>
                </a:solidFill>
              </a:rPr>
              <a:t> sleep in heavenly peace! </a:t>
            </a:r>
            <a:br>
              <a:rPr lang="en-US" i="1" dirty="0" smtClean="0">
                <a:solidFill>
                  <a:srgbClr val="FF0000"/>
                </a:solidFill>
              </a:rPr>
            </a:br>
            <a:r>
              <a:rPr lang="en-US" i="1" dirty="0" smtClean="0">
                <a:solidFill>
                  <a:srgbClr val="FF0000"/>
                </a:solidFill>
              </a:rPr>
              <a:t>Silent night! holy night!</a:t>
            </a:r>
            <a:endParaRPr lang="cs-CZ" i="1" dirty="0" smtClean="0">
              <a:solidFill>
                <a:srgbClr val="FF0000"/>
              </a:solidFill>
            </a:endParaRPr>
          </a:p>
          <a:p>
            <a:r>
              <a:rPr lang="en-US" dirty="0" smtClean="0">
                <a:solidFill>
                  <a:srgbClr val="FF0000"/>
                </a:solidFill>
              </a:rPr>
              <a:t> </a:t>
            </a:r>
            <a:r>
              <a:rPr lang="en-US" i="1" dirty="0" smtClean="0">
                <a:solidFill>
                  <a:srgbClr val="FF0000"/>
                </a:solidFill>
              </a:rPr>
              <a:t>Shepherds quake at the sight </a:t>
            </a:r>
            <a:endParaRPr lang="cs-CZ" i="1" dirty="0" smtClean="0">
              <a:solidFill>
                <a:srgbClr val="FF0000"/>
              </a:solidFill>
            </a:endParaRPr>
          </a:p>
          <a:p>
            <a:r>
              <a:rPr lang="en-US" i="1" dirty="0" smtClean="0">
                <a:solidFill>
                  <a:srgbClr val="FF0000"/>
                </a:solidFill>
              </a:rPr>
              <a:t>glories stream from heaven afar heavenly hosts </a:t>
            </a:r>
            <a:r>
              <a:rPr lang="cs-CZ" i="1" dirty="0" smtClean="0">
                <a:solidFill>
                  <a:srgbClr val="FF0000"/>
                </a:solidFill>
              </a:rPr>
              <a:t> </a:t>
            </a:r>
            <a:r>
              <a:rPr lang="en-US" i="1" dirty="0" smtClean="0">
                <a:solidFill>
                  <a:srgbClr val="FF0000"/>
                </a:solidFill>
              </a:rPr>
              <a:t>sing Hallelujah</a:t>
            </a:r>
            <a:endParaRPr lang="cs-CZ" i="1" dirty="0" smtClean="0">
              <a:solidFill>
                <a:srgbClr val="FF0000"/>
              </a:solidFill>
            </a:endParaRPr>
          </a:p>
          <a:p>
            <a:r>
              <a:rPr lang="en-US" i="1" dirty="0" smtClean="0">
                <a:solidFill>
                  <a:srgbClr val="FF0000"/>
                </a:solidFill>
              </a:rPr>
              <a:t> Christ the </a:t>
            </a:r>
            <a:r>
              <a:rPr lang="en-US" i="1" dirty="0" err="1" smtClean="0">
                <a:solidFill>
                  <a:srgbClr val="FF0000"/>
                </a:solidFill>
              </a:rPr>
              <a:t>Saviour</a:t>
            </a:r>
            <a:r>
              <a:rPr lang="en-US" i="1" dirty="0" smtClean="0">
                <a:solidFill>
                  <a:srgbClr val="FF0000"/>
                </a:solidFill>
              </a:rPr>
              <a:t> is born! </a:t>
            </a:r>
            <a:br>
              <a:rPr lang="en-US" i="1" dirty="0" smtClean="0">
                <a:solidFill>
                  <a:srgbClr val="FF0000"/>
                </a:solidFill>
              </a:rPr>
            </a:br>
            <a:r>
              <a:rPr lang="en-US" i="1" dirty="0" smtClean="0">
                <a:solidFill>
                  <a:srgbClr val="FF0000"/>
                </a:solidFill>
              </a:rPr>
              <a:t>Silent night! holy night!</a:t>
            </a:r>
            <a:endParaRPr lang="cs-CZ" i="1" dirty="0" smtClean="0">
              <a:solidFill>
                <a:srgbClr val="FF0000"/>
              </a:solidFill>
            </a:endParaRPr>
          </a:p>
          <a:p>
            <a:r>
              <a:rPr lang="en-US" dirty="0" smtClean="0">
                <a:solidFill>
                  <a:srgbClr val="FF0000"/>
                </a:solidFill>
              </a:rPr>
              <a:t> </a:t>
            </a:r>
            <a:r>
              <a:rPr lang="en-US" i="1" dirty="0" smtClean="0">
                <a:solidFill>
                  <a:srgbClr val="FF0000"/>
                </a:solidFill>
              </a:rPr>
              <a:t>Son of God love's pure light</a:t>
            </a:r>
            <a:endParaRPr lang="cs-CZ" i="1" dirty="0" smtClean="0">
              <a:solidFill>
                <a:srgbClr val="FF0000"/>
              </a:solidFill>
            </a:endParaRPr>
          </a:p>
          <a:p>
            <a:r>
              <a:rPr lang="en-US" i="1" dirty="0" smtClean="0">
                <a:solidFill>
                  <a:srgbClr val="FF0000"/>
                </a:solidFill>
              </a:rPr>
              <a:t> radiant beams from thy holy face</a:t>
            </a:r>
            <a:endParaRPr lang="cs-CZ" i="1" dirty="0" smtClean="0">
              <a:solidFill>
                <a:srgbClr val="FF0000"/>
              </a:solidFill>
            </a:endParaRPr>
          </a:p>
          <a:p>
            <a:r>
              <a:rPr lang="en-US" i="1" dirty="0" smtClean="0">
                <a:solidFill>
                  <a:srgbClr val="FF0000"/>
                </a:solidFill>
              </a:rPr>
              <a:t> with the dawn of redeeming grace, Jesus, Lord at thy </a:t>
            </a:r>
            <a:r>
              <a:rPr lang="en-US" i="1" dirty="0" err="1" smtClean="0">
                <a:solidFill>
                  <a:srgbClr val="FF0000"/>
                </a:solidFill>
              </a:rPr>
              <a:t>birt</a:t>
            </a:r>
            <a:r>
              <a:rPr lang="cs-CZ" i="1" dirty="0" smtClean="0">
                <a:solidFill>
                  <a:srgbClr val="FF0000"/>
                </a:solidFill>
              </a:rPr>
              <a:t>h</a:t>
            </a:r>
            <a:endParaRPr lang="en-US" i="1" dirty="0">
              <a:solidFill>
                <a:srgbClr val="FF0000"/>
              </a:solidFill>
            </a:endParaRPr>
          </a:p>
        </p:txBody>
      </p:sp>
      <p:sp>
        <p:nvSpPr>
          <p:cNvPr id="6" name="TextovéPole 5"/>
          <p:cNvSpPr txBox="1"/>
          <p:nvPr/>
        </p:nvSpPr>
        <p:spPr>
          <a:xfrm>
            <a:off x="4427984" y="620688"/>
            <a:ext cx="4248472" cy="5355312"/>
          </a:xfrm>
          <a:prstGeom prst="rect">
            <a:avLst/>
          </a:prstGeom>
          <a:noFill/>
        </p:spPr>
        <p:txBody>
          <a:bodyPr wrap="square" rtlCol="0">
            <a:spAutoFit/>
          </a:bodyPr>
          <a:lstStyle/>
          <a:p>
            <a:endParaRPr lang="cs-CZ" b="1" i="1" dirty="0" smtClean="0">
              <a:solidFill>
                <a:schemeClr val="accent1">
                  <a:lumMod val="75000"/>
                </a:schemeClr>
              </a:solidFill>
              <a:effectLst/>
            </a:endParaRPr>
          </a:p>
          <a:p>
            <a:endParaRPr lang="cs-CZ" b="1" i="1" dirty="0">
              <a:solidFill>
                <a:schemeClr val="accent1">
                  <a:lumMod val="75000"/>
                </a:schemeClr>
              </a:solidFill>
            </a:endParaRPr>
          </a:p>
          <a:p>
            <a:endParaRPr lang="cs-CZ" b="1" i="1" dirty="0" smtClean="0">
              <a:solidFill>
                <a:schemeClr val="accent1">
                  <a:lumMod val="75000"/>
                </a:schemeClr>
              </a:solidFill>
              <a:effectLst/>
            </a:endParaRPr>
          </a:p>
          <a:p>
            <a:endParaRPr lang="cs-CZ" b="1" i="1" dirty="0">
              <a:solidFill>
                <a:schemeClr val="accent1">
                  <a:lumMod val="75000"/>
                </a:schemeClr>
              </a:solidFill>
            </a:endParaRPr>
          </a:p>
          <a:p>
            <a:endParaRPr lang="cs-CZ" b="1" i="1" dirty="0" smtClean="0">
              <a:solidFill>
                <a:schemeClr val="accent1">
                  <a:lumMod val="75000"/>
                </a:schemeClr>
              </a:solidFill>
              <a:effectLst/>
            </a:endParaRPr>
          </a:p>
          <a:p>
            <a:endParaRPr lang="cs-CZ" b="1" i="1" dirty="0">
              <a:solidFill>
                <a:schemeClr val="accent1">
                  <a:lumMod val="75000"/>
                </a:schemeClr>
              </a:solidFill>
            </a:endParaRPr>
          </a:p>
          <a:p>
            <a:endParaRPr lang="cs-CZ" b="1" i="1" dirty="0" smtClean="0">
              <a:solidFill>
                <a:schemeClr val="accent1">
                  <a:lumMod val="75000"/>
                </a:schemeClr>
              </a:solidFill>
              <a:effectLst/>
            </a:endParaRPr>
          </a:p>
          <a:p>
            <a:endParaRPr lang="cs-CZ" b="1" i="1" dirty="0">
              <a:solidFill>
                <a:schemeClr val="accent1">
                  <a:lumMod val="75000"/>
                </a:schemeClr>
              </a:solidFill>
            </a:endParaRPr>
          </a:p>
          <a:p>
            <a:endParaRPr lang="cs-CZ" b="1" i="1" dirty="0">
              <a:solidFill>
                <a:schemeClr val="accent1">
                  <a:lumMod val="75000"/>
                </a:schemeClr>
              </a:solidFill>
            </a:endParaRPr>
          </a:p>
          <a:p>
            <a:r>
              <a:rPr lang="cs-CZ" b="1" i="1" dirty="0" err="1" smtClean="0">
                <a:solidFill>
                  <a:schemeClr val="accent1">
                    <a:lumMod val="75000"/>
                  </a:schemeClr>
                </a:solidFill>
                <a:effectLst/>
              </a:rPr>
              <a:t>Silent</a:t>
            </a:r>
            <a:r>
              <a:rPr lang="cs-CZ" b="1" i="1" dirty="0" smtClean="0">
                <a:solidFill>
                  <a:schemeClr val="accent1">
                    <a:lumMod val="75000"/>
                  </a:schemeClr>
                </a:solidFill>
                <a:effectLst/>
              </a:rPr>
              <a:t> Night</a:t>
            </a:r>
            <a:r>
              <a:rPr lang="cs-CZ" i="1" dirty="0" smtClean="0">
                <a:solidFill>
                  <a:schemeClr val="accent1">
                    <a:lumMod val="75000"/>
                  </a:schemeClr>
                </a:solidFill>
                <a:effectLst/>
              </a:rPr>
              <a:t> </a:t>
            </a:r>
            <a:r>
              <a:rPr lang="cs-CZ" i="1" dirty="0">
                <a:solidFill>
                  <a:schemeClr val="accent1">
                    <a:lumMod val="75000"/>
                  </a:schemeClr>
                </a:solidFill>
              </a:rPr>
              <a:t>,</a:t>
            </a:r>
            <a:r>
              <a:rPr lang="cs-CZ" i="1" dirty="0" err="1" smtClean="0">
                <a:solidFill>
                  <a:schemeClr val="accent1">
                    <a:lumMod val="75000"/>
                  </a:schemeClr>
                </a:solidFill>
                <a:effectLst/>
              </a:rPr>
              <a:t>German</a:t>
            </a:r>
            <a:r>
              <a:rPr lang="cs-CZ" i="1" dirty="0" smtClean="0">
                <a:solidFill>
                  <a:schemeClr val="accent1">
                    <a:lumMod val="75000"/>
                  </a:schemeClr>
                </a:solidFill>
                <a:effectLst/>
              </a:rPr>
              <a:t> </a:t>
            </a:r>
            <a:r>
              <a:rPr lang="cs-CZ" i="1" dirty="0">
                <a:solidFill>
                  <a:schemeClr val="accent1">
                    <a:lumMod val="75000"/>
                  </a:schemeClr>
                </a:solidFill>
              </a:rPr>
              <a:t> </a:t>
            </a:r>
            <a:r>
              <a:rPr lang="cs-CZ" i="1" dirty="0" err="1" smtClean="0">
                <a:solidFill>
                  <a:schemeClr val="accent1">
                    <a:lumMod val="75000"/>
                  </a:schemeClr>
                </a:solidFill>
                <a:effectLst/>
              </a:rPr>
              <a:t>Stille</a:t>
            </a:r>
            <a:r>
              <a:rPr lang="cs-CZ" i="1" dirty="0" smtClean="0">
                <a:solidFill>
                  <a:schemeClr val="accent1">
                    <a:lumMod val="75000"/>
                  </a:schemeClr>
                </a:solidFill>
                <a:effectLst/>
              </a:rPr>
              <a:t> </a:t>
            </a:r>
            <a:r>
              <a:rPr lang="cs-CZ" i="1" dirty="0" err="1" smtClean="0">
                <a:solidFill>
                  <a:schemeClr val="accent1">
                    <a:lumMod val="75000"/>
                  </a:schemeClr>
                </a:solidFill>
                <a:effectLst/>
              </a:rPr>
              <a:t>Nacht</a:t>
            </a:r>
            <a:r>
              <a:rPr lang="cs-CZ" i="1" dirty="0" smtClean="0">
                <a:solidFill>
                  <a:schemeClr val="accent1">
                    <a:lumMod val="75000"/>
                  </a:schemeClr>
                </a:solidFill>
                <a:effectLst/>
              </a:rPr>
              <a:t>, </a:t>
            </a:r>
            <a:r>
              <a:rPr lang="cs-CZ" i="1" dirty="0" err="1" smtClean="0">
                <a:solidFill>
                  <a:schemeClr val="accent1">
                    <a:lumMod val="75000"/>
                  </a:schemeClr>
                </a:solidFill>
                <a:effectLst/>
              </a:rPr>
              <a:t>heilige</a:t>
            </a:r>
            <a:r>
              <a:rPr lang="cs-CZ" i="1" dirty="0" smtClean="0">
                <a:solidFill>
                  <a:schemeClr val="accent1">
                    <a:lumMod val="75000"/>
                  </a:schemeClr>
                </a:solidFill>
                <a:effectLst/>
              </a:rPr>
              <a:t> </a:t>
            </a:r>
            <a:r>
              <a:rPr lang="cs-CZ" i="1" dirty="0" err="1" smtClean="0">
                <a:solidFill>
                  <a:schemeClr val="accent1">
                    <a:lumMod val="75000"/>
                  </a:schemeClr>
                </a:solidFill>
                <a:effectLst/>
              </a:rPr>
              <a:t>Nacht</a:t>
            </a:r>
            <a:r>
              <a:rPr lang="cs-CZ" i="1" dirty="0" smtClean="0">
                <a:solidFill>
                  <a:schemeClr val="accent1">
                    <a:lumMod val="75000"/>
                  </a:schemeClr>
                </a:solidFill>
                <a:effectLst/>
              </a:rPr>
              <a:t> </a:t>
            </a:r>
            <a:r>
              <a:rPr lang="cs-CZ" i="1" dirty="0" err="1" smtClean="0">
                <a:solidFill>
                  <a:schemeClr val="accent1">
                    <a:lumMod val="75000"/>
                  </a:schemeClr>
                </a:solidFill>
                <a:effectLst/>
              </a:rPr>
              <a:t>is</a:t>
            </a:r>
            <a:r>
              <a:rPr lang="cs-CZ" i="1" dirty="0" smtClean="0">
                <a:solidFill>
                  <a:schemeClr val="accent1">
                    <a:lumMod val="75000"/>
                  </a:schemeClr>
                </a:solidFill>
                <a:effectLst/>
              </a:rPr>
              <a:t> a </a:t>
            </a:r>
            <a:r>
              <a:rPr lang="cs-CZ" i="1" dirty="0" err="1" smtClean="0">
                <a:solidFill>
                  <a:schemeClr val="accent1">
                    <a:lumMod val="75000"/>
                  </a:schemeClr>
                </a:solidFill>
                <a:effectLst/>
              </a:rPr>
              <a:t>popular</a:t>
            </a:r>
            <a:r>
              <a:rPr lang="cs-CZ" i="1" dirty="0" smtClean="0">
                <a:solidFill>
                  <a:schemeClr val="accent1">
                    <a:lumMod val="75000"/>
                  </a:schemeClr>
                </a:solidFill>
                <a:effectLst/>
              </a:rPr>
              <a:t> </a:t>
            </a:r>
            <a:r>
              <a:rPr lang="cs-CZ" i="1" dirty="0" err="1" smtClean="0">
                <a:solidFill>
                  <a:schemeClr val="accent1">
                    <a:lumMod val="75000"/>
                  </a:schemeClr>
                </a:solidFill>
                <a:effectLst/>
                <a:hlinkClick r:id="rId5" action="ppaction://hlinkfile" tooltip="Christmas carol"/>
              </a:rPr>
              <a:t>Christmas</a:t>
            </a:r>
            <a:r>
              <a:rPr lang="cs-CZ" i="1" dirty="0" smtClean="0">
                <a:solidFill>
                  <a:schemeClr val="accent1">
                    <a:lumMod val="75000"/>
                  </a:schemeClr>
                </a:solidFill>
                <a:effectLst/>
                <a:hlinkClick r:id="rId5" action="ppaction://hlinkfile" tooltip="Christmas carol"/>
              </a:rPr>
              <a:t> </a:t>
            </a:r>
            <a:r>
              <a:rPr lang="cs-CZ" i="1" dirty="0" err="1" smtClean="0">
                <a:solidFill>
                  <a:schemeClr val="accent1">
                    <a:lumMod val="75000"/>
                  </a:schemeClr>
                </a:solidFill>
                <a:effectLst/>
                <a:hlinkClick r:id="rId5" action="ppaction://hlinkfile" tooltip="Christmas carol"/>
              </a:rPr>
              <a:t>carol</a:t>
            </a:r>
            <a:r>
              <a:rPr lang="cs-CZ" i="1" dirty="0" smtClean="0">
                <a:solidFill>
                  <a:schemeClr val="accent1">
                    <a:lumMod val="75000"/>
                  </a:schemeClr>
                </a:solidFill>
                <a:effectLst/>
              </a:rPr>
              <a:t>. </a:t>
            </a:r>
          </a:p>
          <a:p>
            <a:r>
              <a:rPr lang="cs-CZ" i="1" dirty="0" err="1" smtClean="0">
                <a:solidFill>
                  <a:schemeClr val="accent1">
                    <a:lumMod val="75000"/>
                  </a:schemeClr>
                </a:solidFill>
                <a:effectLst/>
              </a:rPr>
              <a:t>The</a:t>
            </a:r>
            <a:r>
              <a:rPr lang="cs-CZ" i="1" dirty="0" smtClean="0">
                <a:solidFill>
                  <a:schemeClr val="accent1">
                    <a:lumMod val="75000"/>
                  </a:schemeClr>
                </a:solidFill>
                <a:effectLst/>
              </a:rPr>
              <a:t> </a:t>
            </a:r>
            <a:r>
              <a:rPr lang="cs-CZ" i="1" dirty="0" err="1" smtClean="0">
                <a:solidFill>
                  <a:schemeClr val="accent1">
                    <a:lumMod val="75000"/>
                  </a:schemeClr>
                </a:solidFill>
                <a:effectLst/>
              </a:rPr>
              <a:t>original</a:t>
            </a:r>
            <a:r>
              <a:rPr lang="cs-CZ" i="1" dirty="0" smtClean="0">
                <a:solidFill>
                  <a:schemeClr val="accent1">
                    <a:lumMod val="75000"/>
                  </a:schemeClr>
                </a:solidFill>
                <a:effectLst/>
              </a:rPr>
              <a:t> </a:t>
            </a:r>
            <a:r>
              <a:rPr lang="cs-CZ" i="1" dirty="0" err="1" smtClean="0">
                <a:solidFill>
                  <a:schemeClr val="accent1">
                    <a:lumMod val="75000"/>
                  </a:schemeClr>
                </a:solidFill>
                <a:effectLst/>
                <a:hlinkClick r:id="rId6" action="ppaction://hlinkfile" tooltip="Lyrics"/>
              </a:rPr>
              <a:t>lyrics</a:t>
            </a:r>
            <a:r>
              <a:rPr lang="cs-CZ" i="1" dirty="0" smtClean="0">
                <a:solidFill>
                  <a:schemeClr val="accent1">
                    <a:lumMod val="75000"/>
                  </a:schemeClr>
                </a:solidFill>
                <a:effectLst/>
              </a:rPr>
              <a:t> </a:t>
            </a:r>
            <a:r>
              <a:rPr lang="cs-CZ" i="1" dirty="0" err="1" smtClean="0">
                <a:solidFill>
                  <a:schemeClr val="accent1">
                    <a:lumMod val="75000"/>
                  </a:schemeClr>
                </a:solidFill>
                <a:effectLst/>
              </a:rPr>
              <a:t>of</a:t>
            </a:r>
            <a:r>
              <a:rPr lang="cs-CZ" i="1" dirty="0" smtClean="0">
                <a:solidFill>
                  <a:schemeClr val="accent1">
                    <a:lumMod val="75000"/>
                  </a:schemeClr>
                </a:solidFill>
                <a:effectLst/>
              </a:rPr>
              <a:t> </a:t>
            </a:r>
            <a:r>
              <a:rPr lang="cs-CZ" i="1" dirty="0" err="1" smtClean="0">
                <a:solidFill>
                  <a:schemeClr val="accent1">
                    <a:lumMod val="75000"/>
                  </a:schemeClr>
                </a:solidFill>
                <a:effectLst/>
              </a:rPr>
              <a:t>the</a:t>
            </a:r>
            <a:r>
              <a:rPr lang="cs-CZ" i="1" dirty="0" smtClean="0">
                <a:solidFill>
                  <a:schemeClr val="accent1">
                    <a:lumMod val="75000"/>
                  </a:schemeClr>
                </a:solidFill>
                <a:effectLst/>
              </a:rPr>
              <a:t> song "</a:t>
            </a:r>
            <a:r>
              <a:rPr lang="cs-CZ" i="1" dirty="0" err="1" smtClean="0">
                <a:solidFill>
                  <a:schemeClr val="accent1">
                    <a:lumMod val="75000"/>
                  </a:schemeClr>
                </a:solidFill>
                <a:effectLst/>
              </a:rPr>
              <a:t>Stille</a:t>
            </a:r>
            <a:r>
              <a:rPr lang="cs-CZ" i="1" dirty="0" smtClean="0">
                <a:solidFill>
                  <a:schemeClr val="accent1">
                    <a:lumMod val="75000"/>
                  </a:schemeClr>
                </a:solidFill>
                <a:effectLst/>
              </a:rPr>
              <a:t> </a:t>
            </a:r>
            <a:r>
              <a:rPr lang="cs-CZ" i="1" dirty="0" err="1" smtClean="0">
                <a:solidFill>
                  <a:schemeClr val="accent1">
                    <a:lumMod val="75000"/>
                  </a:schemeClr>
                </a:solidFill>
                <a:effectLst/>
              </a:rPr>
              <a:t>Nacht</a:t>
            </a:r>
            <a:r>
              <a:rPr lang="cs-CZ" i="1" dirty="0" smtClean="0">
                <a:solidFill>
                  <a:schemeClr val="accent1">
                    <a:lumMod val="75000"/>
                  </a:schemeClr>
                </a:solidFill>
                <a:effectLst/>
              </a:rPr>
              <a:t>" </a:t>
            </a:r>
            <a:r>
              <a:rPr lang="cs-CZ" i="1" dirty="0" err="1" smtClean="0">
                <a:solidFill>
                  <a:schemeClr val="accent1">
                    <a:lumMod val="75000"/>
                  </a:schemeClr>
                </a:solidFill>
                <a:effectLst/>
              </a:rPr>
              <a:t>were</a:t>
            </a:r>
            <a:r>
              <a:rPr lang="cs-CZ" i="1" dirty="0" smtClean="0">
                <a:solidFill>
                  <a:schemeClr val="accent1">
                    <a:lumMod val="75000"/>
                  </a:schemeClr>
                </a:solidFill>
                <a:effectLst/>
              </a:rPr>
              <a:t> </a:t>
            </a:r>
            <a:r>
              <a:rPr lang="cs-CZ" i="1" dirty="0" err="1" smtClean="0">
                <a:solidFill>
                  <a:schemeClr val="accent1">
                    <a:lumMod val="75000"/>
                  </a:schemeClr>
                </a:solidFill>
                <a:effectLst/>
              </a:rPr>
              <a:t>written</a:t>
            </a:r>
            <a:r>
              <a:rPr lang="cs-CZ" i="1" dirty="0" smtClean="0">
                <a:solidFill>
                  <a:schemeClr val="accent1">
                    <a:lumMod val="75000"/>
                  </a:schemeClr>
                </a:solidFill>
                <a:effectLst/>
              </a:rPr>
              <a:t> in </a:t>
            </a:r>
            <a:r>
              <a:rPr lang="cs-CZ" i="1" dirty="0" err="1" smtClean="0">
                <a:solidFill>
                  <a:schemeClr val="accent1">
                    <a:lumMod val="75000"/>
                  </a:schemeClr>
                </a:solidFill>
                <a:effectLst/>
                <a:hlinkClick r:id="rId7" action="ppaction://hlinkfile" tooltip="Oberndorf bei Salzburg"/>
              </a:rPr>
              <a:t>Oberndorf</a:t>
            </a:r>
            <a:r>
              <a:rPr lang="cs-CZ" i="1" dirty="0" smtClean="0">
                <a:solidFill>
                  <a:schemeClr val="accent1">
                    <a:lumMod val="75000"/>
                  </a:schemeClr>
                </a:solidFill>
                <a:effectLst/>
                <a:hlinkClick r:id="rId7" action="ppaction://hlinkfile" tooltip="Oberndorf bei Salzburg"/>
              </a:rPr>
              <a:t> </a:t>
            </a:r>
            <a:r>
              <a:rPr lang="cs-CZ" i="1" dirty="0" err="1" smtClean="0">
                <a:solidFill>
                  <a:schemeClr val="accent1">
                    <a:lumMod val="75000"/>
                  </a:schemeClr>
                </a:solidFill>
                <a:effectLst/>
                <a:hlinkClick r:id="rId7" action="ppaction://hlinkfile" tooltip="Oberndorf bei Salzburg"/>
              </a:rPr>
              <a:t>bei</a:t>
            </a:r>
            <a:r>
              <a:rPr lang="cs-CZ" i="1" dirty="0" smtClean="0">
                <a:solidFill>
                  <a:schemeClr val="accent1">
                    <a:lumMod val="75000"/>
                  </a:schemeClr>
                </a:solidFill>
                <a:effectLst/>
                <a:hlinkClick r:id="rId7" action="ppaction://hlinkfile" tooltip="Oberndorf bei Salzburg"/>
              </a:rPr>
              <a:t> Salzburg</a:t>
            </a:r>
            <a:r>
              <a:rPr lang="cs-CZ" i="1" dirty="0" smtClean="0">
                <a:solidFill>
                  <a:schemeClr val="accent1">
                    <a:lumMod val="75000"/>
                  </a:schemeClr>
                </a:solidFill>
                <a:effectLst/>
              </a:rPr>
              <a:t>, </a:t>
            </a:r>
            <a:r>
              <a:rPr lang="cs-CZ" i="1" dirty="0" err="1">
                <a:solidFill>
                  <a:schemeClr val="accent1">
                    <a:lumMod val="75000"/>
                  </a:schemeClr>
                </a:solidFill>
              </a:rPr>
              <a:t>Austria</a:t>
            </a:r>
            <a:r>
              <a:rPr lang="cs-CZ" i="1" dirty="0">
                <a:solidFill>
                  <a:schemeClr val="accent1">
                    <a:lumMod val="75000"/>
                  </a:schemeClr>
                </a:solidFill>
              </a:rPr>
              <a:t>, by </a:t>
            </a:r>
            <a:r>
              <a:rPr lang="cs-CZ" i="1" dirty="0" err="1">
                <a:solidFill>
                  <a:schemeClr val="accent1">
                    <a:lumMod val="75000"/>
                  </a:schemeClr>
                </a:solidFill>
              </a:rPr>
              <a:t>the</a:t>
            </a:r>
            <a:r>
              <a:rPr lang="cs-CZ" i="1" dirty="0">
                <a:solidFill>
                  <a:schemeClr val="accent1">
                    <a:lumMod val="75000"/>
                  </a:schemeClr>
                </a:solidFill>
              </a:rPr>
              <a:t> </a:t>
            </a:r>
            <a:r>
              <a:rPr lang="cs-CZ" i="1" dirty="0" err="1">
                <a:solidFill>
                  <a:schemeClr val="accent1">
                    <a:lumMod val="75000"/>
                  </a:schemeClr>
                </a:solidFill>
              </a:rPr>
              <a:t>priest</a:t>
            </a:r>
            <a:r>
              <a:rPr lang="cs-CZ" i="1" dirty="0">
                <a:solidFill>
                  <a:schemeClr val="accent1">
                    <a:lumMod val="75000"/>
                  </a:schemeClr>
                </a:solidFill>
              </a:rPr>
              <a:t> </a:t>
            </a:r>
            <a:r>
              <a:rPr lang="cs-CZ" i="1" dirty="0" err="1">
                <a:solidFill>
                  <a:schemeClr val="accent1">
                    <a:lumMod val="75000"/>
                  </a:schemeClr>
                </a:solidFill>
              </a:rPr>
              <a:t>Father</a:t>
            </a:r>
            <a:r>
              <a:rPr lang="cs-CZ" i="1" dirty="0">
                <a:solidFill>
                  <a:schemeClr val="accent1">
                    <a:lumMod val="75000"/>
                  </a:schemeClr>
                </a:solidFill>
              </a:rPr>
              <a:t> </a:t>
            </a:r>
            <a:r>
              <a:rPr lang="cs-CZ" i="1" dirty="0">
                <a:solidFill>
                  <a:schemeClr val="accent1">
                    <a:lumMod val="75000"/>
                  </a:schemeClr>
                </a:solidFill>
                <a:hlinkClick r:id="rId8" action="ppaction://hlinkfile" tooltip="Joseph Mohr"/>
              </a:rPr>
              <a:t>Joseph </a:t>
            </a:r>
            <a:r>
              <a:rPr lang="cs-CZ" i="1" dirty="0" err="1">
                <a:solidFill>
                  <a:schemeClr val="accent1">
                    <a:lumMod val="75000"/>
                  </a:schemeClr>
                </a:solidFill>
                <a:hlinkClick r:id="rId8" action="ppaction://hlinkfile" tooltip="Joseph Mohr"/>
              </a:rPr>
              <a:t>Mohr</a:t>
            </a:r>
            <a:r>
              <a:rPr lang="cs-CZ" i="1" dirty="0">
                <a:solidFill>
                  <a:schemeClr val="accent1">
                    <a:lumMod val="75000"/>
                  </a:schemeClr>
                </a:solidFill>
              </a:rPr>
              <a:t> and </a:t>
            </a:r>
            <a:r>
              <a:rPr lang="cs-CZ" i="1" dirty="0" err="1">
                <a:solidFill>
                  <a:schemeClr val="accent1">
                    <a:lumMod val="75000"/>
                  </a:schemeClr>
                </a:solidFill>
              </a:rPr>
              <a:t>the</a:t>
            </a:r>
            <a:r>
              <a:rPr lang="cs-CZ" i="1" dirty="0">
                <a:solidFill>
                  <a:schemeClr val="accent1">
                    <a:lumMod val="75000"/>
                  </a:schemeClr>
                </a:solidFill>
              </a:rPr>
              <a:t> </a:t>
            </a:r>
            <a:r>
              <a:rPr lang="cs-CZ" i="1" dirty="0" err="1">
                <a:solidFill>
                  <a:schemeClr val="accent1">
                    <a:lumMod val="75000"/>
                  </a:schemeClr>
                </a:solidFill>
              </a:rPr>
              <a:t>melody</a:t>
            </a:r>
            <a:r>
              <a:rPr lang="cs-CZ" i="1" dirty="0">
                <a:solidFill>
                  <a:schemeClr val="accent1">
                    <a:lumMod val="75000"/>
                  </a:schemeClr>
                </a:solidFill>
              </a:rPr>
              <a:t> </a:t>
            </a:r>
            <a:r>
              <a:rPr lang="cs-CZ" i="1" dirty="0" err="1">
                <a:solidFill>
                  <a:schemeClr val="accent1">
                    <a:lumMod val="75000"/>
                  </a:schemeClr>
                </a:solidFill>
              </a:rPr>
              <a:t>was</a:t>
            </a:r>
            <a:r>
              <a:rPr lang="cs-CZ" i="1" dirty="0">
                <a:solidFill>
                  <a:schemeClr val="accent1">
                    <a:lumMod val="75000"/>
                  </a:schemeClr>
                </a:solidFill>
              </a:rPr>
              <a:t> </a:t>
            </a:r>
            <a:r>
              <a:rPr lang="cs-CZ" i="1" dirty="0" err="1">
                <a:solidFill>
                  <a:schemeClr val="accent1">
                    <a:lumMod val="75000"/>
                  </a:schemeClr>
                </a:solidFill>
              </a:rPr>
              <a:t>composed</a:t>
            </a:r>
            <a:r>
              <a:rPr lang="cs-CZ" i="1" dirty="0">
                <a:solidFill>
                  <a:schemeClr val="accent1">
                    <a:lumMod val="75000"/>
                  </a:schemeClr>
                </a:solidFill>
              </a:rPr>
              <a:t> by </a:t>
            </a:r>
            <a:r>
              <a:rPr lang="cs-CZ" i="1" dirty="0" err="1">
                <a:solidFill>
                  <a:schemeClr val="accent1">
                    <a:lumMod val="75000"/>
                  </a:schemeClr>
                </a:solidFill>
              </a:rPr>
              <a:t>the</a:t>
            </a:r>
            <a:r>
              <a:rPr lang="cs-CZ" i="1" dirty="0">
                <a:solidFill>
                  <a:schemeClr val="accent1">
                    <a:lumMod val="75000"/>
                  </a:schemeClr>
                </a:solidFill>
              </a:rPr>
              <a:t> </a:t>
            </a:r>
            <a:r>
              <a:rPr lang="cs-CZ" i="1" dirty="0" err="1">
                <a:solidFill>
                  <a:schemeClr val="accent1">
                    <a:lumMod val="75000"/>
                  </a:schemeClr>
                </a:solidFill>
              </a:rPr>
              <a:t>Austrian</a:t>
            </a:r>
            <a:r>
              <a:rPr lang="cs-CZ" i="1" dirty="0">
                <a:solidFill>
                  <a:schemeClr val="accent1">
                    <a:lumMod val="75000"/>
                  </a:schemeClr>
                </a:solidFill>
              </a:rPr>
              <a:t> </a:t>
            </a:r>
            <a:r>
              <a:rPr lang="cs-CZ" i="1" dirty="0" err="1">
                <a:solidFill>
                  <a:schemeClr val="accent1">
                    <a:lumMod val="75000"/>
                  </a:schemeClr>
                </a:solidFill>
              </a:rPr>
              <a:t>headmaster</a:t>
            </a:r>
            <a:r>
              <a:rPr lang="cs-CZ" i="1" dirty="0">
                <a:solidFill>
                  <a:schemeClr val="accent1">
                    <a:lumMod val="75000"/>
                  </a:schemeClr>
                </a:solidFill>
              </a:rPr>
              <a:t> </a:t>
            </a:r>
            <a:r>
              <a:rPr lang="cs-CZ" i="1" dirty="0">
                <a:solidFill>
                  <a:schemeClr val="accent1">
                    <a:lumMod val="75000"/>
                  </a:schemeClr>
                </a:solidFill>
                <a:hlinkClick r:id="rId9" action="ppaction://hlinkfile" tooltip="Franz Xaver Gruber"/>
              </a:rPr>
              <a:t>Franz Xaver </a:t>
            </a:r>
            <a:r>
              <a:rPr lang="cs-CZ" i="1" dirty="0" smtClean="0">
                <a:solidFill>
                  <a:schemeClr val="accent1">
                    <a:lumMod val="75000"/>
                  </a:schemeClr>
                </a:solidFill>
                <a:hlinkClick r:id="rId9" action="ppaction://hlinkfile" tooltip="Franz Xaver Gruber"/>
              </a:rPr>
              <a:t>Gruber</a:t>
            </a:r>
            <a:r>
              <a:rPr lang="cs-CZ" i="1" dirty="0" smtClean="0">
                <a:solidFill>
                  <a:schemeClr val="accent1">
                    <a:lumMod val="75000"/>
                  </a:schemeClr>
                </a:solidFill>
              </a:rPr>
              <a:t>.</a:t>
            </a:r>
            <a:endParaRPr lang="cs-CZ" i="1" dirty="0" smtClean="0">
              <a:solidFill>
                <a:schemeClr val="accent1">
                  <a:lumMod val="75000"/>
                </a:schemeClr>
              </a:solidFill>
              <a:effectLst/>
            </a:endParaRPr>
          </a:p>
          <a:p>
            <a:r>
              <a:rPr lang="cs-CZ" i="1" dirty="0" smtClean="0">
                <a:solidFill>
                  <a:schemeClr val="accent1">
                    <a:lumMod val="75000"/>
                  </a:schemeClr>
                </a:solidFill>
                <a:effectLst/>
              </a:rPr>
              <a:t>.</a:t>
            </a:r>
            <a:endParaRPr lang="cs-CZ" i="1" dirty="0">
              <a:solidFill>
                <a:schemeClr val="accent1">
                  <a:lumMod val="75000"/>
                </a:schemeClr>
              </a:solidFill>
            </a:endParaRPr>
          </a:p>
        </p:txBody>
      </p:sp>
      <p:pic>
        <p:nvPicPr>
          <p:cNvPr id="2050" name="Picture 2" descr="File:Franz Xaver Gruber.jpg">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146104" y="29522"/>
            <a:ext cx="2489474" cy="3048336"/>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
        <p:nvSpPr>
          <p:cNvPr id="11" name="TextovéPole 10"/>
          <p:cNvSpPr txBox="1"/>
          <p:nvPr/>
        </p:nvSpPr>
        <p:spPr>
          <a:xfrm>
            <a:off x="467544" y="5624907"/>
            <a:ext cx="8208912" cy="646331"/>
          </a:xfrm>
          <a:prstGeom prst="rect">
            <a:avLst/>
          </a:prstGeom>
          <a:noFill/>
        </p:spPr>
        <p:txBody>
          <a:bodyPr wrap="square" rtlCol="0">
            <a:spAutoFit/>
          </a:bodyPr>
          <a:lstStyle/>
          <a:p>
            <a:r>
              <a:rPr lang="cs-CZ" dirty="0">
                <a:hlinkClick r:id="rId12"/>
              </a:rPr>
              <a:t>http://</a:t>
            </a:r>
            <a:r>
              <a:rPr lang="cs-CZ" dirty="0" smtClean="0">
                <a:hlinkClick r:id="rId12"/>
              </a:rPr>
              <a:t>www.youtube.com/watch?v=eEmX63rRo-8</a:t>
            </a:r>
            <a:endParaRPr lang="cs-CZ" dirty="0" smtClean="0"/>
          </a:p>
          <a:p>
            <a:endParaRPr lang="cs-CZ" dirty="0"/>
          </a:p>
        </p:txBody>
      </p:sp>
    </p:spTree>
    <p:extLst>
      <p:ext uri="{BB962C8B-B14F-4D97-AF65-F5344CB8AC3E}">
        <p14:creationId xmlns:p14="http://schemas.microsoft.com/office/powerpoint/2010/main" val="209569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539552" y="116632"/>
            <a:ext cx="4320480" cy="5816977"/>
          </a:xfrm>
          <a:prstGeom prst="rect">
            <a:avLst/>
          </a:prstGeom>
        </p:spPr>
        <p:txBody>
          <a:bodyPr wrap="square">
            <a:spAutoFit/>
          </a:bodyPr>
          <a:lstStyle/>
          <a:p>
            <a:endParaRPr lang="cs-CZ" dirty="0" smtClean="0">
              <a:solidFill>
                <a:srgbClr val="FF0000"/>
              </a:solidFill>
            </a:endParaRPr>
          </a:p>
          <a:p>
            <a:endParaRPr lang="cs-CZ" sz="2400" b="1" dirty="0" smtClean="0">
              <a:solidFill>
                <a:srgbClr val="FF0000"/>
              </a:solidFill>
            </a:endParaRPr>
          </a:p>
          <a:p>
            <a:r>
              <a:rPr lang="cs-CZ" sz="2400" b="1" dirty="0" smtClean="0">
                <a:solidFill>
                  <a:srgbClr val="FF0000"/>
                </a:solidFill>
              </a:rPr>
              <a:t>TICHÁ NOC, SVATÁ NOC</a:t>
            </a:r>
            <a:endParaRPr lang="cs-CZ" dirty="0">
              <a:solidFill>
                <a:srgbClr val="FF0000"/>
              </a:solidFill>
            </a:endParaRPr>
          </a:p>
          <a:p>
            <a:endParaRPr lang="cs-CZ" dirty="0" smtClean="0">
              <a:solidFill>
                <a:srgbClr val="FF0000"/>
              </a:solidFill>
            </a:endParaRPr>
          </a:p>
          <a:p>
            <a:endParaRPr lang="cs-CZ" dirty="0" smtClean="0">
              <a:solidFill>
                <a:srgbClr val="FF0000"/>
              </a:solidFill>
            </a:endParaRPr>
          </a:p>
          <a:p>
            <a:r>
              <a:rPr lang="cs-CZ" dirty="0"/>
              <a:t>Tichá noc, svatá noc</a:t>
            </a:r>
            <a:br>
              <a:rPr lang="cs-CZ" dirty="0"/>
            </a:br>
            <a:r>
              <a:rPr lang="cs-CZ" dirty="0"/>
              <a:t>Všude klid, všechno září</a:t>
            </a:r>
            <a:br>
              <a:rPr lang="cs-CZ" dirty="0"/>
            </a:br>
            <a:r>
              <a:rPr lang="cs-CZ" dirty="0"/>
              <a:t>kolem panny, matky s Dítětem</a:t>
            </a:r>
            <a:br>
              <a:rPr lang="cs-CZ" dirty="0"/>
            </a:br>
            <a:r>
              <a:rPr lang="cs-CZ" dirty="0"/>
              <a:t>Svaté nemluvně, tak rozkošné a milé</a:t>
            </a:r>
            <a:br>
              <a:rPr lang="cs-CZ" dirty="0"/>
            </a:br>
            <a:r>
              <a:rPr lang="cs-CZ" dirty="0"/>
              <a:t>Spí v nebeském míru</a:t>
            </a:r>
            <a:br>
              <a:rPr lang="cs-CZ" dirty="0"/>
            </a:br>
            <a:r>
              <a:rPr lang="cs-CZ" dirty="0"/>
              <a:t>Spí v nebeském míru</a:t>
            </a:r>
            <a:br>
              <a:rPr lang="cs-CZ" dirty="0"/>
            </a:br>
            <a:r>
              <a:rPr lang="cs-CZ" dirty="0"/>
              <a:t/>
            </a:r>
            <a:br>
              <a:rPr lang="cs-CZ" dirty="0"/>
            </a:br>
            <a:r>
              <a:rPr lang="cs-CZ" dirty="0"/>
              <a:t>Tichá noc, svatá </a:t>
            </a:r>
            <a:r>
              <a:rPr lang="cs-CZ" dirty="0" smtClean="0"/>
              <a:t>noc                                  </a:t>
            </a:r>
            <a:r>
              <a:rPr lang="cs-CZ" dirty="0"/>
              <a:t/>
            </a:r>
            <a:br>
              <a:rPr lang="cs-CZ" dirty="0"/>
            </a:br>
            <a:r>
              <a:rPr lang="cs-CZ" dirty="0"/>
              <a:t>Boží syn jasná čistá láska</a:t>
            </a:r>
            <a:br>
              <a:rPr lang="cs-CZ" dirty="0"/>
            </a:br>
            <a:r>
              <a:rPr lang="cs-CZ" dirty="0"/>
              <a:t>Září z jeho svaté tváře</a:t>
            </a:r>
            <a:br>
              <a:rPr lang="cs-CZ" dirty="0"/>
            </a:br>
            <a:r>
              <a:rPr lang="cs-CZ" dirty="0"/>
              <a:t>Se zábleskem milosti</a:t>
            </a:r>
            <a:br>
              <a:rPr lang="cs-CZ" dirty="0"/>
            </a:br>
            <a:r>
              <a:rPr lang="cs-CZ" dirty="0"/>
              <a:t>Ježíš, Pán při svém narození</a:t>
            </a:r>
            <a:br>
              <a:rPr lang="cs-CZ" dirty="0"/>
            </a:br>
            <a:r>
              <a:rPr lang="cs-CZ" dirty="0"/>
              <a:t>Ježíš, Pán při svém narození</a:t>
            </a:r>
            <a:br>
              <a:rPr lang="cs-CZ" dirty="0"/>
            </a:br>
            <a:r>
              <a:rPr lang="cs-CZ" dirty="0"/>
              <a:t/>
            </a:r>
            <a:br>
              <a:rPr lang="cs-CZ" dirty="0"/>
            </a:br>
            <a:endParaRPr lang="cs-CZ" dirty="0"/>
          </a:p>
        </p:txBody>
      </p:sp>
      <p:sp>
        <p:nvSpPr>
          <p:cNvPr id="3" name="TextovéPole 2"/>
          <p:cNvSpPr txBox="1"/>
          <p:nvPr/>
        </p:nvSpPr>
        <p:spPr>
          <a:xfrm>
            <a:off x="611560" y="5445224"/>
            <a:ext cx="7920880" cy="923330"/>
          </a:xfrm>
          <a:prstGeom prst="rect">
            <a:avLst/>
          </a:prstGeom>
          <a:noFill/>
        </p:spPr>
        <p:txBody>
          <a:bodyPr wrap="square" rtlCol="0">
            <a:spAutoFit/>
          </a:bodyPr>
          <a:lstStyle/>
          <a:p>
            <a:endParaRPr lang="cs-CZ" dirty="0" smtClean="0">
              <a:hlinkClick r:id="rId2"/>
            </a:endParaRPr>
          </a:p>
          <a:p>
            <a:r>
              <a:rPr lang="cs-CZ" dirty="0" smtClean="0">
                <a:hlinkClick r:id="rId2"/>
              </a:rPr>
              <a:t>http</a:t>
            </a:r>
            <a:r>
              <a:rPr lang="cs-CZ" dirty="0">
                <a:hlinkClick r:id="rId2"/>
              </a:rPr>
              <a:t>://</a:t>
            </a:r>
            <a:r>
              <a:rPr lang="cs-CZ" dirty="0" smtClean="0">
                <a:hlinkClick r:id="rId2"/>
              </a:rPr>
              <a:t>www.hymnsite.com/lyrics/umh239.sht</a:t>
            </a:r>
            <a:endParaRPr lang="cs-CZ" dirty="0" smtClean="0"/>
          </a:p>
          <a:p>
            <a:endParaRPr lang="cs-CZ" dirty="0"/>
          </a:p>
        </p:txBody>
      </p:sp>
      <p:sp>
        <p:nvSpPr>
          <p:cNvPr id="5" name="TextovéPole 4"/>
          <p:cNvSpPr txBox="1"/>
          <p:nvPr/>
        </p:nvSpPr>
        <p:spPr>
          <a:xfrm>
            <a:off x="4860032" y="908720"/>
            <a:ext cx="3744416" cy="4801314"/>
          </a:xfrm>
          <a:prstGeom prst="rect">
            <a:avLst/>
          </a:prstGeom>
          <a:noFill/>
        </p:spPr>
        <p:txBody>
          <a:bodyPr wrap="square" rtlCol="0">
            <a:spAutoFit/>
          </a:bodyPr>
          <a:lstStyle/>
          <a:p>
            <a:endParaRPr lang="cs-CZ" dirty="0" smtClean="0"/>
          </a:p>
          <a:p>
            <a:endParaRPr lang="cs-CZ" dirty="0"/>
          </a:p>
          <a:p>
            <a:endParaRPr lang="cs-CZ" dirty="0" smtClean="0"/>
          </a:p>
          <a:p>
            <a:endParaRPr lang="cs-CZ" dirty="0" smtClean="0"/>
          </a:p>
          <a:p>
            <a:endParaRPr lang="cs-CZ" dirty="0"/>
          </a:p>
          <a:p>
            <a:endParaRPr lang="cs-CZ" dirty="0" smtClean="0"/>
          </a:p>
          <a:p>
            <a:endParaRPr lang="cs-CZ" dirty="0" smtClean="0"/>
          </a:p>
          <a:p>
            <a:endParaRPr lang="cs-CZ" dirty="0"/>
          </a:p>
          <a:p>
            <a:r>
              <a:rPr lang="cs-CZ" dirty="0" smtClean="0"/>
              <a:t>Tichá </a:t>
            </a:r>
            <a:r>
              <a:rPr lang="cs-CZ" dirty="0"/>
              <a:t>noc, svatá noc</a:t>
            </a:r>
            <a:br>
              <a:rPr lang="cs-CZ" dirty="0"/>
            </a:br>
            <a:r>
              <a:rPr lang="cs-CZ" dirty="0"/>
              <a:t>Všude klid, všechno září</a:t>
            </a:r>
            <a:br>
              <a:rPr lang="cs-CZ" dirty="0"/>
            </a:br>
            <a:r>
              <a:rPr lang="cs-CZ" dirty="0"/>
              <a:t>kolem panny, matky s Dítětem</a:t>
            </a:r>
            <a:br>
              <a:rPr lang="cs-CZ" dirty="0"/>
            </a:br>
            <a:r>
              <a:rPr lang="cs-CZ" dirty="0"/>
              <a:t>Svaté nemluvně, tak rozkošné a milé</a:t>
            </a:r>
            <a:br>
              <a:rPr lang="cs-CZ" dirty="0"/>
            </a:br>
            <a:r>
              <a:rPr lang="cs-CZ" dirty="0"/>
              <a:t>Spí v nebeském míru</a:t>
            </a:r>
            <a:br>
              <a:rPr lang="cs-CZ" dirty="0"/>
            </a:br>
            <a:r>
              <a:rPr lang="cs-CZ" dirty="0"/>
              <a:t>Spí v nebeském míru</a:t>
            </a:r>
            <a:br>
              <a:rPr lang="cs-CZ" dirty="0"/>
            </a:br>
            <a:r>
              <a:rPr lang="cs-CZ" dirty="0"/>
              <a:t>Spí v nebeském míru</a:t>
            </a:r>
          </a:p>
          <a:p>
            <a:endParaRPr lang="cs-CZ" dirty="0"/>
          </a:p>
        </p:txBody>
      </p:sp>
      <p:pic>
        <p:nvPicPr>
          <p:cNvPr id="3076" name="Picture 4" descr="http://www.turnbacktogod.com/wp-content/uploads/2008/12/infant-jesus-born-1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0"/>
            <a:ext cx="3744416" cy="3025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17919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076056" y="5085185"/>
            <a:ext cx="3600400" cy="1200329"/>
          </a:xfrm>
          <a:prstGeom prst="rect">
            <a:avLst/>
          </a:prstGeom>
          <a:noFill/>
        </p:spPr>
        <p:txBody>
          <a:bodyPr wrap="square" rtlCol="0">
            <a:spAutoFit/>
          </a:bodyPr>
          <a:lstStyle/>
          <a:p>
            <a:endParaRPr lang="cs-CZ" dirty="0" smtClean="0">
              <a:hlinkClick r:id="rId3"/>
            </a:endParaRPr>
          </a:p>
          <a:p>
            <a:r>
              <a:rPr lang="cs-CZ" dirty="0" smtClean="0">
                <a:hlinkClick r:id="rId3"/>
              </a:rPr>
              <a:t>http://www.youtube.com/watch?v=TeNJmOsBS94</a:t>
            </a:r>
            <a:endParaRPr lang="cs-CZ" dirty="0" smtClean="0"/>
          </a:p>
          <a:p>
            <a:endParaRPr lang="cs-CZ" dirty="0"/>
          </a:p>
        </p:txBody>
      </p:sp>
      <p:sp>
        <p:nvSpPr>
          <p:cNvPr id="4" name="TextovéPole 3"/>
          <p:cNvSpPr txBox="1"/>
          <p:nvPr/>
        </p:nvSpPr>
        <p:spPr>
          <a:xfrm>
            <a:off x="5076056" y="620688"/>
            <a:ext cx="3600400" cy="5109091"/>
          </a:xfrm>
          <a:prstGeom prst="rect">
            <a:avLst/>
          </a:prstGeom>
          <a:noFill/>
        </p:spPr>
        <p:txBody>
          <a:bodyPr wrap="square" rtlCol="0">
            <a:spAutoFit/>
          </a:bodyPr>
          <a:lstStyle/>
          <a:p>
            <a:endParaRPr lang="cs-CZ" i="1" dirty="0" smtClean="0"/>
          </a:p>
          <a:p>
            <a:endParaRPr lang="cs-CZ" dirty="0" smtClean="0"/>
          </a:p>
          <a:p>
            <a:endParaRPr lang="cs-CZ" dirty="0" smtClean="0"/>
          </a:p>
          <a:p>
            <a:endParaRPr lang="cs-CZ" sz="1600" i="1" dirty="0" smtClean="0"/>
          </a:p>
          <a:p>
            <a:endParaRPr lang="cs-CZ" sz="1600" i="1" dirty="0" smtClean="0"/>
          </a:p>
          <a:p>
            <a:endParaRPr lang="cs-CZ" sz="1600" i="1" dirty="0" smtClean="0"/>
          </a:p>
          <a:p>
            <a:r>
              <a:rPr lang="en-US" sz="1600" i="1" dirty="0" smtClean="0"/>
              <a:t>Believe </a:t>
            </a:r>
            <a:r>
              <a:rPr lang="en-US" sz="1600" i="1" dirty="0"/>
              <a:t>it or not Jingle Bells, one of the most famous American Christmas songs, was originally written for Thanksgiving! The author and composer of Jingle Bells was a minister called James </a:t>
            </a:r>
            <a:r>
              <a:rPr lang="en-US" sz="1600" i="1" dirty="0" err="1"/>
              <a:t>Pierpoint</a:t>
            </a:r>
            <a:r>
              <a:rPr lang="en-US" sz="1600" i="1" dirty="0"/>
              <a:t> who composed the song in 1857 for children celebrating his Boston Sunday School Thanksgiving. The song was so popular that it was repeated at Christmas, and indeed Jingle Bells has been reprised ever since.</a:t>
            </a:r>
          </a:p>
          <a:p>
            <a:endParaRPr lang="cs-CZ" sz="1600" dirty="0"/>
          </a:p>
        </p:txBody>
      </p:sp>
      <p:sp>
        <p:nvSpPr>
          <p:cNvPr id="5" name="TextovéPole 4"/>
          <p:cNvSpPr txBox="1"/>
          <p:nvPr/>
        </p:nvSpPr>
        <p:spPr>
          <a:xfrm>
            <a:off x="611560" y="260648"/>
            <a:ext cx="4464496" cy="6986528"/>
          </a:xfrm>
          <a:prstGeom prst="rect">
            <a:avLst/>
          </a:prstGeom>
          <a:noFill/>
        </p:spPr>
        <p:txBody>
          <a:bodyPr wrap="square" rtlCol="0">
            <a:spAutoFit/>
          </a:bodyPr>
          <a:lstStyle/>
          <a:p>
            <a:r>
              <a:rPr lang="cs-CZ" sz="1600" b="1" i="1" dirty="0" smtClean="0">
                <a:solidFill>
                  <a:srgbClr val="FF0000"/>
                </a:solidFill>
              </a:rPr>
              <a:t>JINGLE BELLS</a:t>
            </a:r>
            <a:endParaRPr lang="cs-CZ" sz="1600" b="1" dirty="0" smtClean="0">
              <a:solidFill>
                <a:srgbClr val="FF0000"/>
              </a:solidFill>
            </a:endParaRPr>
          </a:p>
          <a:p>
            <a:r>
              <a:rPr lang="en-US" sz="1600" dirty="0" smtClean="0">
                <a:solidFill>
                  <a:srgbClr val="FF0000"/>
                </a:solidFill>
              </a:rPr>
              <a:t>Dashing </a:t>
            </a:r>
            <a:r>
              <a:rPr lang="en-US" sz="1600" dirty="0">
                <a:solidFill>
                  <a:srgbClr val="FF0000"/>
                </a:solidFill>
              </a:rPr>
              <a:t>through the snow</a:t>
            </a:r>
            <a:br>
              <a:rPr lang="en-US" sz="1600" dirty="0">
                <a:solidFill>
                  <a:srgbClr val="FF0000"/>
                </a:solidFill>
              </a:rPr>
            </a:br>
            <a:r>
              <a:rPr lang="en-US" sz="1600" dirty="0">
                <a:solidFill>
                  <a:srgbClr val="FF0000"/>
                </a:solidFill>
              </a:rPr>
              <a:t>On a one-horse open sleigh,</a:t>
            </a:r>
            <a:br>
              <a:rPr lang="en-US" sz="1600" dirty="0">
                <a:solidFill>
                  <a:srgbClr val="FF0000"/>
                </a:solidFill>
              </a:rPr>
            </a:br>
            <a:r>
              <a:rPr lang="en-US" sz="1600" dirty="0">
                <a:solidFill>
                  <a:srgbClr val="FF0000"/>
                </a:solidFill>
              </a:rPr>
              <a:t>Over the fields we go,</a:t>
            </a:r>
            <a:br>
              <a:rPr lang="en-US" sz="1600" dirty="0">
                <a:solidFill>
                  <a:srgbClr val="FF0000"/>
                </a:solidFill>
              </a:rPr>
            </a:br>
            <a:r>
              <a:rPr lang="en-US" sz="1600" dirty="0">
                <a:solidFill>
                  <a:srgbClr val="FF0000"/>
                </a:solidFill>
              </a:rPr>
              <a:t>Laughing all the way;</a:t>
            </a:r>
            <a:br>
              <a:rPr lang="en-US" sz="1600" dirty="0">
                <a:solidFill>
                  <a:srgbClr val="FF0000"/>
                </a:solidFill>
              </a:rPr>
            </a:br>
            <a:r>
              <a:rPr lang="en-US" sz="1600" dirty="0">
                <a:solidFill>
                  <a:srgbClr val="FF0000"/>
                </a:solidFill>
              </a:rPr>
              <a:t>Bells on bob-tail ring,</a:t>
            </a:r>
            <a:br>
              <a:rPr lang="en-US" sz="1600" dirty="0">
                <a:solidFill>
                  <a:srgbClr val="FF0000"/>
                </a:solidFill>
              </a:rPr>
            </a:br>
            <a:r>
              <a:rPr lang="en-US" sz="1600" dirty="0">
                <a:solidFill>
                  <a:srgbClr val="FF0000"/>
                </a:solidFill>
              </a:rPr>
              <a:t>Making spirits bright,</a:t>
            </a:r>
            <a:br>
              <a:rPr lang="en-US" sz="1600" dirty="0">
                <a:solidFill>
                  <a:srgbClr val="FF0000"/>
                </a:solidFill>
              </a:rPr>
            </a:br>
            <a:r>
              <a:rPr lang="en-US" sz="1600" dirty="0">
                <a:solidFill>
                  <a:srgbClr val="FF0000"/>
                </a:solidFill>
              </a:rPr>
              <a:t>What fun it is to ride and sing</a:t>
            </a:r>
            <a:br>
              <a:rPr lang="en-US" sz="1600" dirty="0">
                <a:solidFill>
                  <a:srgbClr val="FF0000"/>
                </a:solidFill>
              </a:rPr>
            </a:br>
            <a:r>
              <a:rPr lang="en-US" sz="1600" dirty="0">
                <a:solidFill>
                  <a:srgbClr val="FF0000"/>
                </a:solidFill>
              </a:rPr>
              <a:t>A sleighing song tonight</a:t>
            </a:r>
            <a:br>
              <a:rPr lang="en-US" sz="1600" dirty="0">
                <a:solidFill>
                  <a:srgbClr val="FF0000"/>
                </a:solidFill>
              </a:rPr>
            </a:br>
            <a:r>
              <a:rPr lang="en-US" sz="1600" dirty="0">
                <a:solidFill>
                  <a:srgbClr val="FF0000"/>
                </a:solidFill>
              </a:rPr>
              <a:t>Jingle bells, jingle bells,</a:t>
            </a:r>
            <a:br>
              <a:rPr lang="en-US" sz="1600" dirty="0">
                <a:solidFill>
                  <a:srgbClr val="FF0000"/>
                </a:solidFill>
              </a:rPr>
            </a:br>
            <a:r>
              <a:rPr lang="en-US" sz="1600" dirty="0">
                <a:solidFill>
                  <a:srgbClr val="FF0000"/>
                </a:solidFill>
              </a:rPr>
              <a:t>Jingle all the way!</a:t>
            </a:r>
            <a:br>
              <a:rPr lang="en-US" sz="1600" dirty="0">
                <a:solidFill>
                  <a:srgbClr val="FF0000"/>
                </a:solidFill>
              </a:rPr>
            </a:br>
            <a:r>
              <a:rPr lang="en-US" sz="1600" dirty="0">
                <a:solidFill>
                  <a:srgbClr val="FF0000"/>
                </a:solidFill>
              </a:rPr>
              <a:t>O what fun it is to ride</a:t>
            </a:r>
            <a:br>
              <a:rPr lang="en-US" sz="1600" dirty="0">
                <a:solidFill>
                  <a:srgbClr val="FF0000"/>
                </a:solidFill>
              </a:rPr>
            </a:br>
            <a:r>
              <a:rPr lang="en-US" sz="1600" dirty="0">
                <a:solidFill>
                  <a:srgbClr val="FF0000"/>
                </a:solidFill>
              </a:rPr>
              <a:t>In a one-horse open </a:t>
            </a:r>
            <a:r>
              <a:rPr lang="en-US" sz="1600" dirty="0" err="1" smtClean="0">
                <a:solidFill>
                  <a:srgbClr val="FF0000"/>
                </a:solidFill>
              </a:rPr>
              <a:t>sleig</a:t>
            </a:r>
            <a:r>
              <a:rPr lang="cs-CZ" sz="1600" dirty="0" smtClean="0">
                <a:solidFill>
                  <a:srgbClr val="FF0000"/>
                </a:solidFill>
              </a:rPr>
              <a:t>h</a:t>
            </a:r>
            <a:r>
              <a:rPr lang="en-US" sz="1600" dirty="0">
                <a:solidFill>
                  <a:srgbClr val="FF0000"/>
                </a:solidFill>
              </a:rPr>
              <a:t/>
            </a:r>
            <a:br>
              <a:rPr lang="en-US" sz="1600" dirty="0">
                <a:solidFill>
                  <a:srgbClr val="FF0000"/>
                </a:solidFill>
              </a:rPr>
            </a:br>
            <a:r>
              <a:rPr lang="en-US" sz="1600" dirty="0">
                <a:solidFill>
                  <a:srgbClr val="FF0000"/>
                </a:solidFill>
              </a:rPr>
              <a:t>A day or two ago,</a:t>
            </a:r>
            <a:br>
              <a:rPr lang="en-US" sz="1600" dirty="0">
                <a:solidFill>
                  <a:srgbClr val="FF0000"/>
                </a:solidFill>
              </a:rPr>
            </a:br>
            <a:r>
              <a:rPr lang="en-US" sz="1600" dirty="0">
                <a:solidFill>
                  <a:srgbClr val="FF0000"/>
                </a:solidFill>
              </a:rPr>
              <a:t>I thought I'd take a ride,</a:t>
            </a:r>
            <a:br>
              <a:rPr lang="en-US" sz="1600" dirty="0">
                <a:solidFill>
                  <a:srgbClr val="FF0000"/>
                </a:solidFill>
              </a:rPr>
            </a:br>
            <a:r>
              <a:rPr lang="en-US" sz="1600" dirty="0">
                <a:solidFill>
                  <a:srgbClr val="FF0000"/>
                </a:solidFill>
              </a:rPr>
              <a:t>And soon Miss Fanny Bright</a:t>
            </a:r>
            <a:br>
              <a:rPr lang="en-US" sz="1600" dirty="0">
                <a:solidFill>
                  <a:srgbClr val="FF0000"/>
                </a:solidFill>
              </a:rPr>
            </a:br>
            <a:r>
              <a:rPr lang="en-US" sz="1600" dirty="0">
                <a:solidFill>
                  <a:srgbClr val="FF0000"/>
                </a:solidFill>
              </a:rPr>
              <a:t>Was seated by my side;</a:t>
            </a:r>
            <a:br>
              <a:rPr lang="en-US" sz="1600" dirty="0">
                <a:solidFill>
                  <a:srgbClr val="FF0000"/>
                </a:solidFill>
              </a:rPr>
            </a:br>
            <a:r>
              <a:rPr lang="en-US" sz="1600" dirty="0">
                <a:solidFill>
                  <a:srgbClr val="FF0000"/>
                </a:solidFill>
              </a:rPr>
              <a:t>The horse was lean and lank;</a:t>
            </a:r>
            <a:br>
              <a:rPr lang="en-US" sz="1600" dirty="0">
                <a:solidFill>
                  <a:srgbClr val="FF0000"/>
                </a:solidFill>
              </a:rPr>
            </a:br>
            <a:r>
              <a:rPr lang="en-US" sz="1600" dirty="0">
                <a:solidFill>
                  <a:srgbClr val="FF0000"/>
                </a:solidFill>
              </a:rPr>
              <a:t>Misfortune seemed his lot;</a:t>
            </a:r>
            <a:br>
              <a:rPr lang="en-US" sz="1600" dirty="0">
                <a:solidFill>
                  <a:srgbClr val="FF0000"/>
                </a:solidFill>
              </a:rPr>
            </a:br>
            <a:r>
              <a:rPr lang="en-US" sz="1600" dirty="0">
                <a:solidFill>
                  <a:srgbClr val="FF0000"/>
                </a:solidFill>
              </a:rPr>
              <a:t>He got into a drifted bank,</a:t>
            </a:r>
            <a:br>
              <a:rPr lang="en-US" sz="1600" dirty="0">
                <a:solidFill>
                  <a:srgbClr val="FF0000"/>
                </a:solidFill>
              </a:rPr>
            </a:br>
            <a:r>
              <a:rPr lang="en-US" sz="1600" dirty="0">
                <a:solidFill>
                  <a:srgbClr val="FF0000"/>
                </a:solidFill>
              </a:rPr>
              <a:t>And we, we got </a:t>
            </a:r>
            <a:r>
              <a:rPr lang="en-US" sz="1600" dirty="0" err="1">
                <a:solidFill>
                  <a:srgbClr val="FF0000"/>
                </a:solidFill>
              </a:rPr>
              <a:t>upsot</a:t>
            </a:r>
            <a:r>
              <a:rPr lang="en-US" sz="1600" dirty="0">
                <a:solidFill>
                  <a:srgbClr val="FF0000"/>
                </a:solidFill>
              </a:rPr>
              <a:t>.</a:t>
            </a:r>
            <a:br>
              <a:rPr lang="en-US" sz="1600" dirty="0">
                <a:solidFill>
                  <a:srgbClr val="FF0000"/>
                </a:solidFill>
              </a:rPr>
            </a:br>
            <a:r>
              <a:rPr lang="en-US" sz="1600" dirty="0">
                <a:solidFill>
                  <a:srgbClr val="FF0000"/>
                </a:solidFill>
              </a:rPr>
              <a:t>Jingle Bells, Jingle Bells,</a:t>
            </a:r>
            <a:br>
              <a:rPr lang="en-US" sz="1600" dirty="0">
                <a:solidFill>
                  <a:srgbClr val="FF0000"/>
                </a:solidFill>
              </a:rPr>
            </a:br>
            <a:r>
              <a:rPr lang="en-US" sz="1600" dirty="0">
                <a:solidFill>
                  <a:srgbClr val="FF0000"/>
                </a:solidFill>
              </a:rPr>
              <a:t>Jingle all the way!</a:t>
            </a:r>
            <a:br>
              <a:rPr lang="en-US" sz="1600" dirty="0">
                <a:solidFill>
                  <a:srgbClr val="FF0000"/>
                </a:solidFill>
              </a:rPr>
            </a:br>
            <a:r>
              <a:rPr lang="en-US" sz="1600" dirty="0">
                <a:solidFill>
                  <a:srgbClr val="FF0000"/>
                </a:solidFill>
              </a:rPr>
              <a:t>What fun it is to ride</a:t>
            </a:r>
            <a:br>
              <a:rPr lang="en-US" sz="1600" dirty="0">
                <a:solidFill>
                  <a:srgbClr val="FF0000"/>
                </a:solidFill>
              </a:rPr>
            </a:br>
            <a:r>
              <a:rPr lang="en-US" sz="1600" dirty="0">
                <a:solidFill>
                  <a:srgbClr val="FF0000"/>
                </a:solidFill>
              </a:rPr>
              <a:t>In a one-horse open sleigh.</a:t>
            </a:r>
            <a:br>
              <a:rPr lang="en-US" sz="1600" dirty="0">
                <a:solidFill>
                  <a:srgbClr val="FF0000"/>
                </a:solidFill>
              </a:rPr>
            </a:br>
            <a:r>
              <a:rPr lang="en-US" sz="1600" dirty="0"/>
              <a:t/>
            </a:r>
            <a:br>
              <a:rPr lang="en-US" sz="1600" dirty="0"/>
            </a:br>
            <a:endParaRPr lang="cs-CZ" sz="1600"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1880" y="4665238"/>
            <a:ext cx="1584176" cy="176696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64171" y="-27384"/>
            <a:ext cx="1584176" cy="145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8" descr="náhled obrázku">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68344" y="5685349"/>
            <a:ext cx="720080" cy="107174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Lenka\Desktop\img_JingleBells1.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48347" y="-27384"/>
            <a:ext cx="3312368" cy="2237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4777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5"/>
                                        </p:tgtEl>
                                        <p:attrNameLst>
                                          <p:attrName>style.visibility</p:attrName>
                                        </p:attrNameLst>
                                      </p:cBhvr>
                                      <p:to>
                                        <p:strVal val="visible"/>
                                      </p:to>
                                    </p:set>
                                    <p:anim calcmode="lin" valueType="num">
                                      <p:cBhvr additive="base">
                                        <p:cTn id="7" dur="500" fill="hold"/>
                                        <p:tgtEl>
                                          <p:spTgt spid="3075"/>
                                        </p:tgtEl>
                                        <p:attrNameLst>
                                          <p:attrName>ppt_x</p:attrName>
                                        </p:attrNameLst>
                                      </p:cBhvr>
                                      <p:tavLst>
                                        <p:tav tm="0">
                                          <p:val>
                                            <p:strVal val="#ppt_x"/>
                                          </p:val>
                                        </p:tav>
                                        <p:tav tm="100000">
                                          <p:val>
                                            <p:strVal val="#ppt_x"/>
                                          </p:val>
                                        </p:tav>
                                      </p:tavLst>
                                    </p:anim>
                                    <p:anim calcmode="lin" valueType="num">
                                      <p:cBhvr additive="base">
                                        <p:cTn id="8" dur="500" fill="hold"/>
                                        <p:tgtEl>
                                          <p:spTgt spid="30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83568" y="620688"/>
            <a:ext cx="7848872" cy="646331"/>
          </a:xfrm>
          <a:prstGeom prst="rect">
            <a:avLst/>
          </a:prstGeom>
          <a:noFill/>
        </p:spPr>
        <p:txBody>
          <a:bodyPr wrap="square" rtlCol="0">
            <a:spAutoFit/>
          </a:bodyPr>
          <a:lstStyle/>
          <a:p>
            <a:r>
              <a:rPr lang="cs-CZ" b="1" i="1" dirty="0" smtClean="0">
                <a:solidFill>
                  <a:srgbClr val="FF0000"/>
                </a:solidFill>
              </a:rPr>
              <a:t>GOOD KING WENCESLAS</a:t>
            </a:r>
          </a:p>
          <a:p>
            <a:endParaRPr lang="cs-CZ" b="1" i="1" dirty="0" smtClean="0">
              <a:solidFill>
                <a:srgbClr val="FF0000"/>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943852"/>
            <a:ext cx="7620000" cy="5653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96780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548680"/>
            <a:ext cx="8136904" cy="7571303"/>
          </a:xfrm>
          <a:prstGeom prst="rect">
            <a:avLst/>
          </a:prstGeom>
          <a:noFill/>
        </p:spPr>
        <p:txBody>
          <a:bodyPr wrap="square" rtlCol="0">
            <a:spAutoFit/>
          </a:bodyPr>
          <a:lstStyle/>
          <a:p>
            <a:r>
              <a:rPr lang="cs-CZ" b="1" i="1" dirty="0" smtClean="0">
                <a:solidFill>
                  <a:srgbClr val="FF0000"/>
                </a:solidFill>
              </a:rPr>
              <a:t>GOOD </a:t>
            </a:r>
            <a:r>
              <a:rPr lang="cs-CZ" b="1" i="1" dirty="0">
                <a:solidFill>
                  <a:srgbClr val="FF0000"/>
                </a:solidFill>
              </a:rPr>
              <a:t>KING WENCESLAS </a:t>
            </a:r>
            <a:endParaRPr lang="cs-CZ" b="1" i="1" dirty="0" smtClean="0">
              <a:solidFill>
                <a:srgbClr val="FF0000"/>
              </a:solidFill>
            </a:endParaRPr>
          </a:p>
          <a:p>
            <a:endParaRPr lang="cs-CZ" b="1" i="1" dirty="0">
              <a:solidFill>
                <a:srgbClr val="FF0000"/>
              </a:solidFill>
            </a:endParaRPr>
          </a:p>
          <a:p>
            <a:r>
              <a:rPr lang="cs-CZ" i="1" dirty="0" err="1"/>
              <a:t>Good</a:t>
            </a:r>
            <a:r>
              <a:rPr lang="cs-CZ" i="1" dirty="0"/>
              <a:t> King </a:t>
            </a:r>
            <a:r>
              <a:rPr lang="cs-CZ" i="1" dirty="0" err="1"/>
              <a:t>Wenceslas</a:t>
            </a:r>
            <a:r>
              <a:rPr lang="cs-CZ" i="1" dirty="0"/>
              <a:t> </a:t>
            </a:r>
            <a:r>
              <a:rPr lang="cs-CZ" i="1" dirty="0" err="1"/>
              <a:t>looked</a:t>
            </a:r>
            <a:r>
              <a:rPr lang="cs-CZ" i="1" dirty="0"/>
              <a:t> </a:t>
            </a:r>
            <a:r>
              <a:rPr lang="cs-CZ" i="1" dirty="0" err="1"/>
              <a:t>out</a:t>
            </a:r>
            <a:r>
              <a:rPr lang="cs-CZ" i="1" dirty="0"/>
              <a:t/>
            </a:r>
            <a:br>
              <a:rPr lang="cs-CZ" i="1" dirty="0"/>
            </a:br>
            <a:r>
              <a:rPr lang="cs-CZ" i="1" dirty="0"/>
              <a:t>On </a:t>
            </a:r>
            <a:r>
              <a:rPr lang="cs-CZ" i="1" dirty="0" err="1"/>
              <a:t>the</a:t>
            </a:r>
            <a:r>
              <a:rPr lang="cs-CZ" i="1" dirty="0"/>
              <a:t> </a:t>
            </a:r>
            <a:r>
              <a:rPr lang="cs-CZ" i="1" dirty="0" err="1"/>
              <a:t>feast</a:t>
            </a:r>
            <a:r>
              <a:rPr lang="cs-CZ" i="1" dirty="0"/>
              <a:t> </a:t>
            </a:r>
            <a:r>
              <a:rPr lang="cs-CZ" i="1" dirty="0" err="1"/>
              <a:t>of</a:t>
            </a:r>
            <a:r>
              <a:rPr lang="cs-CZ" i="1" dirty="0"/>
              <a:t> </a:t>
            </a:r>
            <a:r>
              <a:rPr lang="cs-CZ" i="1" dirty="0" err="1"/>
              <a:t>Stephen</a:t>
            </a:r>
            <a:r>
              <a:rPr lang="cs-CZ" i="1" dirty="0"/>
              <a:t/>
            </a:r>
            <a:br>
              <a:rPr lang="cs-CZ" i="1" dirty="0"/>
            </a:br>
            <a:r>
              <a:rPr lang="cs-CZ" i="1" dirty="0" err="1"/>
              <a:t>When</a:t>
            </a:r>
            <a:r>
              <a:rPr lang="cs-CZ" i="1" dirty="0"/>
              <a:t> </a:t>
            </a:r>
            <a:r>
              <a:rPr lang="cs-CZ" i="1" dirty="0" err="1"/>
              <a:t>the</a:t>
            </a:r>
            <a:r>
              <a:rPr lang="cs-CZ" i="1" dirty="0"/>
              <a:t> </a:t>
            </a:r>
            <a:r>
              <a:rPr lang="cs-CZ" i="1" dirty="0" err="1"/>
              <a:t>snow</a:t>
            </a:r>
            <a:r>
              <a:rPr lang="cs-CZ" i="1" dirty="0"/>
              <a:t> </a:t>
            </a:r>
            <a:r>
              <a:rPr lang="cs-CZ" i="1" dirty="0" err="1"/>
              <a:t>lay</a:t>
            </a:r>
            <a:r>
              <a:rPr lang="cs-CZ" i="1" dirty="0"/>
              <a:t> </a:t>
            </a:r>
            <a:r>
              <a:rPr lang="cs-CZ" i="1" dirty="0" err="1"/>
              <a:t>round</a:t>
            </a:r>
            <a:r>
              <a:rPr lang="cs-CZ" i="1" dirty="0"/>
              <a:t> </a:t>
            </a:r>
            <a:r>
              <a:rPr lang="cs-CZ" i="1" dirty="0" err="1"/>
              <a:t>about</a:t>
            </a:r>
            <a:r>
              <a:rPr lang="cs-CZ" i="1" dirty="0"/>
              <a:t/>
            </a:r>
            <a:br>
              <a:rPr lang="cs-CZ" i="1" dirty="0"/>
            </a:br>
            <a:r>
              <a:rPr lang="cs-CZ" i="1" dirty="0" err="1"/>
              <a:t>Deep</a:t>
            </a:r>
            <a:r>
              <a:rPr lang="cs-CZ" i="1" dirty="0"/>
              <a:t> and </a:t>
            </a:r>
            <a:r>
              <a:rPr lang="cs-CZ" i="1" dirty="0" err="1"/>
              <a:t>crisp</a:t>
            </a:r>
            <a:r>
              <a:rPr lang="cs-CZ" i="1" dirty="0"/>
              <a:t> and </a:t>
            </a:r>
            <a:r>
              <a:rPr lang="cs-CZ" i="1" dirty="0" err="1"/>
              <a:t>even</a:t>
            </a:r>
            <a:r>
              <a:rPr lang="cs-CZ" i="1" dirty="0"/>
              <a:t/>
            </a:r>
            <a:br>
              <a:rPr lang="cs-CZ" i="1" dirty="0"/>
            </a:br>
            <a:r>
              <a:rPr lang="cs-CZ" i="1" dirty="0" err="1"/>
              <a:t>Brightly</a:t>
            </a:r>
            <a:r>
              <a:rPr lang="cs-CZ" i="1" dirty="0"/>
              <a:t> shone </a:t>
            </a:r>
            <a:r>
              <a:rPr lang="cs-CZ" i="1" dirty="0" err="1"/>
              <a:t>the</a:t>
            </a:r>
            <a:r>
              <a:rPr lang="cs-CZ" i="1" dirty="0"/>
              <a:t> </a:t>
            </a:r>
            <a:r>
              <a:rPr lang="cs-CZ" i="1" dirty="0" err="1"/>
              <a:t>moon</a:t>
            </a:r>
            <a:r>
              <a:rPr lang="cs-CZ" i="1" dirty="0"/>
              <a:t> </a:t>
            </a:r>
            <a:r>
              <a:rPr lang="cs-CZ" i="1" dirty="0" err="1"/>
              <a:t>that</a:t>
            </a:r>
            <a:r>
              <a:rPr lang="cs-CZ" i="1" dirty="0"/>
              <a:t> night</a:t>
            </a:r>
            <a:br>
              <a:rPr lang="cs-CZ" i="1" dirty="0"/>
            </a:br>
            <a:r>
              <a:rPr lang="cs-CZ" i="1" dirty="0" err="1"/>
              <a:t>Though</a:t>
            </a:r>
            <a:r>
              <a:rPr lang="cs-CZ" i="1" dirty="0"/>
              <a:t> </a:t>
            </a:r>
            <a:r>
              <a:rPr lang="cs-CZ" i="1" dirty="0" err="1"/>
              <a:t>the</a:t>
            </a:r>
            <a:r>
              <a:rPr lang="cs-CZ" i="1" dirty="0"/>
              <a:t> </a:t>
            </a:r>
            <a:r>
              <a:rPr lang="cs-CZ" i="1" dirty="0" err="1"/>
              <a:t>frost</a:t>
            </a:r>
            <a:r>
              <a:rPr lang="cs-CZ" i="1" dirty="0"/>
              <a:t> </a:t>
            </a:r>
            <a:r>
              <a:rPr lang="cs-CZ" i="1" dirty="0" err="1"/>
              <a:t>was</a:t>
            </a:r>
            <a:r>
              <a:rPr lang="cs-CZ" i="1" dirty="0"/>
              <a:t> </a:t>
            </a:r>
            <a:r>
              <a:rPr lang="cs-CZ" i="1" dirty="0" err="1"/>
              <a:t>cruel</a:t>
            </a:r>
            <a:r>
              <a:rPr lang="cs-CZ" i="1" dirty="0"/>
              <a:t/>
            </a:r>
            <a:br>
              <a:rPr lang="cs-CZ" i="1" dirty="0"/>
            </a:br>
            <a:r>
              <a:rPr lang="cs-CZ" i="1" dirty="0" err="1"/>
              <a:t>When</a:t>
            </a:r>
            <a:r>
              <a:rPr lang="cs-CZ" i="1" dirty="0"/>
              <a:t> a </a:t>
            </a:r>
            <a:r>
              <a:rPr lang="cs-CZ" i="1" dirty="0" err="1"/>
              <a:t>poor</a:t>
            </a:r>
            <a:r>
              <a:rPr lang="cs-CZ" i="1" dirty="0"/>
              <a:t> man </a:t>
            </a:r>
            <a:r>
              <a:rPr lang="cs-CZ" i="1" dirty="0" err="1"/>
              <a:t>came</a:t>
            </a:r>
            <a:r>
              <a:rPr lang="cs-CZ" i="1" dirty="0"/>
              <a:t> in </a:t>
            </a:r>
            <a:r>
              <a:rPr lang="cs-CZ" i="1" dirty="0" err="1"/>
              <a:t>sight</a:t>
            </a:r>
            <a:r>
              <a:rPr lang="cs-CZ" i="1" dirty="0"/>
              <a:t/>
            </a:r>
            <a:br>
              <a:rPr lang="cs-CZ" i="1" dirty="0"/>
            </a:br>
            <a:r>
              <a:rPr lang="cs-CZ" i="1" dirty="0" err="1"/>
              <a:t>Gath'ring</a:t>
            </a:r>
            <a:r>
              <a:rPr lang="cs-CZ" i="1" dirty="0"/>
              <a:t> </a:t>
            </a:r>
            <a:r>
              <a:rPr lang="cs-CZ" i="1" dirty="0" err="1"/>
              <a:t>winter</a:t>
            </a:r>
            <a:r>
              <a:rPr lang="cs-CZ" i="1" dirty="0"/>
              <a:t> </a:t>
            </a:r>
            <a:r>
              <a:rPr lang="cs-CZ" i="1" dirty="0" err="1"/>
              <a:t>fuel</a:t>
            </a:r>
            <a:r>
              <a:rPr lang="cs-CZ" i="1" dirty="0"/>
              <a:t/>
            </a:r>
            <a:br>
              <a:rPr lang="cs-CZ" i="1" dirty="0"/>
            </a:br>
            <a:r>
              <a:rPr lang="cs-CZ" i="1" dirty="0"/>
              <a:t/>
            </a:r>
            <a:br>
              <a:rPr lang="cs-CZ" i="1" dirty="0"/>
            </a:br>
            <a:r>
              <a:rPr lang="cs-CZ" i="1" dirty="0"/>
              <a:t>"</a:t>
            </a:r>
            <a:r>
              <a:rPr lang="cs-CZ" i="1" dirty="0" err="1"/>
              <a:t>Hither</a:t>
            </a:r>
            <a:r>
              <a:rPr lang="cs-CZ" i="1" dirty="0"/>
              <a:t>, </a:t>
            </a:r>
            <a:r>
              <a:rPr lang="cs-CZ" i="1" dirty="0" err="1"/>
              <a:t>page</a:t>
            </a:r>
            <a:r>
              <a:rPr lang="cs-CZ" i="1" dirty="0"/>
              <a:t>, and </a:t>
            </a:r>
            <a:r>
              <a:rPr lang="cs-CZ" i="1" dirty="0" err="1"/>
              <a:t>stand</a:t>
            </a:r>
            <a:r>
              <a:rPr lang="cs-CZ" i="1" dirty="0"/>
              <a:t> by </a:t>
            </a:r>
            <a:r>
              <a:rPr lang="cs-CZ" i="1" dirty="0" err="1"/>
              <a:t>me</a:t>
            </a:r>
            <a:r>
              <a:rPr lang="cs-CZ" i="1" dirty="0"/>
              <a:t/>
            </a:r>
            <a:br>
              <a:rPr lang="cs-CZ" i="1" dirty="0"/>
            </a:br>
            <a:r>
              <a:rPr lang="cs-CZ" i="1" dirty="0" err="1"/>
              <a:t>If</a:t>
            </a:r>
            <a:r>
              <a:rPr lang="cs-CZ" i="1" dirty="0"/>
              <a:t> </a:t>
            </a:r>
            <a:r>
              <a:rPr lang="cs-CZ" i="1" dirty="0" err="1"/>
              <a:t>thou</a:t>
            </a:r>
            <a:r>
              <a:rPr lang="cs-CZ" i="1" dirty="0"/>
              <a:t> </a:t>
            </a:r>
            <a:r>
              <a:rPr lang="cs-CZ" i="1" dirty="0" err="1"/>
              <a:t>know'st</a:t>
            </a:r>
            <a:r>
              <a:rPr lang="cs-CZ" i="1" dirty="0"/>
              <a:t> </a:t>
            </a:r>
            <a:r>
              <a:rPr lang="cs-CZ" i="1" dirty="0" err="1"/>
              <a:t>it</a:t>
            </a:r>
            <a:r>
              <a:rPr lang="cs-CZ" i="1" dirty="0"/>
              <a:t>, </a:t>
            </a:r>
            <a:r>
              <a:rPr lang="cs-CZ" i="1" dirty="0" err="1"/>
              <a:t>telling</a:t>
            </a:r>
            <a:r>
              <a:rPr lang="cs-CZ" i="1" dirty="0"/>
              <a:t/>
            </a:r>
            <a:br>
              <a:rPr lang="cs-CZ" i="1" dirty="0"/>
            </a:br>
            <a:r>
              <a:rPr lang="cs-CZ" i="1" dirty="0" err="1"/>
              <a:t>Yonder</a:t>
            </a:r>
            <a:r>
              <a:rPr lang="cs-CZ" i="1" dirty="0"/>
              <a:t> </a:t>
            </a:r>
            <a:r>
              <a:rPr lang="cs-CZ" i="1" dirty="0" err="1"/>
              <a:t>peasant</a:t>
            </a:r>
            <a:r>
              <a:rPr lang="cs-CZ" i="1" dirty="0"/>
              <a:t>, </a:t>
            </a:r>
            <a:r>
              <a:rPr lang="cs-CZ" i="1" dirty="0" err="1"/>
              <a:t>who</a:t>
            </a:r>
            <a:r>
              <a:rPr lang="cs-CZ" i="1" dirty="0"/>
              <a:t> </a:t>
            </a:r>
            <a:r>
              <a:rPr lang="cs-CZ" i="1" dirty="0" err="1"/>
              <a:t>is</a:t>
            </a:r>
            <a:r>
              <a:rPr lang="cs-CZ" i="1" dirty="0"/>
              <a:t> he?</a:t>
            </a:r>
            <a:br>
              <a:rPr lang="cs-CZ" i="1" dirty="0"/>
            </a:br>
            <a:r>
              <a:rPr lang="cs-CZ" i="1" dirty="0" err="1"/>
              <a:t>Where</a:t>
            </a:r>
            <a:r>
              <a:rPr lang="cs-CZ" i="1" dirty="0"/>
              <a:t> and </a:t>
            </a:r>
            <a:r>
              <a:rPr lang="cs-CZ" i="1" dirty="0" err="1"/>
              <a:t>what</a:t>
            </a:r>
            <a:r>
              <a:rPr lang="cs-CZ" i="1" dirty="0"/>
              <a:t> his </a:t>
            </a:r>
            <a:r>
              <a:rPr lang="cs-CZ" i="1" dirty="0" err="1"/>
              <a:t>dwelling</a:t>
            </a:r>
            <a:r>
              <a:rPr lang="cs-CZ" i="1" dirty="0"/>
              <a:t>?"</a:t>
            </a:r>
            <a:br>
              <a:rPr lang="cs-CZ" i="1" dirty="0"/>
            </a:br>
            <a:r>
              <a:rPr lang="cs-CZ" i="1" dirty="0"/>
              <a:t>"Sire, he </a:t>
            </a:r>
            <a:r>
              <a:rPr lang="cs-CZ" i="1" dirty="0" err="1"/>
              <a:t>lives</a:t>
            </a:r>
            <a:r>
              <a:rPr lang="cs-CZ" i="1" dirty="0"/>
              <a:t> a </a:t>
            </a:r>
            <a:r>
              <a:rPr lang="cs-CZ" i="1" dirty="0" err="1"/>
              <a:t>good</a:t>
            </a:r>
            <a:r>
              <a:rPr lang="cs-CZ" i="1" dirty="0"/>
              <a:t> </a:t>
            </a:r>
            <a:r>
              <a:rPr lang="cs-CZ" i="1" dirty="0" err="1"/>
              <a:t>league</a:t>
            </a:r>
            <a:r>
              <a:rPr lang="cs-CZ" i="1" dirty="0"/>
              <a:t> </a:t>
            </a:r>
            <a:r>
              <a:rPr lang="cs-CZ" i="1" dirty="0" err="1"/>
              <a:t>hence</a:t>
            </a:r>
            <a:r>
              <a:rPr lang="cs-CZ" i="1" dirty="0"/>
              <a:t/>
            </a:r>
            <a:br>
              <a:rPr lang="cs-CZ" i="1" dirty="0"/>
            </a:br>
            <a:r>
              <a:rPr lang="cs-CZ" i="1" dirty="0" err="1"/>
              <a:t>Underneath</a:t>
            </a:r>
            <a:r>
              <a:rPr lang="cs-CZ" i="1" dirty="0"/>
              <a:t> </a:t>
            </a:r>
            <a:r>
              <a:rPr lang="cs-CZ" i="1" dirty="0" err="1"/>
              <a:t>the</a:t>
            </a:r>
            <a:r>
              <a:rPr lang="cs-CZ" i="1" dirty="0"/>
              <a:t> </a:t>
            </a:r>
            <a:r>
              <a:rPr lang="cs-CZ" i="1" dirty="0" err="1"/>
              <a:t>mountain</a:t>
            </a:r>
            <a:r>
              <a:rPr lang="cs-CZ" i="1" dirty="0"/>
              <a:t/>
            </a:r>
            <a:br>
              <a:rPr lang="cs-CZ" i="1" dirty="0"/>
            </a:br>
            <a:r>
              <a:rPr lang="cs-CZ" i="1" dirty="0" err="1"/>
              <a:t>Right</a:t>
            </a:r>
            <a:r>
              <a:rPr lang="cs-CZ" i="1" dirty="0"/>
              <a:t> </a:t>
            </a:r>
            <a:r>
              <a:rPr lang="cs-CZ" i="1" dirty="0" err="1"/>
              <a:t>against</a:t>
            </a:r>
            <a:r>
              <a:rPr lang="cs-CZ" i="1" dirty="0"/>
              <a:t> </a:t>
            </a:r>
            <a:r>
              <a:rPr lang="cs-CZ" i="1" dirty="0" err="1"/>
              <a:t>the</a:t>
            </a:r>
            <a:r>
              <a:rPr lang="cs-CZ" i="1" dirty="0"/>
              <a:t> </a:t>
            </a:r>
            <a:r>
              <a:rPr lang="cs-CZ" i="1" dirty="0" err="1"/>
              <a:t>forest</a:t>
            </a:r>
            <a:r>
              <a:rPr lang="cs-CZ" i="1" dirty="0"/>
              <a:t> fence</a:t>
            </a:r>
            <a:br>
              <a:rPr lang="cs-CZ" i="1" dirty="0"/>
            </a:br>
            <a:r>
              <a:rPr lang="cs-CZ" i="1" dirty="0"/>
              <a:t>By Saint </a:t>
            </a:r>
            <a:r>
              <a:rPr lang="cs-CZ" i="1" dirty="0" err="1"/>
              <a:t>Agnes</a:t>
            </a:r>
            <a:r>
              <a:rPr lang="cs-CZ" i="1" dirty="0"/>
              <a:t>' </a:t>
            </a:r>
            <a:r>
              <a:rPr lang="cs-CZ" i="1" dirty="0" err="1"/>
              <a:t>fountain</a:t>
            </a:r>
            <a:r>
              <a:rPr lang="cs-CZ" i="1" dirty="0"/>
              <a:t>."</a:t>
            </a:r>
            <a:br>
              <a:rPr lang="cs-CZ" i="1" dirty="0"/>
            </a:br>
            <a:r>
              <a:rPr lang="cs-CZ" i="1" dirty="0"/>
              <a:t/>
            </a:r>
            <a:br>
              <a:rPr lang="cs-CZ" i="1" dirty="0"/>
            </a:br>
            <a:r>
              <a:rPr lang="cs-CZ" i="1" dirty="0"/>
              <a:t/>
            </a:r>
            <a:br>
              <a:rPr lang="cs-CZ" i="1" dirty="0"/>
            </a:br>
            <a:r>
              <a:rPr lang="cs-CZ" i="1" dirty="0"/>
              <a:t/>
            </a:r>
            <a:br>
              <a:rPr lang="cs-CZ" i="1" dirty="0"/>
            </a:br>
            <a:r>
              <a:rPr lang="cs-CZ" i="1" dirty="0"/>
              <a:t/>
            </a:r>
            <a:br>
              <a:rPr lang="cs-CZ" i="1" dirty="0"/>
            </a:br>
            <a:r>
              <a:rPr lang="cs-CZ" i="1" dirty="0"/>
              <a:t/>
            </a:r>
            <a:br>
              <a:rPr lang="cs-CZ" i="1" dirty="0"/>
            </a:br>
            <a:r>
              <a:rPr lang="cs-CZ" i="1" dirty="0"/>
              <a:t/>
            </a:r>
            <a:br>
              <a:rPr lang="cs-CZ" i="1" dirty="0"/>
            </a:br>
            <a:r>
              <a:rPr lang="cs-CZ" i="1" dirty="0"/>
              <a:t/>
            </a:r>
            <a:br>
              <a:rPr lang="cs-CZ" i="1" dirty="0"/>
            </a:br>
            <a:endParaRPr lang="cs-CZ" dirty="0"/>
          </a:p>
        </p:txBody>
      </p:sp>
      <p:sp>
        <p:nvSpPr>
          <p:cNvPr id="3" name="TextovéPole 2"/>
          <p:cNvSpPr txBox="1"/>
          <p:nvPr/>
        </p:nvSpPr>
        <p:spPr>
          <a:xfrm>
            <a:off x="4689171" y="332656"/>
            <a:ext cx="3924436" cy="6186309"/>
          </a:xfrm>
          <a:prstGeom prst="rect">
            <a:avLst/>
          </a:prstGeom>
          <a:noFill/>
        </p:spPr>
        <p:txBody>
          <a:bodyPr wrap="square" rtlCol="0">
            <a:spAutoFit/>
          </a:bodyPr>
          <a:lstStyle/>
          <a:p>
            <a:endParaRPr lang="cs-CZ" b="1" i="1" dirty="0" smtClean="0"/>
          </a:p>
          <a:p>
            <a:r>
              <a:rPr lang="cs-CZ" b="1" i="1" dirty="0" smtClean="0">
                <a:solidFill>
                  <a:srgbClr val="FF0000"/>
                </a:solidFill>
              </a:rPr>
              <a:t>DOBRÝ </a:t>
            </a:r>
            <a:r>
              <a:rPr lang="cs-CZ" b="1" i="1" dirty="0">
                <a:solidFill>
                  <a:srgbClr val="FF0000"/>
                </a:solidFill>
              </a:rPr>
              <a:t>KRÁL VÁCLAV </a:t>
            </a:r>
            <a:endParaRPr lang="cs-CZ" b="1" i="1" dirty="0" smtClean="0">
              <a:solidFill>
                <a:srgbClr val="FF0000"/>
              </a:solidFill>
            </a:endParaRPr>
          </a:p>
          <a:p>
            <a:endParaRPr lang="cs-CZ" b="1" i="1" dirty="0">
              <a:solidFill>
                <a:srgbClr val="FF0000"/>
              </a:solidFill>
            </a:endParaRPr>
          </a:p>
          <a:p>
            <a:r>
              <a:rPr lang="cs-CZ" i="1" dirty="0"/>
              <a:t>Dobrý král Václav se díval</a:t>
            </a:r>
            <a:br>
              <a:rPr lang="cs-CZ" i="1" dirty="0"/>
            </a:br>
            <a:r>
              <a:rPr lang="cs-CZ" i="1" dirty="0"/>
              <a:t>Na svátek Štěpána</a:t>
            </a:r>
            <a:br>
              <a:rPr lang="cs-CZ" i="1" dirty="0"/>
            </a:br>
            <a:r>
              <a:rPr lang="cs-CZ" i="1" dirty="0"/>
              <a:t>Jak se sníh snáší kolem</a:t>
            </a:r>
            <a:br>
              <a:rPr lang="cs-CZ" i="1" dirty="0"/>
            </a:br>
            <a:r>
              <a:rPr lang="cs-CZ" i="1" dirty="0"/>
              <a:t>Hluboký a křupavý a hladký</a:t>
            </a:r>
            <a:br>
              <a:rPr lang="cs-CZ" i="1" dirty="0"/>
            </a:br>
            <a:r>
              <a:rPr lang="cs-CZ" i="1" dirty="0"/>
              <a:t>Tu noc jasně zářil měsíc</a:t>
            </a:r>
            <a:br>
              <a:rPr lang="cs-CZ" i="1" dirty="0"/>
            </a:br>
            <a:r>
              <a:rPr lang="cs-CZ" i="1" dirty="0"/>
              <a:t>Ačkoliv byl krutý mráz</a:t>
            </a:r>
            <a:br>
              <a:rPr lang="cs-CZ" i="1" dirty="0"/>
            </a:br>
            <a:r>
              <a:rPr lang="cs-CZ" i="1" dirty="0"/>
              <a:t>Když chudý muž přišel na dohled</a:t>
            </a:r>
            <a:br>
              <a:rPr lang="cs-CZ" i="1" dirty="0"/>
            </a:br>
            <a:r>
              <a:rPr lang="cs-CZ" i="1" dirty="0"/>
              <a:t>Sbíral dříví na topení</a:t>
            </a:r>
            <a:br>
              <a:rPr lang="cs-CZ" i="1" dirty="0"/>
            </a:br>
            <a:r>
              <a:rPr lang="cs-CZ" i="1" dirty="0"/>
              <a:t/>
            </a:r>
            <a:br>
              <a:rPr lang="cs-CZ" i="1" dirty="0"/>
            </a:br>
            <a:r>
              <a:rPr lang="cs-CZ" i="1" dirty="0"/>
              <a:t>"Sem, páže, stoupni si ke mně</a:t>
            </a:r>
            <a:br>
              <a:rPr lang="cs-CZ" i="1" dirty="0"/>
            </a:br>
            <a:r>
              <a:rPr lang="cs-CZ" i="1" dirty="0"/>
              <a:t>Jestli znáš, řekni,</a:t>
            </a:r>
            <a:br>
              <a:rPr lang="cs-CZ" i="1" dirty="0"/>
            </a:br>
            <a:r>
              <a:rPr lang="cs-CZ" i="1" dirty="0"/>
              <a:t>Onen venkovan, kdo je to?</a:t>
            </a:r>
            <a:br>
              <a:rPr lang="cs-CZ" i="1" dirty="0"/>
            </a:br>
            <a:r>
              <a:rPr lang="cs-CZ" i="1" dirty="0"/>
              <a:t>Kde je a jaké je jeho obydlí?"</a:t>
            </a:r>
            <a:br>
              <a:rPr lang="cs-CZ" i="1" dirty="0"/>
            </a:br>
            <a:r>
              <a:rPr lang="cs-CZ" i="1" dirty="0"/>
              <a:t>"Pane, bydlí dobrou míli odtud</a:t>
            </a:r>
            <a:br>
              <a:rPr lang="cs-CZ" i="1" dirty="0"/>
            </a:br>
            <a:r>
              <a:rPr lang="cs-CZ" i="1" dirty="0"/>
              <a:t>Pod horami</a:t>
            </a:r>
            <a:br>
              <a:rPr lang="cs-CZ" i="1" dirty="0"/>
            </a:br>
            <a:r>
              <a:rPr lang="cs-CZ" i="1" dirty="0"/>
              <a:t>Právě naproti hradbě pralesa</a:t>
            </a:r>
            <a:br>
              <a:rPr lang="cs-CZ" i="1" dirty="0"/>
            </a:br>
            <a:r>
              <a:rPr lang="cs-CZ" i="1" dirty="0"/>
              <a:t>U studánky Svaté Anežky."</a:t>
            </a:r>
            <a:br>
              <a:rPr lang="cs-CZ" i="1" dirty="0"/>
            </a:br>
            <a:r>
              <a:rPr lang="cs-CZ" i="1" dirty="0"/>
              <a:t/>
            </a:r>
            <a:br>
              <a:rPr lang="cs-CZ" i="1" dirty="0"/>
            </a:br>
            <a:endParaRPr lang="cs-CZ" dirty="0"/>
          </a:p>
        </p:txBody>
      </p:sp>
    </p:spTree>
    <p:extLst>
      <p:ext uri="{BB962C8B-B14F-4D97-AF65-F5344CB8AC3E}">
        <p14:creationId xmlns:p14="http://schemas.microsoft.com/office/powerpoint/2010/main" val="37065234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58164" y="1196752"/>
            <a:ext cx="8136904" cy="5632311"/>
          </a:xfrm>
          <a:prstGeom prst="rect">
            <a:avLst/>
          </a:prstGeom>
          <a:noFill/>
        </p:spPr>
        <p:txBody>
          <a:bodyPr wrap="square" rtlCol="0">
            <a:spAutoFit/>
          </a:bodyPr>
          <a:lstStyle/>
          <a:p>
            <a:r>
              <a:rPr lang="cs-CZ" i="1" dirty="0" smtClean="0"/>
              <a:t>"</a:t>
            </a:r>
            <a:r>
              <a:rPr lang="cs-CZ" i="1" dirty="0" err="1"/>
              <a:t>Bring</a:t>
            </a:r>
            <a:r>
              <a:rPr lang="cs-CZ" i="1" dirty="0"/>
              <a:t> </a:t>
            </a:r>
            <a:r>
              <a:rPr lang="cs-CZ" i="1" dirty="0" err="1"/>
              <a:t>me</a:t>
            </a:r>
            <a:r>
              <a:rPr lang="cs-CZ" i="1" dirty="0"/>
              <a:t> </a:t>
            </a:r>
            <a:r>
              <a:rPr lang="cs-CZ" i="1" dirty="0" err="1"/>
              <a:t>flesh</a:t>
            </a:r>
            <a:r>
              <a:rPr lang="cs-CZ" i="1" dirty="0"/>
              <a:t> and </a:t>
            </a:r>
            <a:r>
              <a:rPr lang="cs-CZ" i="1" dirty="0" err="1"/>
              <a:t>bring</a:t>
            </a:r>
            <a:r>
              <a:rPr lang="cs-CZ" i="1" dirty="0"/>
              <a:t> </a:t>
            </a:r>
            <a:r>
              <a:rPr lang="cs-CZ" i="1" dirty="0" err="1"/>
              <a:t>me</a:t>
            </a:r>
            <a:r>
              <a:rPr lang="cs-CZ" i="1" dirty="0"/>
              <a:t> </a:t>
            </a:r>
            <a:r>
              <a:rPr lang="cs-CZ" i="1" dirty="0" err="1"/>
              <a:t>wine</a:t>
            </a:r>
            <a:r>
              <a:rPr lang="cs-CZ" i="1" dirty="0"/>
              <a:t/>
            </a:r>
            <a:br>
              <a:rPr lang="cs-CZ" i="1" dirty="0"/>
            </a:br>
            <a:r>
              <a:rPr lang="cs-CZ" i="1" dirty="0" err="1"/>
              <a:t>Bring</a:t>
            </a:r>
            <a:r>
              <a:rPr lang="cs-CZ" i="1" dirty="0"/>
              <a:t> </a:t>
            </a:r>
            <a:r>
              <a:rPr lang="cs-CZ" i="1" dirty="0" err="1"/>
              <a:t>me</a:t>
            </a:r>
            <a:r>
              <a:rPr lang="cs-CZ" i="1" dirty="0"/>
              <a:t> pine </a:t>
            </a:r>
            <a:r>
              <a:rPr lang="cs-CZ" i="1" dirty="0" err="1"/>
              <a:t>logs</a:t>
            </a:r>
            <a:r>
              <a:rPr lang="cs-CZ" i="1" dirty="0"/>
              <a:t> </a:t>
            </a:r>
            <a:r>
              <a:rPr lang="cs-CZ" i="1" dirty="0" err="1"/>
              <a:t>hither</a:t>
            </a:r>
            <a:r>
              <a:rPr lang="cs-CZ" i="1" dirty="0"/>
              <a:t/>
            </a:r>
            <a:br>
              <a:rPr lang="cs-CZ" i="1" dirty="0"/>
            </a:br>
            <a:r>
              <a:rPr lang="cs-CZ" i="1" dirty="0" err="1"/>
              <a:t>Thou</a:t>
            </a:r>
            <a:r>
              <a:rPr lang="cs-CZ" i="1" dirty="0"/>
              <a:t> and I </a:t>
            </a:r>
            <a:r>
              <a:rPr lang="cs-CZ" i="1" dirty="0" err="1"/>
              <a:t>will</a:t>
            </a:r>
            <a:r>
              <a:rPr lang="cs-CZ" i="1" dirty="0"/>
              <a:t> </a:t>
            </a:r>
            <a:r>
              <a:rPr lang="cs-CZ" i="1" dirty="0" err="1"/>
              <a:t>see</a:t>
            </a:r>
            <a:r>
              <a:rPr lang="cs-CZ" i="1" dirty="0"/>
              <a:t> </a:t>
            </a:r>
            <a:r>
              <a:rPr lang="cs-CZ" i="1" dirty="0" err="1"/>
              <a:t>him</a:t>
            </a:r>
            <a:r>
              <a:rPr lang="cs-CZ" i="1" dirty="0"/>
              <a:t> dine</a:t>
            </a:r>
            <a:br>
              <a:rPr lang="cs-CZ" i="1" dirty="0"/>
            </a:br>
            <a:r>
              <a:rPr lang="cs-CZ" i="1" dirty="0" err="1"/>
              <a:t>When</a:t>
            </a:r>
            <a:r>
              <a:rPr lang="cs-CZ" i="1" dirty="0"/>
              <a:t> </a:t>
            </a:r>
            <a:r>
              <a:rPr lang="cs-CZ" i="1" dirty="0" err="1"/>
              <a:t>we</a:t>
            </a:r>
            <a:r>
              <a:rPr lang="cs-CZ" i="1" dirty="0"/>
              <a:t> </a:t>
            </a:r>
            <a:r>
              <a:rPr lang="cs-CZ" i="1" dirty="0" err="1"/>
              <a:t>bear</a:t>
            </a:r>
            <a:r>
              <a:rPr lang="cs-CZ" i="1" dirty="0"/>
              <a:t> </a:t>
            </a:r>
            <a:r>
              <a:rPr lang="cs-CZ" i="1" dirty="0" err="1"/>
              <a:t>him</a:t>
            </a:r>
            <a:r>
              <a:rPr lang="cs-CZ" i="1" dirty="0"/>
              <a:t> </a:t>
            </a:r>
            <a:r>
              <a:rPr lang="cs-CZ" i="1" dirty="0" err="1"/>
              <a:t>thither</a:t>
            </a:r>
            <a:r>
              <a:rPr lang="cs-CZ" i="1" dirty="0"/>
              <a:t>."</a:t>
            </a:r>
            <a:br>
              <a:rPr lang="cs-CZ" i="1" dirty="0"/>
            </a:br>
            <a:r>
              <a:rPr lang="cs-CZ" i="1" dirty="0" err="1"/>
              <a:t>Page</a:t>
            </a:r>
            <a:r>
              <a:rPr lang="cs-CZ" i="1" dirty="0"/>
              <a:t> and </a:t>
            </a:r>
            <a:r>
              <a:rPr lang="cs-CZ" i="1" dirty="0" err="1"/>
              <a:t>monarch</a:t>
            </a:r>
            <a:r>
              <a:rPr lang="cs-CZ" i="1" dirty="0"/>
              <a:t> </a:t>
            </a:r>
            <a:r>
              <a:rPr lang="cs-CZ" i="1" dirty="0" err="1"/>
              <a:t>forth</a:t>
            </a:r>
            <a:r>
              <a:rPr lang="cs-CZ" i="1" dirty="0"/>
              <a:t> </a:t>
            </a:r>
            <a:r>
              <a:rPr lang="cs-CZ" i="1" dirty="0" err="1"/>
              <a:t>they</a:t>
            </a:r>
            <a:r>
              <a:rPr lang="cs-CZ" i="1" dirty="0"/>
              <a:t> </a:t>
            </a:r>
            <a:r>
              <a:rPr lang="cs-CZ" i="1" dirty="0" err="1"/>
              <a:t>went</a:t>
            </a:r>
            <a:r>
              <a:rPr lang="cs-CZ" i="1" dirty="0"/>
              <a:t/>
            </a:r>
            <a:br>
              <a:rPr lang="cs-CZ" i="1" dirty="0"/>
            </a:br>
            <a:r>
              <a:rPr lang="cs-CZ" i="1" dirty="0" err="1"/>
              <a:t>Forth</a:t>
            </a:r>
            <a:r>
              <a:rPr lang="cs-CZ" i="1" dirty="0"/>
              <a:t> </a:t>
            </a:r>
            <a:r>
              <a:rPr lang="cs-CZ" i="1" dirty="0" err="1"/>
              <a:t>they</a:t>
            </a:r>
            <a:r>
              <a:rPr lang="cs-CZ" i="1" dirty="0"/>
              <a:t> </a:t>
            </a:r>
            <a:r>
              <a:rPr lang="cs-CZ" i="1" dirty="0" err="1"/>
              <a:t>went</a:t>
            </a:r>
            <a:r>
              <a:rPr lang="cs-CZ" i="1" dirty="0"/>
              <a:t> </a:t>
            </a:r>
            <a:r>
              <a:rPr lang="cs-CZ" i="1" dirty="0" err="1"/>
              <a:t>together</a:t>
            </a:r>
            <a:r>
              <a:rPr lang="cs-CZ" i="1" dirty="0"/>
              <a:t/>
            </a:r>
            <a:br>
              <a:rPr lang="cs-CZ" i="1" dirty="0"/>
            </a:br>
            <a:r>
              <a:rPr lang="cs-CZ" i="1" dirty="0" err="1"/>
              <a:t>Through</a:t>
            </a:r>
            <a:r>
              <a:rPr lang="cs-CZ" i="1" dirty="0"/>
              <a:t> </a:t>
            </a:r>
            <a:r>
              <a:rPr lang="cs-CZ" i="1" dirty="0" err="1"/>
              <a:t>the</a:t>
            </a:r>
            <a:r>
              <a:rPr lang="cs-CZ" i="1" dirty="0"/>
              <a:t> </a:t>
            </a:r>
            <a:r>
              <a:rPr lang="cs-CZ" i="1" dirty="0" err="1"/>
              <a:t>rude</a:t>
            </a:r>
            <a:r>
              <a:rPr lang="cs-CZ" i="1" dirty="0"/>
              <a:t> </a:t>
            </a:r>
            <a:r>
              <a:rPr lang="cs-CZ" i="1" dirty="0" err="1"/>
              <a:t>wind's</a:t>
            </a:r>
            <a:r>
              <a:rPr lang="cs-CZ" i="1" dirty="0"/>
              <a:t> </a:t>
            </a:r>
            <a:r>
              <a:rPr lang="cs-CZ" i="1" dirty="0" err="1"/>
              <a:t>wild</a:t>
            </a:r>
            <a:r>
              <a:rPr lang="cs-CZ" i="1" dirty="0"/>
              <a:t> </a:t>
            </a:r>
            <a:r>
              <a:rPr lang="cs-CZ" i="1" dirty="0" err="1"/>
              <a:t>lament</a:t>
            </a:r>
            <a:r>
              <a:rPr lang="cs-CZ" i="1" dirty="0"/>
              <a:t/>
            </a:r>
            <a:br>
              <a:rPr lang="cs-CZ" i="1" dirty="0"/>
            </a:br>
            <a:r>
              <a:rPr lang="cs-CZ" i="1" dirty="0"/>
              <a:t>And </a:t>
            </a:r>
            <a:r>
              <a:rPr lang="cs-CZ" i="1" dirty="0" err="1"/>
              <a:t>the</a:t>
            </a:r>
            <a:r>
              <a:rPr lang="cs-CZ" i="1" dirty="0"/>
              <a:t> bitter </a:t>
            </a:r>
            <a:r>
              <a:rPr lang="cs-CZ" i="1" dirty="0" err="1"/>
              <a:t>weather</a:t>
            </a:r>
            <a:r>
              <a:rPr lang="cs-CZ" i="1" dirty="0"/>
              <a:t/>
            </a:r>
            <a:br>
              <a:rPr lang="cs-CZ" i="1" dirty="0"/>
            </a:br>
            <a:r>
              <a:rPr lang="cs-CZ" i="1" dirty="0"/>
              <a:t/>
            </a:r>
            <a:br>
              <a:rPr lang="cs-CZ" i="1" dirty="0"/>
            </a:br>
            <a:endParaRPr lang="cs-CZ" i="1" dirty="0" smtClean="0"/>
          </a:p>
          <a:p>
            <a:r>
              <a:rPr lang="cs-CZ" i="1" dirty="0" smtClean="0"/>
              <a:t>"</a:t>
            </a:r>
            <a:r>
              <a:rPr lang="cs-CZ" i="1" dirty="0"/>
              <a:t>Sire, </a:t>
            </a:r>
            <a:r>
              <a:rPr lang="cs-CZ" i="1" dirty="0" err="1"/>
              <a:t>the</a:t>
            </a:r>
            <a:r>
              <a:rPr lang="cs-CZ" i="1" dirty="0"/>
              <a:t> night </a:t>
            </a:r>
            <a:r>
              <a:rPr lang="cs-CZ" i="1" dirty="0" err="1"/>
              <a:t>is</a:t>
            </a:r>
            <a:r>
              <a:rPr lang="cs-CZ" i="1" dirty="0"/>
              <a:t> </a:t>
            </a:r>
            <a:r>
              <a:rPr lang="cs-CZ" i="1" dirty="0" err="1"/>
              <a:t>darker</a:t>
            </a:r>
            <a:r>
              <a:rPr lang="cs-CZ" i="1" dirty="0"/>
              <a:t> </a:t>
            </a:r>
            <a:r>
              <a:rPr lang="cs-CZ" i="1" dirty="0" err="1"/>
              <a:t>now</a:t>
            </a:r>
            <a:r>
              <a:rPr lang="cs-CZ" i="1" dirty="0"/>
              <a:t/>
            </a:r>
            <a:br>
              <a:rPr lang="cs-CZ" i="1" dirty="0"/>
            </a:br>
            <a:r>
              <a:rPr lang="cs-CZ" i="1" dirty="0"/>
              <a:t>And </a:t>
            </a:r>
            <a:r>
              <a:rPr lang="cs-CZ" i="1" dirty="0" err="1"/>
              <a:t>the</a:t>
            </a:r>
            <a:r>
              <a:rPr lang="cs-CZ" i="1" dirty="0"/>
              <a:t> </a:t>
            </a:r>
            <a:r>
              <a:rPr lang="cs-CZ" i="1" dirty="0" err="1"/>
              <a:t>wind</a:t>
            </a:r>
            <a:r>
              <a:rPr lang="cs-CZ" i="1" dirty="0"/>
              <a:t> </a:t>
            </a:r>
            <a:r>
              <a:rPr lang="cs-CZ" i="1" dirty="0" err="1"/>
              <a:t>blows</a:t>
            </a:r>
            <a:r>
              <a:rPr lang="cs-CZ" i="1" dirty="0"/>
              <a:t> </a:t>
            </a:r>
            <a:r>
              <a:rPr lang="cs-CZ" i="1" dirty="0" err="1"/>
              <a:t>stronger</a:t>
            </a:r>
            <a:r>
              <a:rPr lang="cs-CZ" i="1" dirty="0"/>
              <a:t/>
            </a:r>
            <a:br>
              <a:rPr lang="cs-CZ" i="1" dirty="0"/>
            </a:br>
            <a:r>
              <a:rPr lang="cs-CZ" i="1" dirty="0" err="1"/>
              <a:t>Fails</a:t>
            </a:r>
            <a:r>
              <a:rPr lang="cs-CZ" i="1" dirty="0"/>
              <a:t> my </a:t>
            </a:r>
            <a:r>
              <a:rPr lang="cs-CZ" i="1" dirty="0" err="1"/>
              <a:t>heart</a:t>
            </a:r>
            <a:r>
              <a:rPr lang="cs-CZ" i="1" dirty="0"/>
              <a:t>, I </a:t>
            </a:r>
            <a:r>
              <a:rPr lang="cs-CZ" i="1" dirty="0" err="1"/>
              <a:t>know</a:t>
            </a:r>
            <a:r>
              <a:rPr lang="cs-CZ" i="1" dirty="0"/>
              <a:t> not </a:t>
            </a:r>
            <a:r>
              <a:rPr lang="cs-CZ" i="1" dirty="0" err="1"/>
              <a:t>how</a:t>
            </a:r>
            <a:r>
              <a:rPr lang="cs-CZ" i="1" dirty="0"/>
              <a:t>,</a:t>
            </a:r>
            <a:br>
              <a:rPr lang="cs-CZ" i="1" dirty="0"/>
            </a:br>
            <a:r>
              <a:rPr lang="cs-CZ" i="1" dirty="0"/>
              <a:t>I </a:t>
            </a:r>
            <a:r>
              <a:rPr lang="cs-CZ" i="1" dirty="0" err="1"/>
              <a:t>can</a:t>
            </a:r>
            <a:r>
              <a:rPr lang="cs-CZ" i="1" dirty="0"/>
              <a:t> go no </a:t>
            </a:r>
            <a:r>
              <a:rPr lang="cs-CZ" i="1" dirty="0" err="1"/>
              <a:t>longer</a:t>
            </a:r>
            <a:r>
              <a:rPr lang="cs-CZ" i="1" dirty="0"/>
              <a:t>."</a:t>
            </a:r>
            <a:br>
              <a:rPr lang="cs-CZ" i="1" dirty="0"/>
            </a:br>
            <a:r>
              <a:rPr lang="cs-CZ" i="1" dirty="0"/>
              <a:t>"Mark my </a:t>
            </a:r>
            <a:r>
              <a:rPr lang="cs-CZ" i="1" dirty="0" err="1"/>
              <a:t>footsteps</a:t>
            </a:r>
            <a:r>
              <a:rPr lang="cs-CZ" i="1" dirty="0"/>
              <a:t>, my </a:t>
            </a:r>
            <a:r>
              <a:rPr lang="cs-CZ" i="1" dirty="0" err="1"/>
              <a:t>good</a:t>
            </a:r>
            <a:r>
              <a:rPr lang="cs-CZ" i="1" dirty="0"/>
              <a:t> </a:t>
            </a:r>
            <a:r>
              <a:rPr lang="cs-CZ" i="1" dirty="0" err="1"/>
              <a:t>page</a:t>
            </a:r>
            <a:r>
              <a:rPr lang="cs-CZ" i="1" dirty="0"/>
              <a:t/>
            </a:r>
            <a:br>
              <a:rPr lang="cs-CZ" i="1" dirty="0"/>
            </a:br>
            <a:r>
              <a:rPr lang="cs-CZ" i="1" dirty="0" err="1"/>
              <a:t>Tread</a:t>
            </a:r>
            <a:r>
              <a:rPr lang="cs-CZ" i="1" dirty="0"/>
              <a:t> </a:t>
            </a:r>
            <a:r>
              <a:rPr lang="cs-CZ" i="1" dirty="0" err="1"/>
              <a:t>thou</a:t>
            </a:r>
            <a:r>
              <a:rPr lang="cs-CZ" i="1" dirty="0"/>
              <a:t> in </a:t>
            </a:r>
            <a:r>
              <a:rPr lang="cs-CZ" i="1" dirty="0" err="1"/>
              <a:t>them</a:t>
            </a:r>
            <a:r>
              <a:rPr lang="cs-CZ" i="1" dirty="0"/>
              <a:t> </a:t>
            </a:r>
            <a:r>
              <a:rPr lang="cs-CZ" i="1" dirty="0" err="1"/>
              <a:t>boldly</a:t>
            </a:r>
            <a:r>
              <a:rPr lang="cs-CZ" i="1" dirty="0"/>
              <a:t/>
            </a:r>
            <a:br>
              <a:rPr lang="cs-CZ" i="1" dirty="0"/>
            </a:br>
            <a:r>
              <a:rPr lang="cs-CZ" i="1" dirty="0" err="1"/>
              <a:t>Thou</a:t>
            </a:r>
            <a:r>
              <a:rPr lang="cs-CZ" i="1" dirty="0"/>
              <a:t> </a:t>
            </a:r>
            <a:r>
              <a:rPr lang="cs-CZ" i="1" dirty="0" err="1"/>
              <a:t>shalt</a:t>
            </a:r>
            <a:r>
              <a:rPr lang="cs-CZ" i="1" dirty="0"/>
              <a:t> </a:t>
            </a:r>
            <a:r>
              <a:rPr lang="cs-CZ" i="1" dirty="0" err="1"/>
              <a:t>find</a:t>
            </a:r>
            <a:r>
              <a:rPr lang="cs-CZ" i="1" dirty="0"/>
              <a:t> </a:t>
            </a:r>
            <a:r>
              <a:rPr lang="cs-CZ" i="1" dirty="0" err="1"/>
              <a:t>the</a:t>
            </a:r>
            <a:r>
              <a:rPr lang="cs-CZ" i="1" dirty="0"/>
              <a:t> </a:t>
            </a:r>
            <a:r>
              <a:rPr lang="cs-CZ" i="1" dirty="0" err="1"/>
              <a:t>winter's</a:t>
            </a:r>
            <a:r>
              <a:rPr lang="cs-CZ" i="1" dirty="0"/>
              <a:t> </a:t>
            </a:r>
            <a:r>
              <a:rPr lang="cs-CZ" i="1" dirty="0" err="1"/>
              <a:t>rage</a:t>
            </a:r>
            <a:r>
              <a:rPr lang="cs-CZ" i="1" dirty="0"/>
              <a:t/>
            </a:r>
            <a:br>
              <a:rPr lang="cs-CZ" i="1" dirty="0"/>
            </a:br>
            <a:r>
              <a:rPr lang="cs-CZ" i="1" dirty="0" err="1"/>
              <a:t>Freeze</a:t>
            </a:r>
            <a:r>
              <a:rPr lang="cs-CZ" i="1" dirty="0"/>
              <a:t> </a:t>
            </a:r>
            <a:r>
              <a:rPr lang="cs-CZ" i="1" dirty="0" err="1"/>
              <a:t>thy</a:t>
            </a:r>
            <a:r>
              <a:rPr lang="cs-CZ" i="1" dirty="0"/>
              <a:t> </a:t>
            </a:r>
            <a:r>
              <a:rPr lang="cs-CZ" i="1" dirty="0" err="1"/>
              <a:t>blood</a:t>
            </a:r>
            <a:r>
              <a:rPr lang="cs-CZ" i="1" dirty="0"/>
              <a:t> </a:t>
            </a:r>
            <a:r>
              <a:rPr lang="cs-CZ" i="1" dirty="0" err="1"/>
              <a:t>less</a:t>
            </a:r>
            <a:r>
              <a:rPr lang="cs-CZ" i="1" dirty="0"/>
              <a:t> </a:t>
            </a:r>
            <a:r>
              <a:rPr lang="cs-CZ" i="1" dirty="0" err="1"/>
              <a:t>coldly</a:t>
            </a:r>
            <a:r>
              <a:rPr lang="cs-CZ" i="1" dirty="0"/>
              <a:t>."</a:t>
            </a:r>
            <a:br>
              <a:rPr lang="cs-CZ" i="1" dirty="0"/>
            </a:br>
            <a:r>
              <a:rPr lang="cs-CZ" i="1" dirty="0"/>
              <a:t/>
            </a:r>
            <a:br>
              <a:rPr lang="cs-CZ" i="1" dirty="0"/>
            </a:br>
            <a:endParaRPr lang="cs-CZ" dirty="0"/>
          </a:p>
        </p:txBody>
      </p:sp>
      <p:sp>
        <p:nvSpPr>
          <p:cNvPr id="3" name="TextovéPole 2"/>
          <p:cNvSpPr txBox="1"/>
          <p:nvPr/>
        </p:nvSpPr>
        <p:spPr>
          <a:xfrm>
            <a:off x="4860032" y="1196752"/>
            <a:ext cx="3835036" cy="6463308"/>
          </a:xfrm>
          <a:prstGeom prst="rect">
            <a:avLst/>
          </a:prstGeom>
          <a:noFill/>
        </p:spPr>
        <p:txBody>
          <a:bodyPr wrap="square" rtlCol="0">
            <a:spAutoFit/>
          </a:bodyPr>
          <a:lstStyle/>
          <a:p>
            <a:r>
              <a:rPr lang="cs-CZ" i="1" dirty="0"/>
              <a:t>"Přines maso a přines víno</a:t>
            </a:r>
            <a:br>
              <a:rPr lang="cs-CZ" i="1" dirty="0"/>
            </a:br>
            <a:r>
              <a:rPr lang="cs-CZ" i="1" dirty="0"/>
              <a:t>Přines sem borová polena</a:t>
            </a:r>
            <a:br>
              <a:rPr lang="cs-CZ" i="1" dirty="0"/>
            </a:br>
            <a:r>
              <a:rPr lang="cs-CZ" i="1" dirty="0"/>
              <a:t>Ty a já ho dnes uvidíme večeřet</a:t>
            </a:r>
            <a:br>
              <a:rPr lang="cs-CZ" i="1" dirty="0"/>
            </a:br>
            <a:r>
              <a:rPr lang="cs-CZ" i="1" dirty="0"/>
              <a:t>Až mu to tam odneseme"</a:t>
            </a:r>
            <a:br>
              <a:rPr lang="cs-CZ" i="1" dirty="0"/>
            </a:br>
            <a:r>
              <a:rPr lang="cs-CZ" i="1" dirty="0"/>
              <a:t>Páže a monarcha šli dál</a:t>
            </a:r>
            <a:br>
              <a:rPr lang="cs-CZ" i="1" dirty="0"/>
            </a:br>
            <a:r>
              <a:rPr lang="cs-CZ" i="1" dirty="0"/>
              <a:t>Šli dál společně</a:t>
            </a:r>
            <a:br>
              <a:rPr lang="cs-CZ" i="1" dirty="0"/>
            </a:br>
            <a:r>
              <a:rPr lang="cs-CZ" i="1" dirty="0"/>
              <a:t>Navzdory divoce skučícímu větru</a:t>
            </a:r>
            <a:br>
              <a:rPr lang="cs-CZ" i="1" dirty="0"/>
            </a:br>
            <a:r>
              <a:rPr lang="cs-CZ" i="1" dirty="0"/>
              <a:t>A krutému počasí</a:t>
            </a:r>
            <a:br>
              <a:rPr lang="cs-CZ" i="1" dirty="0"/>
            </a:br>
            <a:endParaRPr lang="cs-CZ" i="1" dirty="0" smtClean="0"/>
          </a:p>
          <a:p>
            <a:r>
              <a:rPr lang="cs-CZ" i="1" dirty="0"/>
              <a:t>"Pane, noc je stále tmavší</a:t>
            </a:r>
            <a:br>
              <a:rPr lang="cs-CZ" i="1" dirty="0"/>
            </a:br>
            <a:r>
              <a:rPr lang="cs-CZ" i="1" dirty="0"/>
              <a:t>A vítr duje silněji</a:t>
            </a:r>
            <a:br>
              <a:rPr lang="cs-CZ" i="1" dirty="0"/>
            </a:br>
            <a:r>
              <a:rPr lang="cs-CZ" i="1" dirty="0"/>
              <a:t>Mé srdce slábne, ani nevím jak</a:t>
            </a:r>
            <a:br>
              <a:rPr lang="cs-CZ" i="1" dirty="0"/>
            </a:br>
            <a:r>
              <a:rPr lang="cs-CZ" i="1" dirty="0"/>
              <a:t>Nemůžu jít dál."</a:t>
            </a:r>
            <a:br>
              <a:rPr lang="cs-CZ" i="1" dirty="0"/>
            </a:br>
            <a:r>
              <a:rPr lang="cs-CZ" i="1" dirty="0"/>
              <a:t>"Šlapej do mých stop, mé dobré páže</a:t>
            </a:r>
            <a:br>
              <a:rPr lang="cs-CZ" i="1" dirty="0"/>
            </a:br>
            <a:r>
              <a:rPr lang="cs-CZ" i="1" dirty="0"/>
              <a:t>Kráčej v nich pevně</a:t>
            </a:r>
            <a:br>
              <a:rPr lang="cs-CZ" i="1" dirty="0"/>
            </a:br>
            <a:r>
              <a:rPr lang="cs-CZ" i="1" dirty="0"/>
              <a:t>Tak překonáš zlobu zimy</a:t>
            </a:r>
            <a:br>
              <a:rPr lang="cs-CZ" i="1" dirty="0"/>
            </a:br>
            <a:r>
              <a:rPr lang="cs-CZ" i="1" dirty="0"/>
              <a:t>Mráz, ve kterém stydne krev</a:t>
            </a:r>
            <a:br>
              <a:rPr lang="cs-CZ" i="1" dirty="0"/>
            </a:br>
            <a:r>
              <a:rPr lang="cs-CZ" i="1" dirty="0"/>
              <a:t/>
            </a:r>
            <a:br>
              <a:rPr lang="cs-CZ" i="1" dirty="0"/>
            </a:br>
            <a:r>
              <a:rPr lang="cs-CZ" i="1" dirty="0"/>
              <a:t/>
            </a:r>
            <a:br>
              <a:rPr lang="cs-CZ" i="1" dirty="0"/>
            </a:br>
            <a:endParaRPr lang="cs-CZ" dirty="0"/>
          </a:p>
          <a:p>
            <a:endParaRPr lang="cs-CZ" dirty="0"/>
          </a:p>
        </p:txBody>
      </p:sp>
    </p:spTree>
    <p:extLst>
      <p:ext uri="{BB962C8B-B14F-4D97-AF65-F5344CB8AC3E}">
        <p14:creationId xmlns:p14="http://schemas.microsoft.com/office/powerpoint/2010/main" val="22901535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692696"/>
            <a:ext cx="8208912" cy="3139321"/>
          </a:xfrm>
          <a:prstGeom prst="rect">
            <a:avLst/>
          </a:prstGeom>
          <a:noFill/>
          <a:ln>
            <a:solidFill>
              <a:srgbClr val="FFC000"/>
            </a:solidFill>
          </a:ln>
        </p:spPr>
        <p:txBody>
          <a:bodyPr wrap="square" rtlCol="0">
            <a:spAutoFit/>
          </a:bodyPr>
          <a:lstStyle/>
          <a:p>
            <a:r>
              <a:rPr lang="cs-CZ" i="1" dirty="0" smtClean="0"/>
              <a:t>In </a:t>
            </a:r>
            <a:r>
              <a:rPr lang="cs-CZ" i="1" dirty="0"/>
              <a:t>his </a:t>
            </a:r>
            <a:r>
              <a:rPr lang="cs-CZ" i="1" dirty="0" err="1"/>
              <a:t>master's</a:t>
            </a:r>
            <a:r>
              <a:rPr lang="cs-CZ" i="1" dirty="0"/>
              <a:t> </a:t>
            </a:r>
            <a:r>
              <a:rPr lang="cs-CZ" i="1" dirty="0" err="1"/>
              <a:t>steps</a:t>
            </a:r>
            <a:r>
              <a:rPr lang="cs-CZ" i="1" dirty="0"/>
              <a:t> he </a:t>
            </a:r>
            <a:r>
              <a:rPr lang="cs-CZ" i="1" dirty="0" err="1"/>
              <a:t>trod</a:t>
            </a:r>
            <a:r>
              <a:rPr lang="cs-CZ" i="1" dirty="0"/>
              <a:t/>
            </a:r>
            <a:br>
              <a:rPr lang="cs-CZ" i="1" dirty="0"/>
            </a:br>
            <a:r>
              <a:rPr lang="cs-CZ" i="1" dirty="0" err="1"/>
              <a:t>Where</a:t>
            </a:r>
            <a:r>
              <a:rPr lang="cs-CZ" i="1" dirty="0"/>
              <a:t> </a:t>
            </a:r>
            <a:r>
              <a:rPr lang="cs-CZ" i="1" dirty="0" err="1"/>
              <a:t>the</a:t>
            </a:r>
            <a:r>
              <a:rPr lang="cs-CZ" i="1" dirty="0"/>
              <a:t> </a:t>
            </a:r>
            <a:r>
              <a:rPr lang="cs-CZ" i="1" dirty="0" err="1"/>
              <a:t>snow</a:t>
            </a:r>
            <a:r>
              <a:rPr lang="cs-CZ" i="1" dirty="0"/>
              <a:t> </a:t>
            </a:r>
            <a:r>
              <a:rPr lang="cs-CZ" i="1" dirty="0" err="1"/>
              <a:t>lay</a:t>
            </a:r>
            <a:r>
              <a:rPr lang="cs-CZ" i="1" dirty="0"/>
              <a:t> </a:t>
            </a:r>
            <a:r>
              <a:rPr lang="cs-CZ" i="1" dirty="0" err="1"/>
              <a:t>dinted</a:t>
            </a:r>
            <a:r>
              <a:rPr lang="cs-CZ" i="1" dirty="0"/>
              <a:t/>
            </a:r>
            <a:br>
              <a:rPr lang="cs-CZ" i="1" dirty="0"/>
            </a:br>
            <a:r>
              <a:rPr lang="cs-CZ" i="1" dirty="0"/>
              <a:t>Heat </a:t>
            </a:r>
            <a:r>
              <a:rPr lang="cs-CZ" i="1" dirty="0" err="1"/>
              <a:t>was</a:t>
            </a:r>
            <a:r>
              <a:rPr lang="cs-CZ" i="1" dirty="0"/>
              <a:t> in </a:t>
            </a:r>
            <a:r>
              <a:rPr lang="cs-CZ" i="1" dirty="0" err="1"/>
              <a:t>the</a:t>
            </a:r>
            <a:r>
              <a:rPr lang="cs-CZ" i="1" dirty="0"/>
              <a:t> very sod</a:t>
            </a:r>
            <a:br>
              <a:rPr lang="cs-CZ" i="1" dirty="0"/>
            </a:br>
            <a:r>
              <a:rPr lang="cs-CZ" i="1" dirty="0" err="1"/>
              <a:t>Which</a:t>
            </a:r>
            <a:r>
              <a:rPr lang="cs-CZ" i="1" dirty="0"/>
              <a:t> </a:t>
            </a:r>
            <a:r>
              <a:rPr lang="cs-CZ" i="1" dirty="0" err="1"/>
              <a:t>the</a:t>
            </a:r>
            <a:r>
              <a:rPr lang="cs-CZ" i="1" dirty="0"/>
              <a:t> Saint had </a:t>
            </a:r>
            <a:r>
              <a:rPr lang="cs-CZ" i="1" dirty="0" err="1"/>
              <a:t>printed</a:t>
            </a:r>
            <a:r>
              <a:rPr lang="cs-CZ" i="1" dirty="0"/>
              <a:t/>
            </a:r>
            <a:br>
              <a:rPr lang="cs-CZ" i="1" dirty="0"/>
            </a:br>
            <a:r>
              <a:rPr lang="cs-CZ" i="1" dirty="0" err="1"/>
              <a:t>Therefore</a:t>
            </a:r>
            <a:r>
              <a:rPr lang="cs-CZ" i="1" dirty="0"/>
              <a:t>, Christian </a:t>
            </a:r>
            <a:r>
              <a:rPr lang="cs-CZ" i="1" dirty="0" err="1"/>
              <a:t>men</a:t>
            </a:r>
            <a:r>
              <a:rPr lang="cs-CZ" i="1" dirty="0"/>
              <a:t>, </a:t>
            </a:r>
            <a:r>
              <a:rPr lang="cs-CZ" i="1" dirty="0" err="1"/>
              <a:t>be</a:t>
            </a:r>
            <a:r>
              <a:rPr lang="cs-CZ" i="1" dirty="0"/>
              <a:t> </a:t>
            </a:r>
            <a:r>
              <a:rPr lang="cs-CZ" i="1" dirty="0" err="1"/>
              <a:t>sure</a:t>
            </a:r>
            <a:r>
              <a:rPr lang="cs-CZ" i="1" dirty="0"/>
              <a:t/>
            </a:r>
            <a:br>
              <a:rPr lang="cs-CZ" i="1" dirty="0"/>
            </a:br>
            <a:r>
              <a:rPr lang="cs-CZ" i="1" dirty="0" err="1"/>
              <a:t>Wealth</a:t>
            </a:r>
            <a:r>
              <a:rPr lang="cs-CZ" i="1" dirty="0"/>
              <a:t> </a:t>
            </a:r>
            <a:r>
              <a:rPr lang="cs-CZ" i="1" dirty="0" err="1"/>
              <a:t>or</a:t>
            </a:r>
            <a:r>
              <a:rPr lang="cs-CZ" i="1" dirty="0"/>
              <a:t> rank </a:t>
            </a:r>
            <a:r>
              <a:rPr lang="cs-CZ" i="1" dirty="0" err="1"/>
              <a:t>possessing</a:t>
            </a:r>
            <a:r>
              <a:rPr lang="cs-CZ" i="1" dirty="0"/>
              <a:t/>
            </a:r>
            <a:br>
              <a:rPr lang="cs-CZ" i="1" dirty="0"/>
            </a:br>
            <a:r>
              <a:rPr lang="cs-CZ" i="1" dirty="0" err="1"/>
              <a:t>Ye</a:t>
            </a:r>
            <a:r>
              <a:rPr lang="cs-CZ" i="1" dirty="0"/>
              <a:t> </a:t>
            </a:r>
            <a:r>
              <a:rPr lang="cs-CZ" i="1" dirty="0" err="1"/>
              <a:t>who</a:t>
            </a:r>
            <a:r>
              <a:rPr lang="cs-CZ" i="1" dirty="0"/>
              <a:t> </a:t>
            </a:r>
            <a:r>
              <a:rPr lang="cs-CZ" i="1" dirty="0" err="1"/>
              <a:t>now</a:t>
            </a:r>
            <a:r>
              <a:rPr lang="cs-CZ" i="1" dirty="0"/>
              <a:t> </a:t>
            </a:r>
            <a:r>
              <a:rPr lang="cs-CZ" i="1" dirty="0" err="1"/>
              <a:t>will</a:t>
            </a:r>
            <a:r>
              <a:rPr lang="cs-CZ" i="1" dirty="0"/>
              <a:t> </a:t>
            </a:r>
            <a:r>
              <a:rPr lang="cs-CZ" i="1" dirty="0" err="1"/>
              <a:t>bless</a:t>
            </a:r>
            <a:r>
              <a:rPr lang="cs-CZ" i="1" dirty="0"/>
              <a:t> </a:t>
            </a:r>
            <a:r>
              <a:rPr lang="cs-CZ" i="1" dirty="0" err="1"/>
              <a:t>the</a:t>
            </a:r>
            <a:r>
              <a:rPr lang="cs-CZ" i="1" dirty="0"/>
              <a:t> </a:t>
            </a:r>
            <a:r>
              <a:rPr lang="cs-CZ" i="1" dirty="0" err="1"/>
              <a:t>poor</a:t>
            </a:r>
            <a:r>
              <a:rPr lang="cs-CZ" i="1" dirty="0"/>
              <a:t/>
            </a:r>
            <a:br>
              <a:rPr lang="cs-CZ" i="1" dirty="0"/>
            </a:br>
            <a:r>
              <a:rPr lang="cs-CZ" i="1" dirty="0" err="1"/>
              <a:t>Shall</a:t>
            </a:r>
            <a:r>
              <a:rPr lang="cs-CZ" i="1" dirty="0"/>
              <a:t> </a:t>
            </a:r>
            <a:r>
              <a:rPr lang="cs-CZ" i="1" dirty="0" err="1"/>
              <a:t>yourselves</a:t>
            </a:r>
            <a:r>
              <a:rPr lang="cs-CZ" i="1" dirty="0"/>
              <a:t> </a:t>
            </a:r>
            <a:r>
              <a:rPr lang="cs-CZ" i="1" dirty="0" err="1"/>
              <a:t>find</a:t>
            </a:r>
            <a:r>
              <a:rPr lang="cs-CZ" i="1" dirty="0"/>
              <a:t> </a:t>
            </a:r>
            <a:r>
              <a:rPr lang="cs-CZ" i="1" dirty="0" err="1" smtClean="0"/>
              <a:t>blessing</a:t>
            </a:r>
            <a:endParaRPr lang="cs-CZ" i="1" dirty="0" smtClean="0"/>
          </a:p>
          <a:p>
            <a:r>
              <a:rPr lang="cs-CZ" i="1" dirty="0"/>
              <a:t/>
            </a:r>
            <a:br>
              <a:rPr lang="cs-CZ" i="1" dirty="0"/>
            </a:br>
            <a:r>
              <a:rPr lang="cs-CZ" i="1" dirty="0">
                <a:solidFill>
                  <a:srgbClr val="C00000"/>
                </a:solidFill>
                <a:hlinkClick r:id="rId2"/>
              </a:rPr>
              <a:t>http://</a:t>
            </a:r>
            <a:r>
              <a:rPr lang="cs-CZ" i="1" dirty="0" smtClean="0">
                <a:solidFill>
                  <a:srgbClr val="C00000"/>
                </a:solidFill>
                <a:hlinkClick r:id="rId2"/>
              </a:rPr>
              <a:t>www.youtube.com/watch?v=wfKtrJ1GvOU</a:t>
            </a:r>
            <a:endParaRPr lang="cs-CZ" i="1" dirty="0" smtClean="0">
              <a:solidFill>
                <a:srgbClr val="C00000"/>
              </a:solidFill>
            </a:endParaRPr>
          </a:p>
          <a:p>
            <a:endParaRPr lang="cs-CZ" dirty="0">
              <a:solidFill>
                <a:srgbClr val="C00000"/>
              </a:solidFill>
            </a:endParaRPr>
          </a:p>
        </p:txBody>
      </p:sp>
      <p:sp>
        <p:nvSpPr>
          <p:cNvPr id="3" name="TextovéPole 2"/>
          <p:cNvSpPr txBox="1"/>
          <p:nvPr/>
        </p:nvSpPr>
        <p:spPr>
          <a:xfrm>
            <a:off x="4644008" y="404664"/>
            <a:ext cx="4498008" cy="3139321"/>
          </a:xfrm>
          <a:prstGeom prst="rect">
            <a:avLst/>
          </a:prstGeom>
          <a:noFill/>
        </p:spPr>
        <p:txBody>
          <a:bodyPr wrap="square" rtlCol="0">
            <a:spAutoFit/>
          </a:bodyPr>
          <a:lstStyle/>
          <a:p>
            <a:endParaRPr lang="cs-CZ" i="1" dirty="0" smtClean="0"/>
          </a:p>
          <a:p>
            <a:r>
              <a:rPr lang="cs-CZ" i="1" dirty="0" smtClean="0"/>
              <a:t>Kráčel </a:t>
            </a:r>
            <a:r>
              <a:rPr lang="cs-CZ" i="1" dirty="0"/>
              <a:t>ve stopách svého pána</a:t>
            </a:r>
            <a:br>
              <a:rPr lang="cs-CZ" i="1" dirty="0"/>
            </a:br>
            <a:r>
              <a:rPr lang="cs-CZ" i="1" dirty="0"/>
              <a:t>Tam, kde byl sníh ušlápnutý</a:t>
            </a:r>
            <a:br>
              <a:rPr lang="cs-CZ" i="1" dirty="0"/>
            </a:br>
            <a:r>
              <a:rPr lang="cs-CZ" i="1" dirty="0"/>
              <a:t>Bylo vřelé horko</a:t>
            </a:r>
            <a:br>
              <a:rPr lang="cs-CZ" i="1" dirty="0"/>
            </a:br>
            <a:r>
              <a:rPr lang="cs-CZ" i="1" dirty="0"/>
              <a:t>Kam Svatý vstoupil</a:t>
            </a:r>
            <a:br>
              <a:rPr lang="cs-CZ" i="1" dirty="0"/>
            </a:br>
            <a:r>
              <a:rPr lang="cs-CZ" i="1" dirty="0"/>
              <a:t>Proto, křesťané, dejte pozor</a:t>
            </a:r>
            <a:br>
              <a:rPr lang="cs-CZ" i="1" dirty="0"/>
            </a:br>
            <a:r>
              <a:rPr lang="cs-CZ" i="1" dirty="0"/>
              <a:t>Bohatí nebo vysoce postavení</a:t>
            </a:r>
            <a:br>
              <a:rPr lang="cs-CZ" i="1" dirty="0"/>
            </a:br>
            <a:r>
              <a:rPr lang="cs-CZ" i="1" dirty="0"/>
              <a:t>Teď žehnejte chudým</a:t>
            </a:r>
            <a:br>
              <a:rPr lang="cs-CZ" i="1" dirty="0"/>
            </a:br>
            <a:r>
              <a:rPr lang="cs-CZ" i="1" dirty="0"/>
              <a:t>Sami najdete požehnání</a:t>
            </a:r>
            <a:br>
              <a:rPr lang="cs-CZ" i="1" dirty="0"/>
            </a:br>
            <a:endParaRPr lang="cs-CZ" dirty="0"/>
          </a:p>
          <a:p>
            <a:endParaRPr lang="cs-CZ" dirty="0"/>
          </a:p>
        </p:txBody>
      </p:sp>
      <p:sp>
        <p:nvSpPr>
          <p:cNvPr id="4" name="TextovéPole 3"/>
          <p:cNvSpPr txBox="1"/>
          <p:nvPr/>
        </p:nvSpPr>
        <p:spPr>
          <a:xfrm>
            <a:off x="467544" y="3699034"/>
            <a:ext cx="8208912" cy="2862322"/>
          </a:xfrm>
          <a:prstGeom prst="rect">
            <a:avLst/>
          </a:prstGeom>
          <a:noFill/>
        </p:spPr>
        <p:txBody>
          <a:bodyPr wrap="square" rtlCol="0">
            <a:spAutoFit/>
          </a:bodyPr>
          <a:lstStyle/>
          <a:p>
            <a:endParaRPr lang="cs-CZ" dirty="0" smtClean="0"/>
          </a:p>
          <a:p>
            <a:r>
              <a:rPr lang="en-US" dirty="0" smtClean="0"/>
              <a:t>"</a:t>
            </a:r>
            <a:r>
              <a:rPr lang="en-US" b="1" i="1" dirty="0">
                <a:solidFill>
                  <a:schemeClr val="accent1">
                    <a:lumMod val="50000"/>
                  </a:schemeClr>
                </a:solidFill>
              </a:rPr>
              <a:t>Good King Wenceslas</a:t>
            </a:r>
            <a:r>
              <a:rPr lang="en-US" i="1" dirty="0">
                <a:solidFill>
                  <a:schemeClr val="accent1">
                    <a:lumMod val="50000"/>
                  </a:schemeClr>
                </a:solidFill>
              </a:rPr>
              <a:t>" is a popular </a:t>
            </a:r>
            <a:r>
              <a:rPr lang="en-US" i="1" dirty="0">
                <a:solidFill>
                  <a:schemeClr val="accent1">
                    <a:lumMod val="50000"/>
                  </a:schemeClr>
                </a:solidFill>
                <a:hlinkClick r:id="rId3" action="ppaction://hlinkfile" tooltip="Christmas carol"/>
              </a:rPr>
              <a:t>Christmas carol</a:t>
            </a:r>
            <a:r>
              <a:rPr lang="en-US" i="1" dirty="0">
                <a:solidFill>
                  <a:schemeClr val="accent1">
                    <a:lumMod val="50000"/>
                  </a:schemeClr>
                </a:solidFill>
              </a:rPr>
              <a:t> about a king who goes out to give </a:t>
            </a:r>
            <a:r>
              <a:rPr lang="en-US" i="1" dirty="0">
                <a:solidFill>
                  <a:schemeClr val="accent1">
                    <a:lumMod val="50000"/>
                  </a:schemeClr>
                </a:solidFill>
                <a:hlinkClick r:id="rId4" action="ppaction://hlinkfile" tooltip="Alms"/>
              </a:rPr>
              <a:t>alms</a:t>
            </a:r>
            <a:r>
              <a:rPr lang="en-US" i="1" dirty="0">
                <a:solidFill>
                  <a:schemeClr val="accent1">
                    <a:lumMod val="50000"/>
                  </a:schemeClr>
                </a:solidFill>
              </a:rPr>
              <a:t> to a poor </a:t>
            </a:r>
            <a:r>
              <a:rPr lang="en-US" i="1" dirty="0">
                <a:solidFill>
                  <a:schemeClr val="accent1">
                    <a:lumMod val="50000"/>
                  </a:schemeClr>
                </a:solidFill>
                <a:hlinkClick r:id="rId5" action="ppaction://hlinkfile" tooltip="Peasant"/>
              </a:rPr>
              <a:t>peasant</a:t>
            </a:r>
            <a:r>
              <a:rPr lang="en-US" i="1" dirty="0">
                <a:solidFill>
                  <a:schemeClr val="accent1">
                    <a:lumMod val="50000"/>
                  </a:schemeClr>
                </a:solidFill>
              </a:rPr>
              <a:t> on </a:t>
            </a:r>
            <a:r>
              <a:rPr lang="en-US" i="1" dirty="0">
                <a:solidFill>
                  <a:schemeClr val="accent1">
                    <a:lumMod val="50000"/>
                  </a:schemeClr>
                </a:solidFill>
                <a:hlinkClick r:id="rId6" action="ppaction://hlinkfile" tooltip="St. Stephen's Day"/>
              </a:rPr>
              <a:t>the Feast of Stephen</a:t>
            </a:r>
            <a:r>
              <a:rPr lang="en-US" i="1" dirty="0">
                <a:solidFill>
                  <a:schemeClr val="accent1">
                    <a:lumMod val="50000"/>
                  </a:schemeClr>
                </a:solidFill>
              </a:rPr>
              <a:t> (the second day of </a:t>
            </a:r>
            <a:r>
              <a:rPr lang="en-US" i="1" dirty="0">
                <a:solidFill>
                  <a:schemeClr val="accent1">
                    <a:lumMod val="50000"/>
                  </a:schemeClr>
                </a:solidFill>
                <a:hlinkClick r:id="rId7" action="ppaction://hlinkfile" tooltip="Christmas"/>
              </a:rPr>
              <a:t>Christmas</a:t>
            </a:r>
            <a:r>
              <a:rPr lang="en-US" i="1" dirty="0">
                <a:solidFill>
                  <a:schemeClr val="accent1">
                    <a:lumMod val="50000"/>
                  </a:schemeClr>
                </a:solidFill>
              </a:rPr>
              <a:t>, December 26). During the journey, his </a:t>
            </a:r>
            <a:r>
              <a:rPr lang="en-US" i="1" dirty="0">
                <a:solidFill>
                  <a:schemeClr val="accent1">
                    <a:lumMod val="50000"/>
                  </a:schemeClr>
                </a:solidFill>
                <a:hlinkClick r:id="rId8" action="ppaction://hlinkfile" tooltip="Page (servant)"/>
              </a:rPr>
              <a:t>page</a:t>
            </a:r>
            <a:r>
              <a:rPr lang="en-US" i="1" dirty="0">
                <a:solidFill>
                  <a:schemeClr val="accent1">
                    <a:lumMod val="50000"/>
                  </a:schemeClr>
                </a:solidFill>
              </a:rPr>
              <a:t> is about to give up the struggle against the cold weather, but is enabled to continue by following the king's footprints, step for step, through the deep snow. The legend is based on the life of the historical </a:t>
            </a:r>
            <a:r>
              <a:rPr lang="en-US" i="1" dirty="0">
                <a:solidFill>
                  <a:schemeClr val="accent1">
                    <a:lumMod val="50000"/>
                  </a:schemeClr>
                </a:solidFill>
                <a:hlinkClick r:id="rId9" action="ppaction://hlinkfile" tooltip="Saint"/>
              </a:rPr>
              <a:t>Saint</a:t>
            </a:r>
            <a:r>
              <a:rPr lang="en-US" i="1" dirty="0">
                <a:solidFill>
                  <a:schemeClr val="accent1">
                    <a:lumMod val="50000"/>
                  </a:schemeClr>
                </a:solidFill>
              </a:rPr>
              <a:t> </a:t>
            </a:r>
            <a:r>
              <a:rPr lang="en-US" i="1" dirty="0">
                <a:solidFill>
                  <a:schemeClr val="accent1">
                    <a:lumMod val="50000"/>
                  </a:schemeClr>
                </a:solidFill>
                <a:hlinkClick r:id="rId10" action="ppaction://hlinkfile" tooltip="Wenceslaus I, Duke of Bohemia"/>
              </a:rPr>
              <a:t>Wenceslaus I, Duke of Bohemia</a:t>
            </a:r>
            <a:r>
              <a:rPr lang="en-US" i="1" dirty="0">
                <a:solidFill>
                  <a:schemeClr val="accent1">
                    <a:lumMod val="50000"/>
                  </a:schemeClr>
                </a:solidFill>
              </a:rPr>
              <a:t> (907–935), known in the </a:t>
            </a:r>
            <a:r>
              <a:rPr lang="en-US" i="1" dirty="0">
                <a:solidFill>
                  <a:schemeClr val="accent1">
                    <a:lumMod val="50000"/>
                  </a:schemeClr>
                </a:solidFill>
                <a:hlinkClick r:id="rId11" action="ppaction://hlinkfile" tooltip="Czech language"/>
              </a:rPr>
              <a:t>Czech language</a:t>
            </a:r>
            <a:r>
              <a:rPr lang="en-US" i="1" dirty="0">
                <a:solidFill>
                  <a:schemeClr val="accent1">
                    <a:lumMod val="50000"/>
                  </a:schemeClr>
                </a:solidFill>
              </a:rPr>
              <a:t> as </a:t>
            </a:r>
            <a:r>
              <a:rPr lang="en-US" i="1" dirty="0" err="1">
                <a:solidFill>
                  <a:schemeClr val="accent1">
                    <a:lumMod val="50000"/>
                  </a:schemeClr>
                </a:solidFill>
              </a:rPr>
              <a:t>Svatý</a:t>
            </a:r>
            <a:r>
              <a:rPr lang="en-US" i="1" dirty="0">
                <a:solidFill>
                  <a:schemeClr val="accent1">
                    <a:lumMod val="50000"/>
                  </a:schemeClr>
                </a:solidFill>
              </a:rPr>
              <a:t> </a:t>
            </a:r>
            <a:r>
              <a:rPr lang="en-US" i="1" dirty="0" err="1">
                <a:solidFill>
                  <a:schemeClr val="accent1">
                    <a:lumMod val="50000"/>
                  </a:schemeClr>
                </a:solidFill>
              </a:rPr>
              <a:t>Václav</a:t>
            </a:r>
            <a:r>
              <a:rPr lang="en-US" i="1" dirty="0">
                <a:solidFill>
                  <a:schemeClr val="accent1">
                    <a:lumMod val="50000"/>
                  </a:schemeClr>
                </a:solidFill>
              </a:rPr>
              <a:t>.</a:t>
            </a:r>
          </a:p>
          <a:p>
            <a:endParaRPr lang="cs-CZ" i="1" dirty="0"/>
          </a:p>
        </p:txBody>
      </p:sp>
    </p:spTree>
    <p:extLst>
      <p:ext uri="{BB962C8B-B14F-4D97-AF65-F5344CB8AC3E}">
        <p14:creationId xmlns:p14="http://schemas.microsoft.com/office/powerpoint/2010/main" val="7808778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539551" y="764024"/>
            <a:ext cx="8064895" cy="5909310"/>
          </a:xfrm>
          <a:prstGeom prst="rect">
            <a:avLst/>
          </a:prstGeom>
        </p:spPr>
        <p:txBody>
          <a:bodyPr wrap="square">
            <a:spAutoFit/>
          </a:bodyPr>
          <a:lstStyle/>
          <a:p>
            <a:pPr lvl="0"/>
            <a:r>
              <a:rPr lang="cs-CZ" b="1" i="1" dirty="0">
                <a:solidFill>
                  <a:prstClr val="black"/>
                </a:solidFill>
              </a:rPr>
              <a:t>Použité zdroje:</a:t>
            </a:r>
          </a:p>
          <a:p>
            <a:pPr lvl="0"/>
            <a:r>
              <a:rPr lang="cs-CZ" sz="1000" dirty="0" smtClean="0">
                <a:solidFill>
                  <a:prstClr val="black"/>
                </a:solidFill>
              </a:rPr>
              <a:t>SONGS:</a:t>
            </a:r>
            <a:endParaRPr lang="cs-CZ" sz="1000" dirty="0">
              <a:solidFill>
                <a:prstClr val="black"/>
              </a:solidFill>
            </a:endParaRPr>
          </a:p>
          <a:p>
            <a:r>
              <a:rPr lang="cs-CZ" sz="1000" dirty="0"/>
              <a:t>"</a:t>
            </a:r>
            <a:r>
              <a:rPr lang="cs-CZ" sz="1000" dirty="0" err="1"/>
              <a:t>Silent</a:t>
            </a:r>
            <a:r>
              <a:rPr lang="cs-CZ" sz="1000" dirty="0"/>
              <a:t> Night"- </a:t>
            </a:r>
            <a:r>
              <a:rPr lang="cs-CZ" sz="1000" dirty="0" err="1"/>
              <a:t>Christmas</a:t>
            </a:r>
            <a:r>
              <a:rPr lang="cs-CZ" sz="1000" dirty="0"/>
              <a:t> Song. </a:t>
            </a:r>
            <a:r>
              <a:rPr lang="cs-CZ" sz="1000" i="1" dirty="0"/>
              <a:t>Youtube.com</a:t>
            </a:r>
            <a:r>
              <a:rPr lang="cs-CZ" sz="1000" dirty="0"/>
              <a:t> [online]. 2010 [cit. 2012-01-08]. Dostupné z: http://</a:t>
            </a:r>
            <a:r>
              <a:rPr lang="cs-CZ" sz="1000" dirty="0" smtClean="0"/>
              <a:t>www.youtube.com/watch?v=eEmX63rRo-8 </a:t>
            </a:r>
          </a:p>
          <a:p>
            <a:endParaRPr lang="cs-CZ" sz="1000" dirty="0" smtClean="0"/>
          </a:p>
          <a:p>
            <a:r>
              <a:rPr lang="cs-CZ" sz="1000" dirty="0" smtClean="0"/>
              <a:t>239</a:t>
            </a:r>
            <a:r>
              <a:rPr lang="cs-CZ" sz="1000" dirty="0"/>
              <a:t>. </a:t>
            </a:r>
            <a:r>
              <a:rPr lang="cs-CZ" sz="1000" dirty="0" err="1"/>
              <a:t>Silent</a:t>
            </a:r>
            <a:r>
              <a:rPr lang="cs-CZ" sz="1000" dirty="0"/>
              <a:t> Night, </a:t>
            </a:r>
            <a:r>
              <a:rPr lang="cs-CZ" sz="1000" dirty="0" err="1"/>
              <a:t>Holy</a:t>
            </a:r>
            <a:r>
              <a:rPr lang="cs-CZ" sz="1000" dirty="0"/>
              <a:t> Night. </a:t>
            </a:r>
            <a:r>
              <a:rPr lang="cs-CZ" sz="1000" i="1" dirty="0"/>
              <a:t>Hymnsite.com</a:t>
            </a:r>
            <a:r>
              <a:rPr lang="cs-CZ" sz="1000" dirty="0"/>
              <a:t> [online]. 2012 [cit. 2012-01-19]. Dostupné z: http://www.hymnsite.com/lyrics/umh239.sht </a:t>
            </a:r>
          </a:p>
          <a:p>
            <a:endParaRPr lang="cs-CZ" sz="1000" dirty="0" smtClean="0"/>
          </a:p>
          <a:p>
            <a:r>
              <a:rPr lang="cs-CZ" sz="1000" dirty="0" smtClean="0"/>
              <a:t>Jingle </a:t>
            </a:r>
            <a:r>
              <a:rPr lang="cs-CZ" sz="1000" dirty="0" err="1"/>
              <a:t>Bells</a:t>
            </a:r>
            <a:r>
              <a:rPr lang="cs-CZ" sz="1000" dirty="0"/>
              <a:t> </a:t>
            </a:r>
            <a:r>
              <a:rPr lang="cs-CZ" sz="1000" dirty="0" err="1"/>
              <a:t>Lyrics</a:t>
            </a:r>
            <a:r>
              <a:rPr lang="cs-CZ" sz="1000" dirty="0"/>
              <a:t>. </a:t>
            </a:r>
            <a:r>
              <a:rPr lang="cs-CZ" sz="1000" i="1" dirty="0"/>
              <a:t>Youtube.com</a:t>
            </a:r>
            <a:r>
              <a:rPr lang="cs-CZ" sz="1000" dirty="0"/>
              <a:t> [online]. 2010 [cit. 2012-01-08]. Dostupné </a:t>
            </a:r>
            <a:r>
              <a:rPr lang="cs-CZ" sz="1000" dirty="0" smtClean="0"/>
              <a:t>z: </a:t>
            </a:r>
            <a:r>
              <a:rPr lang="cs-CZ" sz="1000" dirty="0"/>
              <a:t>http://</a:t>
            </a:r>
            <a:r>
              <a:rPr lang="cs-CZ" sz="1000" dirty="0" smtClean="0"/>
              <a:t>www.youtube.com/watch?v=TeNJmOsBS94</a:t>
            </a:r>
          </a:p>
          <a:p>
            <a:endParaRPr lang="cs-CZ" sz="1000" dirty="0" smtClean="0"/>
          </a:p>
          <a:p>
            <a:r>
              <a:rPr lang="cs-CZ" sz="1000" dirty="0" smtClean="0"/>
              <a:t>GOOD </a:t>
            </a:r>
            <a:r>
              <a:rPr lang="cs-CZ" sz="1000" dirty="0"/>
              <a:t>KING WENCESLAS-</a:t>
            </a:r>
            <a:r>
              <a:rPr lang="cs-CZ" sz="1000" dirty="0" err="1"/>
              <a:t>Christmas</a:t>
            </a:r>
            <a:r>
              <a:rPr lang="cs-CZ" sz="1000" dirty="0"/>
              <a:t> Carol-</a:t>
            </a:r>
            <a:r>
              <a:rPr lang="cs-CZ" sz="1000" dirty="0" err="1"/>
              <a:t>Villancico</a:t>
            </a:r>
            <a:r>
              <a:rPr lang="cs-CZ" sz="1000" dirty="0"/>
              <a:t>. </a:t>
            </a:r>
            <a:r>
              <a:rPr lang="cs-CZ" sz="1000" i="1" dirty="0"/>
              <a:t>Youtube.com</a:t>
            </a:r>
            <a:r>
              <a:rPr lang="cs-CZ" sz="1000" dirty="0"/>
              <a:t> [online]. 2007 [cit. 2012-01-08]. Dostupné z: http://www.youtube.com/watch?v=wfKtrJ1GvOU </a:t>
            </a:r>
          </a:p>
          <a:p>
            <a:r>
              <a:rPr lang="cs-CZ" sz="1000" dirty="0" smtClean="0"/>
              <a:t> </a:t>
            </a:r>
          </a:p>
          <a:p>
            <a:pPr lvl="0"/>
            <a:r>
              <a:rPr lang="cs-CZ" sz="1000" dirty="0" smtClean="0">
                <a:solidFill>
                  <a:prstClr val="black"/>
                </a:solidFill>
              </a:rPr>
              <a:t>VÁNOČNÍ </a:t>
            </a:r>
            <a:r>
              <a:rPr lang="cs-CZ" sz="1000" dirty="0">
                <a:solidFill>
                  <a:prstClr val="black"/>
                </a:solidFill>
              </a:rPr>
              <a:t>MOTIVY:</a:t>
            </a:r>
          </a:p>
          <a:p>
            <a:r>
              <a:rPr lang="cs-CZ" sz="1000" dirty="0" smtClean="0"/>
              <a:t>PP040 </a:t>
            </a:r>
            <a:r>
              <a:rPr lang="cs-CZ" sz="1000" dirty="0"/>
              <a:t>- Vánoční hvězda 3. </a:t>
            </a:r>
            <a:r>
              <a:rPr lang="cs-CZ" sz="1000" i="1" dirty="0"/>
              <a:t>Obchod.rucniprace.cz</a:t>
            </a:r>
            <a:r>
              <a:rPr lang="cs-CZ" sz="1000" dirty="0"/>
              <a:t> [online]. 2011 [cit. 2012-01-08]. Dostupné z: http://www.obchod.rucniprace.cz/table.php?sekce=10 </a:t>
            </a:r>
          </a:p>
          <a:p>
            <a:r>
              <a:rPr lang="cs-CZ" sz="1000" dirty="0"/>
              <a:t>PP425 - Vánoční svíčka. </a:t>
            </a:r>
            <a:r>
              <a:rPr lang="cs-CZ" sz="1000" i="1" dirty="0"/>
              <a:t>Obchod.rucniprace.cz</a:t>
            </a:r>
            <a:r>
              <a:rPr lang="cs-CZ" sz="1000" dirty="0"/>
              <a:t> [online]. 2011 [cit. 2012-01-08]. Dostupné z: http://www.obchod.rucniprace.cz/table.php?sekce=10 </a:t>
            </a:r>
          </a:p>
          <a:p>
            <a:pPr lvl="0"/>
            <a:r>
              <a:rPr lang="cs-CZ" sz="1000" dirty="0"/>
              <a:t>PP041 - Vánoční šišky. </a:t>
            </a:r>
            <a:r>
              <a:rPr lang="cs-CZ" sz="1000" i="1" dirty="0"/>
              <a:t>Obchod.rucniprace.cz</a:t>
            </a:r>
            <a:r>
              <a:rPr lang="cs-CZ" sz="1000" dirty="0"/>
              <a:t> [online]. 2011 [cit. 2012-01-08]. Dostupné z: http://www.obchod.rucniprace.cz/table.php?sekce=10</a:t>
            </a:r>
            <a:endParaRPr lang="cs-CZ" sz="1000" dirty="0" smtClean="0">
              <a:solidFill>
                <a:prstClr val="black"/>
              </a:solidFill>
            </a:endParaRPr>
          </a:p>
          <a:p>
            <a:r>
              <a:rPr lang="cs-CZ" sz="1000" dirty="0"/>
              <a:t>Jingle </a:t>
            </a:r>
            <a:r>
              <a:rPr lang="cs-CZ" sz="1000" dirty="0" err="1"/>
              <a:t>bells</a:t>
            </a:r>
            <a:r>
              <a:rPr lang="cs-CZ" sz="1000" dirty="0"/>
              <a:t>. </a:t>
            </a:r>
            <a:r>
              <a:rPr lang="cs-CZ" sz="1000" i="1" dirty="0"/>
              <a:t>Crystalinks.com</a:t>
            </a:r>
            <a:r>
              <a:rPr lang="cs-CZ" sz="1000" dirty="0"/>
              <a:t> [online]. 2012 [cit. 2012-01-08]. Dostupné z: http://</a:t>
            </a:r>
            <a:r>
              <a:rPr lang="cs-CZ" sz="1000" dirty="0" smtClean="0"/>
              <a:t>www.crystalinks.com/jinglebellslogo2.jpg </a:t>
            </a:r>
            <a:endParaRPr lang="cs-CZ" sz="1000" dirty="0"/>
          </a:p>
          <a:p>
            <a:r>
              <a:rPr lang="cs-CZ" sz="1000" dirty="0"/>
              <a:t>Jingle </a:t>
            </a:r>
            <a:r>
              <a:rPr lang="cs-CZ" sz="1000" dirty="0" err="1"/>
              <a:t>bells</a:t>
            </a:r>
            <a:r>
              <a:rPr lang="cs-CZ" sz="1000" dirty="0"/>
              <a:t>. </a:t>
            </a:r>
            <a:r>
              <a:rPr lang="cs-CZ" sz="1000" i="1" dirty="0"/>
              <a:t>123rf.com</a:t>
            </a:r>
            <a:r>
              <a:rPr lang="cs-CZ" sz="1000" dirty="0"/>
              <a:t> [online]. 2012 [cit. 2012-01-08]. Dostupné z: http://www.123rf.com/photo_5953100_jingle-bells.html </a:t>
            </a:r>
          </a:p>
          <a:p>
            <a:r>
              <a:rPr lang="cs-CZ" sz="1000" dirty="0"/>
              <a:t>Jingle </a:t>
            </a:r>
            <a:r>
              <a:rPr lang="cs-CZ" sz="1000" dirty="0" err="1"/>
              <a:t>Bells</a:t>
            </a:r>
            <a:r>
              <a:rPr lang="cs-CZ" sz="1000" dirty="0"/>
              <a:t>. </a:t>
            </a:r>
            <a:r>
              <a:rPr lang="cs-CZ" sz="1000" i="1" dirty="0"/>
              <a:t>Brandycrest.com</a:t>
            </a:r>
            <a:r>
              <a:rPr lang="cs-CZ" sz="1000" dirty="0"/>
              <a:t> [online]. 2012 [cit. 2012-01-31]. Dostupné z: http://www.brandycrest.com/eCards/ecard_images/img_JingleBells1.jpg </a:t>
            </a:r>
          </a:p>
          <a:p>
            <a:r>
              <a:rPr lang="cs-CZ" sz="1000" dirty="0" err="1" smtClean="0"/>
              <a:t>Jesus</a:t>
            </a:r>
            <a:r>
              <a:rPr lang="cs-CZ" sz="1000" dirty="0"/>
              <a:t>. </a:t>
            </a:r>
            <a:r>
              <a:rPr lang="cs-CZ" sz="1000" i="1" dirty="0"/>
              <a:t>Turnbacktogod.com</a:t>
            </a:r>
            <a:r>
              <a:rPr lang="cs-CZ" sz="1000" dirty="0"/>
              <a:t> [online]. 2012 [cit. 2012-01-31]. Dostupné z: http://www.turnbacktogod.com/wp-content/uploads/2008/12/infant-jesus-born-13.jpg </a:t>
            </a:r>
          </a:p>
          <a:p>
            <a:pPr lvl="0"/>
            <a:endParaRPr lang="cs-CZ" sz="1000" dirty="0" smtClean="0">
              <a:solidFill>
                <a:prstClr val="black"/>
              </a:solidFill>
            </a:endParaRPr>
          </a:p>
          <a:p>
            <a:r>
              <a:rPr lang="cs-CZ" sz="1000" dirty="0" smtClean="0"/>
              <a:t>GOOD KING WENCESLAS:</a:t>
            </a:r>
          </a:p>
          <a:p>
            <a:r>
              <a:rPr lang="cs-CZ" sz="1000" dirty="0" err="1" smtClean="0"/>
              <a:t>Good</a:t>
            </a:r>
            <a:r>
              <a:rPr lang="cs-CZ" sz="1000" dirty="0" smtClean="0"/>
              <a:t> </a:t>
            </a:r>
            <a:r>
              <a:rPr lang="cs-CZ" sz="1000" dirty="0"/>
              <a:t>King </a:t>
            </a:r>
            <a:r>
              <a:rPr lang="cs-CZ" sz="1000" dirty="0" err="1"/>
              <a:t>Wenceslas</a:t>
            </a:r>
            <a:r>
              <a:rPr lang="cs-CZ" sz="1000" dirty="0"/>
              <a:t>. </a:t>
            </a:r>
            <a:r>
              <a:rPr lang="cs-CZ" sz="1000" i="1" dirty="0"/>
              <a:t>En.wikipedia.org</a:t>
            </a:r>
            <a:r>
              <a:rPr lang="cs-CZ" sz="1000" dirty="0"/>
              <a:t> [online]. 2011 [cit. 2012-01-08]. Dostupné z: http://en.wikipedia.org/wiki/File:Biscuit_tins_VA_2486.JPG </a:t>
            </a:r>
            <a:endParaRPr lang="cs-CZ" sz="1000" dirty="0" smtClean="0"/>
          </a:p>
          <a:p>
            <a:endParaRPr lang="cs-CZ" sz="1000" dirty="0"/>
          </a:p>
          <a:p>
            <a:r>
              <a:rPr lang="cs-CZ" sz="1000" dirty="0" smtClean="0"/>
              <a:t>FRANZ XAVER GRUBER:</a:t>
            </a:r>
          </a:p>
          <a:p>
            <a:r>
              <a:rPr lang="cs-CZ" sz="1000" dirty="0"/>
              <a:t>Franz Xaver Gruber. </a:t>
            </a:r>
            <a:r>
              <a:rPr lang="cs-CZ" sz="1000" i="1" dirty="0"/>
              <a:t>En.wikipedia.org</a:t>
            </a:r>
            <a:r>
              <a:rPr lang="cs-CZ" sz="1000" dirty="0"/>
              <a:t> [online]. 2009 [cit. 2012-01-08]. Dostupné z: http://en.wikipedia.org/wiki/File:Franz_Xaver_Gruber.jpg </a:t>
            </a:r>
          </a:p>
          <a:p>
            <a:endParaRPr lang="cs-CZ" sz="1000" dirty="0"/>
          </a:p>
          <a:p>
            <a:pPr lvl="0"/>
            <a:endParaRPr lang="cs-CZ" sz="1000" dirty="0">
              <a:solidFill>
                <a:prstClr val="black"/>
              </a:solidFill>
            </a:endParaRPr>
          </a:p>
        </p:txBody>
      </p:sp>
    </p:spTree>
    <p:extLst>
      <p:ext uri="{BB962C8B-B14F-4D97-AF65-F5344CB8AC3E}">
        <p14:creationId xmlns:p14="http://schemas.microsoft.com/office/powerpoint/2010/main" val="396357792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478</TotalTime>
  <Words>899</Words>
  <Application>Microsoft Office PowerPoint</Application>
  <PresentationFormat>Předvádění na obrazovce (4:3)</PresentationFormat>
  <Paragraphs>122</Paragraphs>
  <Slides>11</Slides>
  <Notes>4</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Austin</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Lenka</dc:creator>
  <cp:lastModifiedBy>Lenka</cp:lastModifiedBy>
  <cp:revision>57</cp:revision>
  <dcterms:created xsi:type="dcterms:W3CDTF">2011-12-27T18:03:55Z</dcterms:created>
  <dcterms:modified xsi:type="dcterms:W3CDTF">2012-02-12T16:14:20Z</dcterms:modified>
</cp:coreProperties>
</file>