
<file path=[Content_Types].xml><?xml version="1.0" encoding="utf-8"?>
<Types xmlns="http://schemas.openxmlformats.org/package/2006/content-types">
  <Default Extension="bin" ContentType="application/vnd.ms-office.activeX"/>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ctiveX/activeX1.xml" ContentType="application/vnd.ms-office.activeX+xml"/>
  <Override PartName="/ppt/activeX/activeX2.xml" ContentType="application/vnd.ms-office.activeX+xml"/>
  <Override PartName="/ppt/activeX/activeX3.xml" ContentType="application/vnd.ms-office.activeX+xml"/>
  <Override PartName="/ppt/activeX/activeX4.xml" ContentType="application/vnd.ms-office.activeX+xml"/>
  <Override PartName="/ppt/activeX/activeX5.xml" ContentType="application/vnd.ms-office.activeX+xml"/>
  <Override PartName="/ppt/activeX/activeX6.xml" ContentType="application/vnd.ms-office.activeX+xml"/>
  <Override PartName="/ppt/activeX/activeX7.xml" ContentType="application/vnd.ms-office.activeX+xml"/>
  <Override PartName="/ppt/activeX/activeX8.xml" ContentType="application/vnd.ms-office.activeX+xml"/>
  <Override PartName="/ppt/activeX/activeX9.xml" ContentType="application/vnd.ms-office.activeX+xml"/>
  <Override PartName="/ppt/activeX/activeX10.xml" ContentType="application/vnd.ms-office.activeX+xml"/>
  <Override PartName="/ppt/activeX/activeX11.xml" ContentType="application/vnd.ms-office.activeX+xml"/>
  <Override PartName="/ppt/activeX/activeX12.xml" ContentType="application/vnd.ms-office.activeX+xml"/>
  <Override PartName="/ppt/activeX/activeX13.xml" ContentType="application/vnd.ms-office.activeX+xml"/>
  <Override PartName="/ppt/activeX/activeX14.xml" ContentType="application/vnd.ms-office.activeX+xml"/>
  <Override PartName="/ppt/activeX/activeX15.xml" ContentType="application/vnd.ms-office.activeX+xml"/>
  <Override PartName="/ppt/activeX/activeX16.xml" ContentType="application/vnd.ms-office.activeX+xml"/>
  <Override PartName="/ppt/activeX/activeX17.xml" ContentType="application/vnd.ms-office.activeX+xml"/>
  <Override PartName="/ppt/activeX/activeX18.xml" ContentType="application/vnd.ms-office.activeX+xml"/>
  <Override PartName="/ppt/activeX/activeX19.xml" ContentType="application/vnd.ms-office.activeX+xml"/>
  <Override PartName="/ppt/activeX/activeX20.xml" ContentType="application/vnd.ms-office.activeX+xml"/>
  <Override PartName="/ppt/activeX/activeX21.xml" ContentType="application/vnd.ms-office.activeX+xml"/>
  <Override PartName="/ppt/activeX/activeX22.xml" ContentType="application/vnd.ms-office.activeX+xml"/>
  <Override PartName="/ppt/activeX/activeX23.xml" ContentType="application/vnd.ms-office.activeX+xml"/>
  <Override PartName="/ppt/activeX/activeX24.xml" ContentType="application/vnd.ms-office.activeX+xml"/>
  <Override PartName="/ppt/activeX/activeX25.xml" ContentType="application/vnd.ms-office.activeX+xml"/>
  <Override PartName="/ppt/activeX/activeX26.xml" ContentType="application/vnd.ms-office.activeX+xml"/>
  <Override PartName="/ppt/activeX/activeX27.xml" ContentType="application/vnd.ms-office.activeX+xml"/>
  <Override PartName="/ppt/activeX/activeX28.xml" ContentType="application/vnd.ms-office.activeX+xml"/>
  <Override PartName="/ppt/activeX/activeX29.xml" ContentType="application/vnd.ms-office.activeX+xml"/>
  <Override PartName="/ppt/activeX/activeX30.xml" ContentType="application/vnd.ms-office.activeX+xml"/>
  <Override PartName="/ppt/activeX/activeX31.xml" ContentType="application/vnd.ms-office.activeX+xml"/>
  <Override PartName="/ppt/activeX/activeX32.xml" ContentType="application/vnd.ms-office.activeX+xml"/>
  <Override PartName="/ppt/activeX/activeX33.xml" ContentType="application/vnd.ms-office.activeX+xml"/>
  <Override PartName="/ppt/activeX/activeX34.xml" ContentType="application/vnd.ms-office.activeX+xml"/>
  <Override PartName="/ppt/activeX/activeX35.xml" ContentType="application/vnd.ms-office.activeX+xml"/>
  <Override PartName="/ppt/activeX/activeX36.xml" ContentType="application/vnd.ms-office.activeX+xml"/>
  <Override PartName="/ppt/activeX/activeX37.xml" ContentType="application/vnd.ms-office.activeX+xml"/>
  <Override PartName="/ppt/activeX/activeX38.xml" ContentType="application/vnd.ms-office.activeX+xml"/>
  <Override PartName="/ppt/activeX/activeX39.xml" ContentType="application/vnd.ms-office.activeX+xml"/>
  <Override PartName="/ppt/activeX/activeX40.xml" ContentType="application/vnd.ms-office.activeX+xml"/>
  <Override PartName="/ppt/activeX/activeX41.xml" ContentType="application/vnd.ms-office.activeX+xml"/>
  <Override PartName="/ppt/activeX/activeX42.xml" ContentType="application/vnd.ms-office.activeX+xml"/>
  <Override PartName="/ppt/activeX/activeX43.xml" ContentType="application/vnd.ms-office.activeX+xml"/>
  <Override PartName="/ppt/activeX/activeX44.xml" ContentType="application/vnd.ms-office.activeX+xml"/>
  <Override PartName="/ppt/activeX/activeX45.xml" ContentType="application/vnd.ms-office.activeX+xml"/>
  <Override PartName="/ppt/activeX/activeX46.xml" ContentType="application/vnd.ms-office.activeX+xml"/>
  <Override PartName="/ppt/activeX/activeX47.xml" ContentType="application/vnd.ms-office.activeX+xml"/>
  <Override PartName="/ppt/activeX/activeX48.xml" ContentType="application/vnd.ms-office.activeX+xml"/>
  <Override PartName="/ppt/activeX/activeX49.xml" ContentType="application/vnd.ms-office.activeX+xml"/>
  <Override PartName="/ppt/activeX/activeX50.xml" ContentType="application/vnd.ms-office.activeX+xml"/>
  <Override PartName="/ppt/activeX/activeX51.xml" ContentType="application/vnd.ms-office.activeX+xml"/>
  <Override PartName="/ppt/activeX/activeX52.xml" ContentType="application/vnd.ms-office.activeX+xml"/>
  <Override PartName="/ppt/activeX/activeX53.xml" ContentType="application/vnd.ms-office.activeX+xml"/>
  <Override PartName="/ppt/activeX/activeX54.xml" ContentType="application/vnd.ms-office.activeX+xml"/>
  <Override PartName="/ppt/activeX/activeX55.xml" ContentType="application/vnd.ms-office.activeX+xml"/>
  <Override PartName="/ppt/activeX/activeX56.xml" ContentType="application/vnd.ms-office.activeX+xml"/>
  <Override PartName="/ppt/activeX/activeX57.xml" ContentType="application/vnd.ms-office.activeX+xml"/>
  <Override PartName="/ppt/activeX/activeX58.xml" ContentType="application/vnd.ms-office.activeX+xml"/>
  <Override PartName="/ppt/activeX/activeX59.xml" ContentType="application/vnd.ms-office.activeX+xml"/>
  <Override PartName="/ppt/activeX/activeX60.xml" ContentType="application/vnd.ms-office.activeX+xml"/>
  <Override PartName="/ppt/activeX/activeX61.xml" ContentType="application/vnd.ms-office.activeX+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3" r:id="rId2"/>
    <p:sldId id="258" r:id="rId3"/>
    <p:sldId id="256" r:id="rId4"/>
    <p:sldId id="257" r:id="rId5"/>
    <p:sldId id="261" r:id="rId6"/>
    <p:sldId id="262" r:id="rId7"/>
    <p:sldId id="260" r:id="rId8"/>
    <p:sldId id="259" r:id="rId9"/>
    <p:sldId id="264"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activeX/_rels/activeX1.xml.rels><?xml version="1.0" encoding="UTF-8" standalone="yes"?>
<Relationships xmlns="http://schemas.openxmlformats.org/package/2006/relationships"><Relationship Id="rId1" Type="http://schemas.microsoft.com/office/2006/relationships/activeXControlBinary" Target="activeX1.bin"/></Relationships>
</file>

<file path=ppt/activeX/_rels/activeX2.xml.rels><?xml version="1.0" encoding="UTF-8" standalone="yes"?>
<Relationships xmlns="http://schemas.openxmlformats.org/package/2006/relationships"><Relationship Id="rId1" Type="http://schemas.microsoft.com/office/2006/relationships/activeXControlBinary" Target="activeX2.bin"/></Relationships>
</file>

<file path=ppt/activeX/_rels/activeX3.xml.rels><?xml version="1.0" encoding="UTF-8" standalone="yes"?>
<Relationships xmlns="http://schemas.openxmlformats.org/package/2006/relationships"><Relationship Id="rId1" Type="http://schemas.microsoft.com/office/2006/relationships/activeXControlBinary" Target="activeX3.bin"/></Relationships>
</file>

<file path=ppt/activeX/_rels/activeX4.xml.rels><?xml version="1.0" encoding="UTF-8" standalone="yes"?>
<Relationships xmlns="http://schemas.openxmlformats.org/package/2006/relationships"><Relationship Id="rId1" Type="http://schemas.microsoft.com/office/2006/relationships/activeXControlBinary" Target="activeX4.bin"/></Relationships>
</file>

<file path=ppt/activeX/_rels/activeX5.xml.rels><?xml version="1.0" encoding="UTF-8" standalone="yes"?>
<Relationships xmlns="http://schemas.openxmlformats.org/package/2006/relationships"><Relationship Id="rId1" Type="http://schemas.microsoft.com/office/2006/relationships/activeXControlBinary" Target="activeX5.bin"/></Relationships>
</file>

<file path=ppt/activeX/_rels/activeX6.xml.rels><?xml version="1.0" encoding="UTF-8" standalone="yes"?>
<Relationships xmlns="http://schemas.openxmlformats.org/package/2006/relationships"><Relationship Id="rId1" Type="http://schemas.microsoft.com/office/2006/relationships/activeXControlBinary" Target="activeX6.bin"/></Relationships>
</file>

<file path=ppt/activeX/_rels/activeX7.xml.rels><?xml version="1.0" encoding="UTF-8" standalone="yes"?>
<Relationships xmlns="http://schemas.openxmlformats.org/package/2006/relationships"><Relationship Id="rId1" Type="http://schemas.microsoft.com/office/2006/relationships/activeXControlBinary" Target="activeX7.bin"/></Relationships>
</file>

<file path=ppt/activeX/_rels/activeX8.xml.rels><?xml version="1.0" encoding="UTF-8" standalone="yes"?>
<Relationships xmlns="http://schemas.openxmlformats.org/package/2006/relationships"><Relationship Id="rId1" Type="http://schemas.microsoft.com/office/2006/relationships/activeXControlBinary" Target="activeX8.bin"/></Relationships>
</file>

<file path=ppt/activeX/_rels/activeX9.xml.rels><?xml version="1.0" encoding="UTF-8" standalone="yes"?>
<Relationships xmlns="http://schemas.openxmlformats.org/package/2006/relationships"><Relationship Id="rId1" Type="http://schemas.microsoft.com/office/2006/relationships/activeXControlBinary" Target="activeX9.bin"/></Relationships>
</file>

<file path=ppt/activeX/_rels/activeX10.xml.rels><?xml version="1.0" encoding="UTF-8" standalone="yes"?>
<Relationships xmlns="http://schemas.openxmlformats.org/package/2006/relationships"><Relationship Id="rId1" Type="http://schemas.microsoft.com/office/2006/relationships/activeXControlBinary" Target="activeX10.bin"/></Relationships>
</file>

<file path=ppt/activeX/_rels/activeX11.xml.rels><?xml version="1.0" encoding="UTF-8" standalone="yes"?>
<Relationships xmlns="http://schemas.openxmlformats.org/package/2006/relationships"><Relationship Id="rId1" Type="http://schemas.microsoft.com/office/2006/relationships/activeXControlBinary" Target="activeX11.bin"/></Relationships>
</file>

<file path=ppt/activeX/_rels/activeX12.xml.rels><?xml version="1.0" encoding="UTF-8" standalone="yes"?>
<Relationships xmlns="http://schemas.openxmlformats.org/package/2006/relationships"><Relationship Id="rId1" Type="http://schemas.microsoft.com/office/2006/relationships/activeXControlBinary" Target="activeX12.bin"/></Relationships>
</file>

<file path=ppt/activeX/_rels/activeX13.xml.rels><?xml version="1.0" encoding="UTF-8" standalone="yes"?>
<Relationships xmlns="http://schemas.openxmlformats.org/package/2006/relationships"><Relationship Id="rId1" Type="http://schemas.microsoft.com/office/2006/relationships/activeXControlBinary" Target="activeX13.bin"/></Relationships>
</file>

<file path=ppt/activeX/_rels/activeX14.xml.rels><?xml version="1.0" encoding="UTF-8" standalone="yes"?>
<Relationships xmlns="http://schemas.openxmlformats.org/package/2006/relationships"><Relationship Id="rId1" Type="http://schemas.microsoft.com/office/2006/relationships/activeXControlBinary" Target="activeX14.bin"/></Relationships>
</file>

<file path=ppt/activeX/_rels/activeX15.xml.rels><?xml version="1.0" encoding="UTF-8" standalone="yes"?>
<Relationships xmlns="http://schemas.openxmlformats.org/package/2006/relationships"><Relationship Id="rId1" Type="http://schemas.microsoft.com/office/2006/relationships/activeXControlBinary" Target="activeX15.bin"/></Relationships>
</file>

<file path=ppt/activeX/_rels/activeX16.xml.rels><?xml version="1.0" encoding="UTF-8" standalone="yes"?>
<Relationships xmlns="http://schemas.openxmlformats.org/package/2006/relationships"><Relationship Id="rId1" Type="http://schemas.microsoft.com/office/2006/relationships/activeXControlBinary" Target="activeX16.bin"/></Relationships>
</file>

<file path=ppt/activeX/_rels/activeX17.xml.rels><?xml version="1.0" encoding="UTF-8" standalone="yes"?>
<Relationships xmlns="http://schemas.openxmlformats.org/package/2006/relationships"><Relationship Id="rId1" Type="http://schemas.microsoft.com/office/2006/relationships/activeXControlBinary" Target="activeX17.bin"/></Relationships>
</file>

<file path=ppt/activeX/_rels/activeX18.xml.rels><?xml version="1.0" encoding="UTF-8" standalone="yes"?>
<Relationships xmlns="http://schemas.openxmlformats.org/package/2006/relationships"><Relationship Id="rId1" Type="http://schemas.microsoft.com/office/2006/relationships/activeXControlBinary" Target="activeX18.bin"/></Relationships>
</file>

<file path=ppt/activeX/_rels/activeX19.xml.rels><?xml version="1.0" encoding="UTF-8" standalone="yes"?>
<Relationships xmlns="http://schemas.openxmlformats.org/package/2006/relationships"><Relationship Id="rId1" Type="http://schemas.microsoft.com/office/2006/relationships/activeXControlBinary" Target="activeX19.bin"/></Relationships>
</file>

<file path=ppt/activeX/_rels/activeX20.xml.rels><?xml version="1.0" encoding="UTF-8" standalone="yes"?>
<Relationships xmlns="http://schemas.openxmlformats.org/package/2006/relationships"><Relationship Id="rId1" Type="http://schemas.microsoft.com/office/2006/relationships/activeXControlBinary" Target="activeX20.bin"/></Relationships>
</file>

<file path=ppt/activeX/_rels/activeX21.xml.rels><?xml version="1.0" encoding="UTF-8" standalone="yes"?>
<Relationships xmlns="http://schemas.openxmlformats.org/package/2006/relationships"><Relationship Id="rId1" Type="http://schemas.microsoft.com/office/2006/relationships/activeXControlBinary" Target="activeX21.bin"/></Relationships>
</file>

<file path=ppt/activeX/_rels/activeX22.xml.rels><?xml version="1.0" encoding="UTF-8" standalone="yes"?>
<Relationships xmlns="http://schemas.openxmlformats.org/package/2006/relationships"><Relationship Id="rId1" Type="http://schemas.microsoft.com/office/2006/relationships/activeXControlBinary" Target="activeX22.bin"/></Relationships>
</file>

<file path=ppt/activeX/_rels/activeX23.xml.rels><?xml version="1.0" encoding="UTF-8" standalone="yes"?>
<Relationships xmlns="http://schemas.openxmlformats.org/package/2006/relationships"><Relationship Id="rId1" Type="http://schemas.microsoft.com/office/2006/relationships/activeXControlBinary" Target="activeX23.bin"/></Relationships>
</file>

<file path=ppt/activeX/_rels/activeX24.xml.rels><?xml version="1.0" encoding="UTF-8" standalone="yes"?>
<Relationships xmlns="http://schemas.openxmlformats.org/package/2006/relationships"><Relationship Id="rId1" Type="http://schemas.microsoft.com/office/2006/relationships/activeXControlBinary" Target="activeX24.bin"/></Relationships>
</file>

<file path=ppt/activeX/_rels/activeX25.xml.rels><?xml version="1.0" encoding="UTF-8" standalone="yes"?>
<Relationships xmlns="http://schemas.openxmlformats.org/package/2006/relationships"><Relationship Id="rId1" Type="http://schemas.microsoft.com/office/2006/relationships/activeXControlBinary" Target="activeX25.bin"/></Relationships>
</file>

<file path=ppt/activeX/_rels/activeX26.xml.rels><?xml version="1.0" encoding="UTF-8" standalone="yes"?>
<Relationships xmlns="http://schemas.openxmlformats.org/package/2006/relationships"><Relationship Id="rId1" Type="http://schemas.microsoft.com/office/2006/relationships/activeXControlBinary" Target="activeX26.bin"/></Relationships>
</file>

<file path=ppt/activeX/_rels/activeX27.xml.rels><?xml version="1.0" encoding="UTF-8" standalone="yes"?>
<Relationships xmlns="http://schemas.openxmlformats.org/package/2006/relationships"><Relationship Id="rId1" Type="http://schemas.microsoft.com/office/2006/relationships/activeXControlBinary" Target="activeX27.bin"/></Relationships>
</file>

<file path=ppt/activeX/_rels/activeX28.xml.rels><?xml version="1.0" encoding="UTF-8" standalone="yes"?>
<Relationships xmlns="http://schemas.openxmlformats.org/package/2006/relationships"><Relationship Id="rId1" Type="http://schemas.microsoft.com/office/2006/relationships/activeXControlBinary" Target="activeX28.bin"/></Relationships>
</file>

<file path=ppt/activeX/_rels/activeX29.xml.rels><?xml version="1.0" encoding="UTF-8" standalone="yes"?>
<Relationships xmlns="http://schemas.openxmlformats.org/package/2006/relationships"><Relationship Id="rId1" Type="http://schemas.microsoft.com/office/2006/relationships/activeXControlBinary" Target="activeX29.bin"/></Relationships>
</file>

<file path=ppt/activeX/_rels/activeX30.xml.rels><?xml version="1.0" encoding="UTF-8" standalone="yes"?>
<Relationships xmlns="http://schemas.openxmlformats.org/package/2006/relationships"><Relationship Id="rId1" Type="http://schemas.microsoft.com/office/2006/relationships/activeXControlBinary" Target="activeX30.bin"/></Relationships>
</file>

<file path=ppt/activeX/_rels/activeX31.xml.rels><?xml version="1.0" encoding="UTF-8" standalone="yes"?>
<Relationships xmlns="http://schemas.openxmlformats.org/package/2006/relationships"><Relationship Id="rId1" Type="http://schemas.microsoft.com/office/2006/relationships/activeXControlBinary" Target="activeX31.bin"/></Relationships>
</file>

<file path=ppt/activeX/_rels/activeX32.xml.rels><?xml version="1.0" encoding="UTF-8" standalone="yes"?>
<Relationships xmlns="http://schemas.openxmlformats.org/package/2006/relationships"><Relationship Id="rId1" Type="http://schemas.microsoft.com/office/2006/relationships/activeXControlBinary" Target="activeX32.bin"/></Relationships>
</file>

<file path=ppt/activeX/_rels/activeX33.xml.rels><?xml version="1.0" encoding="UTF-8" standalone="yes"?>
<Relationships xmlns="http://schemas.openxmlformats.org/package/2006/relationships"><Relationship Id="rId1" Type="http://schemas.microsoft.com/office/2006/relationships/activeXControlBinary" Target="activeX33.bin"/></Relationships>
</file>

<file path=ppt/activeX/_rels/activeX34.xml.rels><?xml version="1.0" encoding="UTF-8" standalone="yes"?>
<Relationships xmlns="http://schemas.openxmlformats.org/package/2006/relationships"><Relationship Id="rId1" Type="http://schemas.microsoft.com/office/2006/relationships/activeXControlBinary" Target="activeX34.bin"/></Relationships>
</file>

<file path=ppt/activeX/_rels/activeX35.xml.rels><?xml version="1.0" encoding="UTF-8" standalone="yes"?>
<Relationships xmlns="http://schemas.openxmlformats.org/package/2006/relationships"><Relationship Id="rId1" Type="http://schemas.microsoft.com/office/2006/relationships/activeXControlBinary" Target="activeX35.bin"/></Relationships>
</file>

<file path=ppt/activeX/_rels/activeX36.xml.rels><?xml version="1.0" encoding="UTF-8" standalone="yes"?>
<Relationships xmlns="http://schemas.openxmlformats.org/package/2006/relationships"><Relationship Id="rId1" Type="http://schemas.microsoft.com/office/2006/relationships/activeXControlBinary" Target="activeX36.bin"/></Relationships>
</file>

<file path=ppt/activeX/_rels/activeX37.xml.rels><?xml version="1.0" encoding="UTF-8" standalone="yes"?>
<Relationships xmlns="http://schemas.openxmlformats.org/package/2006/relationships"><Relationship Id="rId1" Type="http://schemas.microsoft.com/office/2006/relationships/activeXControlBinary" Target="activeX37.bin"/></Relationships>
</file>

<file path=ppt/activeX/_rels/activeX38.xml.rels><?xml version="1.0" encoding="UTF-8" standalone="yes"?>
<Relationships xmlns="http://schemas.openxmlformats.org/package/2006/relationships"><Relationship Id="rId1" Type="http://schemas.microsoft.com/office/2006/relationships/activeXControlBinary" Target="activeX38.bin"/></Relationships>
</file>

<file path=ppt/activeX/_rels/activeX39.xml.rels><?xml version="1.0" encoding="UTF-8" standalone="yes"?>
<Relationships xmlns="http://schemas.openxmlformats.org/package/2006/relationships"><Relationship Id="rId1" Type="http://schemas.microsoft.com/office/2006/relationships/activeXControlBinary" Target="activeX39.bin"/></Relationships>
</file>

<file path=ppt/activeX/_rels/activeX40.xml.rels><?xml version="1.0" encoding="UTF-8" standalone="yes"?>
<Relationships xmlns="http://schemas.openxmlformats.org/package/2006/relationships"><Relationship Id="rId1" Type="http://schemas.microsoft.com/office/2006/relationships/activeXControlBinary" Target="activeX40.bin"/></Relationships>
</file>

<file path=ppt/activeX/_rels/activeX41.xml.rels><?xml version="1.0" encoding="UTF-8" standalone="yes"?>
<Relationships xmlns="http://schemas.openxmlformats.org/package/2006/relationships"><Relationship Id="rId1" Type="http://schemas.microsoft.com/office/2006/relationships/activeXControlBinary" Target="activeX41.bin"/></Relationships>
</file>

<file path=ppt/activeX/_rels/activeX42.xml.rels><?xml version="1.0" encoding="UTF-8" standalone="yes"?>
<Relationships xmlns="http://schemas.openxmlformats.org/package/2006/relationships"><Relationship Id="rId1" Type="http://schemas.microsoft.com/office/2006/relationships/activeXControlBinary" Target="activeX42.bin"/></Relationships>
</file>

<file path=ppt/activeX/_rels/activeX43.xml.rels><?xml version="1.0" encoding="UTF-8" standalone="yes"?>
<Relationships xmlns="http://schemas.openxmlformats.org/package/2006/relationships"><Relationship Id="rId1" Type="http://schemas.microsoft.com/office/2006/relationships/activeXControlBinary" Target="activeX43.bin"/></Relationships>
</file>

<file path=ppt/activeX/_rels/activeX44.xml.rels><?xml version="1.0" encoding="UTF-8" standalone="yes"?>
<Relationships xmlns="http://schemas.openxmlformats.org/package/2006/relationships"><Relationship Id="rId1" Type="http://schemas.microsoft.com/office/2006/relationships/activeXControlBinary" Target="activeX44.bin"/></Relationships>
</file>

<file path=ppt/activeX/_rels/activeX45.xml.rels><?xml version="1.0" encoding="UTF-8" standalone="yes"?>
<Relationships xmlns="http://schemas.openxmlformats.org/package/2006/relationships"><Relationship Id="rId1" Type="http://schemas.microsoft.com/office/2006/relationships/activeXControlBinary" Target="activeX45.bin"/></Relationships>
</file>

<file path=ppt/activeX/_rels/activeX46.xml.rels><?xml version="1.0" encoding="UTF-8" standalone="yes"?>
<Relationships xmlns="http://schemas.openxmlformats.org/package/2006/relationships"><Relationship Id="rId1" Type="http://schemas.microsoft.com/office/2006/relationships/activeXControlBinary" Target="activeX46.bin"/></Relationships>
</file>

<file path=ppt/activeX/_rels/activeX47.xml.rels><?xml version="1.0" encoding="UTF-8" standalone="yes"?>
<Relationships xmlns="http://schemas.openxmlformats.org/package/2006/relationships"><Relationship Id="rId1" Type="http://schemas.microsoft.com/office/2006/relationships/activeXControlBinary" Target="activeX47.bin"/></Relationships>
</file>

<file path=ppt/activeX/_rels/activeX48.xml.rels><?xml version="1.0" encoding="UTF-8" standalone="yes"?>
<Relationships xmlns="http://schemas.openxmlformats.org/package/2006/relationships"><Relationship Id="rId1" Type="http://schemas.microsoft.com/office/2006/relationships/activeXControlBinary" Target="activeX48.bin"/></Relationships>
</file>

<file path=ppt/activeX/_rels/activeX49.xml.rels><?xml version="1.0" encoding="UTF-8" standalone="yes"?>
<Relationships xmlns="http://schemas.openxmlformats.org/package/2006/relationships"><Relationship Id="rId1" Type="http://schemas.microsoft.com/office/2006/relationships/activeXControlBinary" Target="activeX49.bin"/></Relationships>
</file>

<file path=ppt/activeX/_rels/activeX50.xml.rels><?xml version="1.0" encoding="UTF-8" standalone="yes"?>
<Relationships xmlns="http://schemas.openxmlformats.org/package/2006/relationships"><Relationship Id="rId1" Type="http://schemas.microsoft.com/office/2006/relationships/activeXControlBinary" Target="activeX50.bin"/></Relationships>
</file>

<file path=ppt/activeX/_rels/activeX51.xml.rels><?xml version="1.0" encoding="UTF-8" standalone="yes"?>
<Relationships xmlns="http://schemas.openxmlformats.org/package/2006/relationships"><Relationship Id="rId1" Type="http://schemas.microsoft.com/office/2006/relationships/activeXControlBinary" Target="activeX51.bin"/></Relationships>
</file>

<file path=ppt/activeX/_rels/activeX52.xml.rels><?xml version="1.0" encoding="UTF-8" standalone="yes"?>
<Relationships xmlns="http://schemas.openxmlformats.org/package/2006/relationships"><Relationship Id="rId1" Type="http://schemas.microsoft.com/office/2006/relationships/activeXControlBinary" Target="activeX52.bin"/></Relationships>
</file>

<file path=ppt/activeX/_rels/activeX53.xml.rels><?xml version="1.0" encoding="UTF-8" standalone="yes"?>
<Relationships xmlns="http://schemas.openxmlformats.org/package/2006/relationships"><Relationship Id="rId1" Type="http://schemas.microsoft.com/office/2006/relationships/activeXControlBinary" Target="activeX53.bin"/></Relationships>
</file>

<file path=ppt/activeX/_rels/activeX54.xml.rels><?xml version="1.0" encoding="UTF-8" standalone="yes"?>
<Relationships xmlns="http://schemas.openxmlformats.org/package/2006/relationships"><Relationship Id="rId1" Type="http://schemas.microsoft.com/office/2006/relationships/activeXControlBinary" Target="activeX54.bin"/></Relationships>
</file>

<file path=ppt/activeX/_rels/activeX55.xml.rels><?xml version="1.0" encoding="UTF-8" standalone="yes"?>
<Relationships xmlns="http://schemas.openxmlformats.org/package/2006/relationships"><Relationship Id="rId1" Type="http://schemas.microsoft.com/office/2006/relationships/activeXControlBinary" Target="activeX55.bin"/></Relationships>
</file>

<file path=ppt/activeX/_rels/activeX56.xml.rels><?xml version="1.0" encoding="UTF-8" standalone="yes"?>
<Relationships xmlns="http://schemas.openxmlformats.org/package/2006/relationships"><Relationship Id="rId1" Type="http://schemas.microsoft.com/office/2006/relationships/activeXControlBinary" Target="activeX56.bin"/></Relationships>
</file>

<file path=ppt/activeX/_rels/activeX57.xml.rels><?xml version="1.0" encoding="UTF-8" standalone="yes"?>
<Relationships xmlns="http://schemas.openxmlformats.org/package/2006/relationships"><Relationship Id="rId1" Type="http://schemas.microsoft.com/office/2006/relationships/activeXControlBinary" Target="activeX57.bin"/></Relationships>
</file>

<file path=ppt/activeX/_rels/activeX58.xml.rels><?xml version="1.0" encoding="UTF-8" standalone="yes"?>
<Relationships xmlns="http://schemas.openxmlformats.org/package/2006/relationships"><Relationship Id="rId1" Type="http://schemas.microsoft.com/office/2006/relationships/activeXControlBinary" Target="activeX58.bin"/></Relationships>
</file>

<file path=ppt/activeX/_rels/activeX59.xml.rels><?xml version="1.0" encoding="UTF-8" standalone="yes"?>
<Relationships xmlns="http://schemas.openxmlformats.org/package/2006/relationships"><Relationship Id="rId1" Type="http://schemas.microsoft.com/office/2006/relationships/activeXControlBinary" Target="activeX59.bin"/></Relationships>
</file>

<file path=ppt/activeX/_rels/activeX60.xml.rels><?xml version="1.0" encoding="UTF-8" standalone="yes"?>
<Relationships xmlns="http://schemas.openxmlformats.org/package/2006/relationships"><Relationship Id="rId1" Type="http://schemas.microsoft.com/office/2006/relationships/activeXControlBinary" Target="activeX60.bin"/></Relationships>
</file>

<file path=ppt/activeX/_rels/activeX61.xml.rels><?xml version="1.0" encoding="UTF-8" standalone="yes"?>
<Relationships xmlns="http://schemas.openxmlformats.org/package/2006/relationships"><Relationship Id="rId1" Type="http://schemas.microsoft.com/office/2006/relationships/activeXControlBinary" Target="activeX61.bin"/></Relationships>
</file>

<file path=ppt/activeX/activeX1.xml><?xml version="1.0" encoding="utf-8"?>
<ax:ocx xmlns:ax="http://schemas.microsoft.com/office/2006/activeX" xmlns:r="http://schemas.openxmlformats.org/officeDocument/2006/relationships" ax:classid="{5512D11A-5CC6-11CF-8D67-00AA00BDCE1D}" ax:persistence="persistStream" r:id="rId1"/>
</file>

<file path=ppt/activeX/activeX2.xml><?xml version="1.0" encoding="utf-8"?>
<ax:ocx xmlns:ax="http://schemas.microsoft.com/office/2006/activeX" xmlns:r="http://schemas.openxmlformats.org/officeDocument/2006/relationships" ax:classid="{5512D11A-5CC6-11CF-8D67-00AA00BDCE1D}" ax:persistence="persistStream" r:id="rId1"/>
</file>

<file path=ppt/activeX/activeX3.xml><?xml version="1.0" encoding="utf-8"?>
<ax:ocx xmlns:ax="http://schemas.microsoft.com/office/2006/activeX" xmlns:r="http://schemas.openxmlformats.org/officeDocument/2006/relationships" ax:classid="{5512D11A-5CC6-11CF-8D67-00AA00BDCE1D}" ax:persistence="persistStream" r:id="rId1"/>
</file>

<file path=ppt/activeX/activeX4.xml><?xml version="1.0" encoding="utf-8"?>
<ax:ocx xmlns:ax="http://schemas.microsoft.com/office/2006/activeX" xmlns:r="http://schemas.openxmlformats.org/officeDocument/2006/relationships" ax:classid="{5512D11A-5CC6-11CF-8D67-00AA00BDCE1D}" ax:persistence="persistStream" r:id="rId1"/>
</file>

<file path=ppt/activeX/activeX5.xml><?xml version="1.0" encoding="utf-8"?>
<ax:ocx xmlns:ax="http://schemas.microsoft.com/office/2006/activeX" xmlns:r="http://schemas.openxmlformats.org/officeDocument/2006/relationships" ax:classid="{5512D11A-5CC6-11CF-8D67-00AA00BDCE1D}" ax:persistence="persistStream" r:id="rId1"/>
</file>

<file path=ppt/activeX/activeX6.xml><?xml version="1.0" encoding="utf-8"?>
<ax:ocx xmlns:ax="http://schemas.microsoft.com/office/2006/activeX" xmlns:r="http://schemas.openxmlformats.org/officeDocument/2006/relationships" ax:classid="{5512D11A-5CC6-11CF-8D67-00AA00BDCE1D}" ax:persistence="persistStream" r:id="rId1"/>
</file>

<file path=ppt/activeX/activeX7.xml><?xml version="1.0" encoding="utf-8"?>
<ax:ocx xmlns:ax="http://schemas.microsoft.com/office/2006/activeX" xmlns:r="http://schemas.openxmlformats.org/officeDocument/2006/relationships" ax:classid="{5512D11A-5CC6-11CF-8D67-00AA00BDCE1D}" ax:persistence="persistStream" r:id="rId1"/>
</file>

<file path=ppt/activeX/activeX8.xml><?xml version="1.0" encoding="utf-8"?>
<ax:ocx xmlns:ax="http://schemas.microsoft.com/office/2006/activeX" xmlns:r="http://schemas.openxmlformats.org/officeDocument/2006/relationships" ax:classid="{5512D11A-5CC6-11CF-8D67-00AA00BDCE1D}" ax:persistence="persistStream" r:id="rId1"/>
</file>

<file path=ppt/activeX/activeX9.xml><?xml version="1.0" encoding="utf-8"?>
<ax:ocx xmlns:ax="http://schemas.microsoft.com/office/2006/activeX" xmlns:r="http://schemas.openxmlformats.org/officeDocument/2006/relationships" ax:classid="{5512D11A-5CC6-11CF-8D67-00AA00BDCE1D}" ax:persistence="persistStream" r:id="rId1"/>
</file>

<file path=ppt/activeX/activeX10.xml><?xml version="1.0" encoding="utf-8"?>
<ax:ocx xmlns:ax="http://schemas.microsoft.com/office/2006/activeX" xmlns:r="http://schemas.openxmlformats.org/officeDocument/2006/relationships" ax:classid="{5512D11A-5CC6-11CF-8D67-00AA00BDCE1D}" ax:persistence="persistStream" r:id="rId1"/>
</file>

<file path=ppt/activeX/activeX11.xml><?xml version="1.0" encoding="utf-8"?>
<ax:ocx xmlns:ax="http://schemas.microsoft.com/office/2006/activeX" xmlns:r="http://schemas.openxmlformats.org/officeDocument/2006/relationships" ax:classid="{5512D11A-5CC6-11CF-8D67-00AA00BDCE1D}" ax:persistence="persistStream" r:id="rId1"/>
</file>

<file path=ppt/activeX/activeX12.xml><?xml version="1.0" encoding="utf-8"?>
<ax:ocx xmlns:ax="http://schemas.microsoft.com/office/2006/activeX" xmlns:r="http://schemas.openxmlformats.org/officeDocument/2006/relationships" ax:classid="{5512D11A-5CC6-11CF-8D67-00AA00BDCE1D}" ax:persistence="persistStream" r:id="rId1"/>
</file>

<file path=ppt/activeX/activeX13.xml><?xml version="1.0" encoding="utf-8"?>
<ax:ocx xmlns:ax="http://schemas.microsoft.com/office/2006/activeX" xmlns:r="http://schemas.openxmlformats.org/officeDocument/2006/relationships" ax:classid="{5512D11A-5CC6-11CF-8D67-00AA00BDCE1D}" ax:persistence="persistStream" r:id="rId1"/>
</file>

<file path=ppt/activeX/activeX14.xml><?xml version="1.0" encoding="utf-8"?>
<ax:ocx xmlns:ax="http://schemas.microsoft.com/office/2006/activeX" xmlns:r="http://schemas.openxmlformats.org/officeDocument/2006/relationships" ax:classid="{5512D11A-5CC6-11CF-8D67-00AA00BDCE1D}" ax:persistence="persistStream" r:id="rId1"/>
</file>

<file path=ppt/activeX/activeX15.xml><?xml version="1.0" encoding="utf-8"?>
<ax:ocx xmlns:ax="http://schemas.microsoft.com/office/2006/activeX" xmlns:r="http://schemas.openxmlformats.org/officeDocument/2006/relationships" ax:classid="{5512D11A-5CC6-11CF-8D67-00AA00BDCE1D}" ax:persistence="persistStream" r:id="rId1"/>
</file>

<file path=ppt/activeX/activeX16.xml><?xml version="1.0" encoding="utf-8"?>
<ax:ocx xmlns:ax="http://schemas.microsoft.com/office/2006/activeX" xmlns:r="http://schemas.openxmlformats.org/officeDocument/2006/relationships" ax:classid="{5512D11A-5CC6-11CF-8D67-00AA00BDCE1D}" ax:persistence="persistStream" r:id="rId1"/>
</file>

<file path=ppt/activeX/activeX17.xml><?xml version="1.0" encoding="utf-8"?>
<ax:ocx xmlns:ax="http://schemas.microsoft.com/office/2006/activeX" xmlns:r="http://schemas.openxmlformats.org/officeDocument/2006/relationships" ax:classid="{5512D11A-5CC6-11CF-8D67-00AA00BDCE1D}" ax:persistence="persistStream" r:id="rId1"/>
</file>

<file path=ppt/activeX/activeX18.xml><?xml version="1.0" encoding="utf-8"?>
<ax:ocx xmlns:ax="http://schemas.microsoft.com/office/2006/activeX" xmlns:r="http://schemas.openxmlformats.org/officeDocument/2006/relationships" ax:classid="{5512D11A-5CC6-11CF-8D67-00AA00BDCE1D}" ax:persistence="persistStream" r:id="rId1"/>
</file>

<file path=ppt/activeX/activeX19.xml><?xml version="1.0" encoding="utf-8"?>
<ax:ocx xmlns:ax="http://schemas.microsoft.com/office/2006/activeX" xmlns:r="http://schemas.openxmlformats.org/officeDocument/2006/relationships" ax:classid="{5512D116-5CC6-11CF-8D67-00AA00BDCE1D}" ax:persistence="persistStream" r:id="rId1"/>
</file>

<file path=ppt/activeX/activeX20.xml><?xml version="1.0" encoding="utf-8"?>
<ax:ocx xmlns:ax="http://schemas.microsoft.com/office/2006/activeX" xmlns:r="http://schemas.openxmlformats.org/officeDocument/2006/relationships" ax:classid="{5512D116-5CC6-11CF-8D67-00AA00BDCE1D}" ax:persistence="persistStream" r:id="rId1"/>
</file>

<file path=ppt/activeX/activeX21.xml><?xml version="1.0" encoding="utf-8"?>
<ax:ocx xmlns:ax="http://schemas.microsoft.com/office/2006/activeX" xmlns:r="http://schemas.openxmlformats.org/officeDocument/2006/relationships" ax:classid="{5512D116-5CC6-11CF-8D67-00AA00BDCE1D}" ax:persistence="persistStream" r:id="rId1"/>
</file>

<file path=ppt/activeX/activeX22.xml><?xml version="1.0" encoding="utf-8"?>
<ax:ocx xmlns:ax="http://schemas.microsoft.com/office/2006/activeX" xmlns:r="http://schemas.openxmlformats.org/officeDocument/2006/relationships" ax:classid="{5512D116-5CC6-11CF-8D67-00AA00BDCE1D}" ax:persistence="persistStream" r:id="rId1"/>
</file>

<file path=ppt/activeX/activeX23.xml><?xml version="1.0" encoding="utf-8"?>
<ax:ocx xmlns:ax="http://schemas.microsoft.com/office/2006/activeX" xmlns:r="http://schemas.openxmlformats.org/officeDocument/2006/relationships" ax:classid="{5512D116-5CC6-11CF-8D67-00AA00BDCE1D}" ax:persistence="persistStream" r:id="rId1"/>
</file>

<file path=ppt/activeX/activeX24.xml><?xml version="1.0" encoding="utf-8"?>
<ax:ocx xmlns:ax="http://schemas.microsoft.com/office/2006/activeX" xmlns:r="http://schemas.openxmlformats.org/officeDocument/2006/relationships" ax:classid="{5512D116-5CC6-11CF-8D67-00AA00BDCE1D}" ax:persistence="persistStream" r:id="rId1"/>
</file>

<file path=ppt/activeX/activeX25.xml><?xml version="1.0" encoding="utf-8"?>
<ax:ocx xmlns:ax="http://schemas.microsoft.com/office/2006/activeX" xmlns:r="http://schemas.openxmlformats.org/officeDocument/2006/relationships" ax:classid="{5512D116-5CC6-11CF-8D67-00AA00BDCE1D}" ax:persistence="persistStream" r:id="rId1"/>
</file>

<file path=ppt/activeX/activeX26.xml><?xml version="1.0" encoding="utf-8"?>
<ax:ocx xmlns:ax="http://schemas.microsoft.com/office/2006/activeX" xmlns:r="http://schemas.openxmlformats.org/officeDocument/2006/relationships" ax:classid="{5512D116-5CC6-11CF-8D67-00AA00BDCE1D}" ax:persistence="persistStream" r:id="rId1"/>
</file>

<file path=ppt/activeX/activeX27.xml><?xml version="1.0" encoding="utf-8"?>
<ax:ocx xmlns:ax="http://schemas.microsoft.com/office/2006/activeX" xmlns:r="http://schemas.openxmlformats.org/officeDocument/2006/relationships" ax:classid="{5512D116-5CC6-11CF-8D67-00AA00BDCE1D}" ax:persistence="persistStream" r:id="rId1"/>
</file>

<file path=ppt/activeX/activeX28.xml><?xml version="1.0" encoding="utf-8"?>
<ax:ocx xmlns:ax="http://schemas.microsoft.com/office/2006/activeX" xmlns:r="http://schemas.openxmlformats.org/officeDocument/2006/relationships" ax:classid="{5512D116-5CC6-11CF-8D67-00AA00BDCE1D}" ax:persistence="persistStream" r:id="rId1"/>
</file>

<file path=ppt/activeX/activeX29.xml><?xml version="1.0" encoding="utf-8"?>
<ax:ocx xmlns:ax="http://schemas.microsoft.com/office/2006/activeX" xmlns:r="http://schemas.openxmlformats.org/officeDocument/2006/relationships" ax:classid="{5512D116-5CC6-11CF-8D67-00AA00BDCE1D}" ax:persistence="persistStream" r:id="rId1"/>
</file>

<file path=ppt/activeX/activeX30.xml><?xml version="1.0" encoding="utf-8"?>
<ax:ocx xmlns:ax="http://schemas.microsoft.com/office/2006/activeX" xmlns:r="http://schemas.openxmlformats.org/officeDocument/2006/relationships" ax:classid="{5512D116-5CC6-11CF-8D67-00AA00BDCE1D}" ax:persistence="persistStream" r:id="rId1"/>
</file>

<file path=ppt/activeX/activeX31.xml><?xml version="1.0" encoding="utf-8"?>
<ax:ocx xmlns:ax="http://schemas.microsoft.com/office/2006/activeX" xmlns:r="http://schemas.openxmlformats.org/officeDocument/2006/relationships" ax:classid="{5512D116-5CC6-11CF-8D67-00AA00BDCE1D}" ax:persistence="persistStream" r:id="rId1"/>
</file>

<file path=ppt/activeX/activeX32.xml><?xml version="1.0" encoding="utf-8"?>
<ax:ocx xmlns:ax="http://schemas.microsoft.com/office/2006/activeX" xmlns:r="http://schemas.openxmlformats.org/officeDocument/2006/relationships" ax:classid="{5512D116-5CC6-11CF-8D67-00AA00BDCE1D}" ax:persistence="persistStream" r:id="rId1"/>
</file>

<file path=ppt/activeX/activeX33.xml><?xml version="1.0" encoding="utf-8"?>
<ax:ocx xmlns:ax="http://schemas.microsoft.com/office/2006/activeX" xmlns:r="http://schemas.openxmlformats.org/officeDocument/2006/relationships" ax:classid="{5512D116-5CC6-11CF-8D67-00AA00BDCE1D}" ax:persistence="persistStream" r:id="rId1"/>
</file>

<file path=ppt/activeX/activeX34.xml><?xml version="1.0" encoding="utf-8"?>
<ax:ocx xmlns:ax="http://schemas.microsoft.com/office/2006/activeX" xmlns:r="http://schemas.openxmlformats.org/officeDocument/2006/relationships" ax:classid="{5512D116-5CC6-11CF-8D67-00AA00BDCE1D}" ax:persistence="persistStream" r:id="rId1"/>
</file>

<file path=ppt/activeX/activeX35.xml><?xml version="1.0" encoding="utf-8"?>
<ax:ocx xmlns:ax="http://schemas.microsoft.com/office/2006/activeX" xmlns:r="http://schemas.openxmlformats.org/officeDocument/2006/relationships" ax:classid="{5512D11A-5CC6-11CF-8D67-00AA00BDCE1D}" ax:persistence="persistStream" r:id="rId1"/>
</file>

<file path=ppt/activeX/activeX36.xml><?xml version="1.0" encoding="utf-8"?>
<ax:ocx xmlns:ax="http://schemas.microsoft.com/office/2006/activeX" xmlns:r="http://schemas.openxmlformats.org/officeDocument/2006/relationships" ax:classid="{5512D11A-5CC6-11CF-8D67-00AA00BDCE1D}" ax:persistence="persistStream" r:id="rId1"/>
</file>

<file path=ppt/activeX/activeX37.xml><?xml version="1.0" encoding="utf-8"?>
<ax:ocx xmlns:ax="http://schemas.microsoft.com/office/2006/activeX" xmlns:r="http://schemas.openxmlformats.org/officeDocument/2006/relationships" ax:classid="{5512D11A-5CC6-11CF-8D67-00AA00BDCE1D}" ax:persistence="persistStream" r:id="rId1"/>
</file>

<file path=ppt/activeX/activeX38.xml><?xml version="1.0" encoding="utf-8"?>
<ax:ocx xmlns:ax="http://schemas.microsoft.com/office/2006/activeX" xmlns:r="http://schemas.openxmlformats.org/officeDocument/2006/relationships" ax:classid="{5512D11A-5CC6-11CF-8D67-00AA00BDCE1D}" ax:persistence="persistStream" r:id="rId1"/>
</file>

<file path=ppt/activeX/activeX39.xml><?xml version="1.0" encoding="utf-8"?>
<ax:ocx xmlns:ax="http://schemas.microsoft.com/office/2006/activeX" xmlns:r="http://schemas.openxmlformats.org/officeDocument/2006/relationships" ax:classid="{5512D11A-5CC6-11CF-8D67-00AA00BDCE1D}" ax:persistence="persistStream" r:id="rId1"/>
</file>

<file path=ppt/activeX/activeX40.xml><?xml version="1.0" encoding="utf-8"?>
<ax:ocx xmlns:ax="http://schemas.microsoft.com/office/2006/activeX" xmlns:r="http://schemas.openxmlformats.org/officeDocument/2006/relationships" ax:classid="{5512D11A-5CC6-11CF-8D67-00AA00BDCE1D}" ax:persistence="persistStream" r:id="rId1"/>
</file>

<file path=ppt/activeX/activeX41.xml><?xml version="1.0" encoding="utf-8"?>
<ax:ocx xmlns:ax="http://schemas.microsoft.com/office/2006/activeX" xmlns:r="http://schemas.openxmlformats.org/officeDocument/2006/relationships" ax:classid="{5512D11A-5CC6-11CF-8D67-00AA00BDCE1D}" ax:persistence="persistStream" r:id="rId1"/>
</file>

<file path=ppt/activeX/activeX42.xml><?xml version="1.0" encoding="utf-8"?>
<ax:ocx xmlns:ax="http://schemas.microsoft.com/office/2006/activeX" xmlns:r="http://schemas.openxmlformats.org/officeDocument/2006/relationships" ax:classid="{5512D11A-5CC6-11CF-8D67-00AA00BDCE1D}" ax:persistence="persistStream" r:id="rId1"/>
</file>

<file path=ppt/activeX/activeX43.xml><?xml version="1.0" encoding="utf-8"?>
<ax:ocx xmlns:ax="http://schemas.microsoft.com/office/2006/activeX" xmlns:r="http://schemas.openxmlformats.org/officeDocument/2006/relationships" ax:classid="{5512D11A-5CC6-11CF-8D67-00AA00BDCE1D}" ax:persistence="persistStream" r:id="rId1"/>
</file>

<file path=ppt/activeX/activeX44.xml><?xml version="1.0" encoding="utf-8"?>
<ax:ocx xmlns:ax="http://schemas.microsoft.com/office/2006/activeX" xmlns:r="http://schemas.openxmlformats.org/officeDocument/2006/relationships" ax:classid="{5512D11A-5CC6-11CF-8D67-00AA00BDCE1D}" ax:persistence="persistStream" r:id="rId1"/>
</file>

<file path=ppt/activeX/activeX45.xml><?xml version="1.0" encoding="utf-8"?>
<ax:ocx xmlns:ax="http://schemas.microsoft.com/office/2006/activeX" xmlns:r="http://schemas.openxmlformats.org/officeDocument/2006/relationships" ax:classid="{5512D11A-5CC6-11CF-8D67-00AA00BDCE1D}" ax:persistence="persistStream" r:id="rId1"/>
</file>

<file path=ppt/activeX/activeX46.xml><?xml version="1.0" encoding="utf-8"?>
<ax:ocx xmlns:ax="http://schemas.microsoft.com/office/2006/activeX" xmlns:r="http://schemas.openxmlformats.org/officeDocument/2006/relationships" ax:classid="{5512D11A-5CC6-11CF-8D67-00AA00BDCE1D}" ax:persistence="persistStream" r:id="rId1"/>
</file>

<file path=ppt/activeX/activeX47.xml><?xml version="1.0" encoding="utf-8"?>
<ax:ocx xmlns:ax="http://schemas.microsoft.com/office/2006/activeX" xmlns:r="http://schemas.openxmlformats.org/officeDocument/2006/relationships" ax:classid="{5512D11A-5CC6-11CF-8D67-00AA00BDCE1D}" ax:persistence="persistStream" r:id="rId1"/>
</file>

<file path=ppt/activeX/activeX48.xml><?xml version="1.0" encoding="utf-8"?>
<ax:ocx xmlns:ax="http://schemas.microsoft.com/office/2006/activeX" xmlns:r="http://schemas.openxmlformats.org/officeDocument/2006/relationships" ax:classid="{5512D11A-5CC6-11CF-8D67-00AA00BDCE1D}" ax:persistence="persistStream" r:id="rId1"/>
</file>

<file path=ppt/activeX/activeX49.xml><?xml version="1.0" encoding="utf-8"?>
<ax:ocx xmlns:ax="http://schemas.microsoft.com/office/2006/activeX" xmlns:r="http://schemas.openxmlformats.org/officeDocument/2006/relationships" ax:classid="{5512D11A-5CC6-11CF-8D67-00AA00BDCE1D}" ax:persistence="persistStream" r:id="rId1"/>
</file>

<file path=ppt/activeX/activeX50.xml><?xml version="1.0" encoding="utf-8"?>
<ax:ocx xmlns:ax="http://schemas.microsoft.com/office/2006/activeX" xmlns:r="http://schemas.openxmlformats.org/officeDocument/2006/relationships" ax:classid="{5512D11A-5CC6-11CF-8D67-00AA00BDCE1D}" ax:persistence="persistStream" r:id="rId1"/>
</file>

<file path=ppt/activeX/activeX51.xml><?xml version="1.0" encoding="utf-8"?>
<ax:ocx xmlns:ax="http://schemas.microsoft.com/office/2006/activeX" xmlns:r="http://schemas.openxmlformats.org/officeDocument/2006/relationships" ax:classid="{5512D11A-5CC6-11CF-8D67-00AA00BDCE1D}" ax:persistence="persistStream" r:id="rId1"/>
</file>

<file path=ppt/activeX/activeX52.xml><?xml version="1.0" encoding="utf-8"?>
<ax:ocx xmlns:ax="http://schemas.microsoft.com/office/2006/activeX" xmlns:r="http://schemas.openxmlformats.org/officeDocument/2006/relationships" ax:classid="{5512D11A-5CC6-11CF-8D67-00AA00BDCE1D}" ax:persistence="persistStream" r:id="rId1"/>
</file>

<file path=ppt/activeX/activeX53.xml><?xml version="1.0" encoding="utf-8"?>
<ax:ocx xmlns:ax="http://schemas.microsoft.com/office/2006/activeX" xmlns:r="http://schemas.openxmlformats.org/officeDocument/2006/relationships" ax:classid="{5512D116-5CC6-11CF-8D67-00AA00BDCE1D}" ax:persistence="persistStream" r:id="rId1"/>
</file>

<file path=ppt/activeX/activeX54.xml><?xml version="1.0" encoding="utf-8"?>
<ax:ocx xmlns:ax="http://schemas.microsoft.com/office/2006/activeX" xmlns:r="http://schemas.openxmlformats.org/officeDocument/2006/relationships" ax:classid="{5512D116-5CC6-11CF-8D67-00AA00BDCE1D}" ax:persistence="persistStream" r:id="rId1"/>
</file>

<file path=ppt/activeX/activeX55.xml><?xml version="1.0" encoding="utf-8"?>
<ax:ocx xmlns:ax="http://schemas.microsoft.com/office/2006/activeX" xmlns:r="http://schemas.openxmlformats.org/officeDocument/2006/relationships" ax:classid="{5512D116-5CC6-11CF-8D67-00AA00BDCE1D}" ax:persistence="persistStream" r:id="rId1"/>
</file>

<file path=ppt/activeX/activeX56.xml><?xml version="1.0" encoding="utf-8"?>
<ax:ocx xmlns:ax="http://schemas.microsoft.com/office/2006/activeX" xmlns:r="http://schemas.openxmlformats.org/officeDocument/2006/relationships" ax:classid="{5512D116-5CC6-11CF-8D67-00AA00BDCE1D}" ax:persistence="persistStream" r:id="rId1"/>
</file>

<file path=ppt/activeX/activeX57.xml><?xml version="1.0" encoding="utf-8"?>
<ax:ocx xmlns:ax="http://schemas.microsoft.com/office/2006/activeX" xmlns:r="http://schemas.openxmlformats.org/officeDocument/2006/relationships" ax:classid="{5512D116-5CC6-11CF-8D67-00AA00BDCE1D}" ax:persistence="persistStream" r:id="rId1"/>
</file>

<file path=ppt/activeX/activeX58.xml><?xml version="1.0" encoding="utf-8"?>
<ax:ocx xmlns:ax="http://schemas.microsoft.com/office/2006/activeX" xmlns:r="http://schemas.openxmlformats.org/officeDocument/2006/relationships" ax:classid="{5512D116-5CC6-11CF-8D67-00AA00BDCE1D}" ax:persistence="persistStream" r:id="rId1"/>
</file>

<file path=ppt/activeX/activeX59.xml><?xml version="1.0" encoding="utf-8"?>
<ax:ocx xmlns:ax="http://schemas.microsoft.com/office/2006/activeX" xmlns:r="http://schemas.openxmlformats.org/officeDocument/2006/relationships" ax:classid="{5512D116-5CC6-11CF-8D67-00AA00BDCE1D}" ax:persistence="persistStream" r:id="rId1"/>
</file>

<file path=ppt/activeX/activeX60.xml><?xml version="1.0" encoding="utf-8"?>
<ax:ocx xmlns:ax="http://schemas.microsoft.com/office/2006/activeX" xmlns:r="http://schemas.openxmlformats.org/officeDocument/2006/relationships" ax:classid="{5512D116-5CC6-11CF-8D67-00AA00BDCE1D}" ax:persistence="persistStream" r:id="rId1"/>
</file>

<file path=ppt/activeX/activeX61.xml><?xml version="1.0" encoding="utf-8"?>
<ax:ocx xmlns:ax="http://schemas.microsoft.com/office/2006/activeX" xmlns:r="http://schemas.openxmlformats.org/officeDocument/2006/relationships" ax:classid="{5512D116-5CC6-11CF-8D67-00AA00BDCE1D}" ax:persistence="persistStream" r:id="rId1"/>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600" dirty="0" smtClean="0"/>
            <a:t>NÁZEV: VY_32_INOVACE_3.2.2.2 O 08</a:t>
          </a:r>
          <a:endParaRPr lang="cs-CZ" sz="16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600" dirty="0" smtClean="0"/>
            <a:t>NÁZEV ŠKOLY: Základní škola Strančice, okres Praha - východ</a:t>
          </a:r>
          <a:endParaRPr lang="cs-CZ" sz="16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600" dirty="0" smtClean="0"/>
            <a:t>AUTOR: Mgr. Lenka Kulhavá</a:t>
          </a:r>
          <a:endParaRPr lang="cs-CZ" sz="16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600" dirty="0" smtClean="0"/>
            <a:t>TEMA: ANGLIČTINA</a:t>
          </a:r>
          <a:endParaRPr lang="cs-CZ" sz="16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600" dirty="0" smtClean="0"/>
            <a:t>ČÍSLO PROJEKTU: </a:t>
          </a:r>
          <a:endParaRPr lang="cs-CZ" sz="16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765" custLinFactNeighborY="-15397"/>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2B236CFD-407F-4C28-B1C8-98420C33269F}" type="presOf" srcId="{B651F6E3-6281-48DB-9319-2AEAFDAE7572}" destId="{619D679B-A015-4ECF-8348-D1034C574F40}"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6C3FD6E8-29E8-4CBC-9EB0-0630FFCA0D26}" type="presOf" srcId="{757F3AB3-0718-4624-B441-E567A8F0AB56}" destId="{333A1088-737F-45CB-B68E-254E46348037}" srcOrd="0" destOrd="0" presId="urn:microsoft.com/office/officeart/2005/8/layout/target3"/>
    <dgm:cxn modelId="{12A90687-EC49-4D8A-9C7B-3A8B9FA88A42}" type="presOf" srcId="{D8197B8C-B260-4A16-BDF4-0947B075E274}" destId="{25B08C86-7E15-44DC-BE7F-FFB55DD49D12}"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DBA9DC9A-84A3-409A-9312-F774BA212FFA}" type="presOf" srcId="{D1D4F407-5343-4D3F-B5B9-D407B03CAEB4}" destId="{AED2198E-93D5-4001-81B4-73124B309672}" srcOrd="1" destOrd="0" presId="urn:microsoft.com/office/officeart/2005/8/layout/target3"/>
    <dgm:cxn modelId="{FD9B8F1B-5981-45D2-9756-BEF3161AE0C4}" type="presOf" srcId="{D1B46980-6531-4606-95E6-44980827E919}" destId="{6140AFEC-043D-4C43-A2F9-D0F5331DF3A3}" srcOrd="0" destOrd="0" presId="urn:microsoft.com/office/officeart/2005/8/layout/target3"/>
    <dgm:cxn modelId="{43A37EC5-EDB8-47D6-90E2-20C38DC31C78}" type="presOf" srcId="{D8197B8C-B260-4A16-BDF4-0947B075E274}" destId="{5A5FFA88-C948-4069-8E93-59FA12366E83}" srcOrd="1" destOrd="0" presId="urn:microsoft.com/office/officeart/2005/8/layout/target3"/>
    <dgm:cxn modelId="{97B14286-34EF-4880-A334-7E093515DDA3}" type="presOf" srcId="{D1B46980-6531-4606-95E6-44980827E919}" destId="{2BE915AB-18AA-4053-B92C-3BFC9ED204BB}"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62079DE6-7B61-458A-A021-13671E253D68}" type="presOf" srcId="{4C35D32F-0EAB-4CD7-82EE-45574DC2A586}" destId="{8BEBB6EC-1DAA-4CAC-8A25-BC0FCBD5DBD5}" srcOrd="0" destOrd="0" presId="urn:microsoft.com/office/officeart/2005/8/layout/target3"/>
    <dgm:cxn modelId="{9F92D3E4-4E25-4982-97BC-A9405C40826A}" type="presOf" srcId="{D1D4F407-5343-4D3F-B5B9-D407B03CAEB4}" destId="{D005CE8C-CC26-4C3E-AC11-E15060ECD759}" srcOrd="0" destOrd="0" presId="urn:microsoft.com/office/officeart/2005/8/layout/target3"/>
    <dgm:cxn modelId="{9F5312BC-FBDB-491C-9512-9FECC1DC8B4E}" type="presOf" srcId="{4C35D32F-0EAB-4CD7-82EE-45574DC2A586}" destId="{890E4F0B-2866-4A3F-A3C7-2A14B1797930}" srcOrd="1" destOrd="0" presId="urn:microsoft.com/office/officeart/2005/8/layout/target3"/>
    <dgm:cxn modelId="{74F8CF2A-6467-4741-BCCC-47B8376C5FAE}" type="presOf" srcId="{B651F6E3-6281-48DB-9319-2AEAFDAE7572}" destId="{6BB5E863-4638-4E1D-BFDE-399D028AC4ED}"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500EEE32-C22B-4C22-A476-56CB73266250}" type="presParOf" srcId="{333A1088-737F-45CB-B68E-254E46348037}" destId="{F5ABB229-8D3B-4694-996A-96F23CF14429}" srcOrd="0" destOrd="0" presId="urn:microsoft.com/office/officeart/2005/8/layout/target3"/>
    <dgm:cxn modelId="{5338DF16-0EFF-47A1-960E-A36DDF11E146}" type="presParOf" srcId="{333A1088-737F-45CB-B68E-254E46348037}" destId="{F41139FD-01EE-4571-8B17-4FB00FC51163}" srcOrd="1" destOrd="0" presId="urn:microsoft.com/office/officeart/2005/8/layout/target3"/>
    <dgm:cxn modelId="{46FCFBEF-0D5D-42C1-94DA-80EAEE94BC24}" type="presParOf" srcId="{333A1088-737F-45CB-B68E-254E46348037}" destId="{D005CE8C-CC26-4C3E-AC11-E15060ECD759}" srcOrd="2" destOrd="0" presId="urn:microsoft.com/office/officeart/2005/8/layout/target3"/>
    <dgm:cxn modelId="{84A577DB-1080-4149-BD2F-E2797FE33E83}" type="presParOf" srcId="{333A1088-737F-45CB-B68E-254E46348037}" destId="{2C702D82-9B77-49B7-9568-BB8EB47C3372}" srcOrd="3" destOrd="0" presId="urn:microsoft.com/office/officeart/2005/8/layout/target3"/>
    <dgm:cxn modelId="{C25E4FE0-6726-45A3-BE08-2132D9BF5CB7}" type="presParOf" srcId="{333A1088-737F-45CB-B68E-254E46348037}" destId="{A52A0455-90FF-4808-ABD0-F02540D31D5A}" srcOrd="4" destOrd="0" presId="urn:microsoft.com/office/officeart/2005/8/layout/target3"/>
    <dgm:cxn modelId="{B32B4CE3-B764-462E-936F-ECA921238D25}" type="presParOf" srcId="{333A1088-737F-45CB-B68E-254E46348037}" destId="{6140AFEC-043D-4C43-A2F9-D0F5331DF3A3}" srcOrd="5" destOrd="0" presId="urn:microsoft.com/office/officeart/2005/8/layout/target3"/>
    <dgm:cxn modelId="{58BC98C7-8C07-45D3-AD2A-9E3D2041C530}" type="presParOf" srcId="{333A1088-737F-45CB-B68E-254E46348037}" destId="{9358AC05-5D7D-4327-9F80-1AD486AEA664}" srcOrd="6" destOrd="0" presId="urn:microsoft.com/office/officeart/2005/8/layout/target3"/>
    <dgm:cxn modelId="{917E5979-0997-4C20-8B0A-FBEBDB02CD39}" type="presParOf" srcId="{333A1088-737F-45CB-B68E-254E46348037}" destId="{313FC574-E1CD-4FB4-B054-0B805CE0447D}" srcOrd="7" destOrd="0" presId="urn:microsoft.com/office/officeart/2005/8/layout/target3"/>
    <dgm:cxn modelId="{48ADF246-861A-4FB4-BE37-B7B7BECFEA3D}" type="presParOf" srcId="{333A1088-737F-45CB-B68E-254E46348037}" destId="{619D679B-A015-4ECF-8348-D1034C574F40}" srcOrd="8" destOrd="0" presId="urn:microsoft.com/office/officeart/2005/8/layout/target3"/>
    <dgm:cxn modelId="{16124CA5-6E01-49E3-A441-62DDF86C4651}" type="presParOf" srcId="{333A1088-737F-45CB-B68E-254E46348037}" destId="{322283A8-4A27-4CDA-BAE3-F381106A9174}" srcOrd="9" destOrd="0" presId="urn:microsoft.com/office/officeart/2005/8/layout/target3"/>
    <dgm:cxn modelId="{4B0DF1BD-3A2B-4CB7-8F47-660FFE8C92AD}" type="presParOf" srcId="{333A1088-737F-45CB-B68E-254E46348037}" destId="{FFC9F71D-1B4F-4AD9-A4A6-86ADEFC8AF5C}" srcOrd="10" destOrd="0" presId="urn:microsoft.com/office/officeart/2005/8/layout/target3"/>
    <dgm:cxn modelId="{6802C0F9-0AAF-4FF7-857A-D87FF74F01E5}" type="presParOf" srcId="{333A1088-737F-45CB-B68E-254E46348037}" destId="{25B08C86-7E15-44DC-BE7F-FFB55DD49D12}" srcOrd="11" destOrd="0" presId="urn:microsoft.com/office/officeart/2005/8/layout/target3"/>
    <dgm:cxn modelId="{6FFA3C7C-950E-42C9-8F06-490EF9995DB7}" type="presParOf" srcId="{333A1088-737F-45CB-B68E-254E46348037}" destId="{76644BE8-9D7C-4C09-B250-3D10AF48CBB7}" srcOrd="12" destOrd="0" presId="urn:microsoft.com/office/officeart/2005/8/layout/target3"/>
    <dgm:cxn modelId="{989639C5-A9F6-49F9-A1F8-F5F88D694D15}" type="presParOf" srcId="{333A1088-737F-45CB-B68E-254E46348037}" destId="{EE85B701-7295-41C0-BA7A-34D3756A2AE6}" srcOrd="13" destOrd="0" presId="urn:microsoft.com/office/officeart/2005/8/layout/target3"/>
    <dgm:cxn modelId="{DC251774-CB0C-4703-B431-A9B350C94E9E}" type="presParOf" srcId="{333A1088-737F-45CB-B68E-254E46348037}" destId="{8BEBB6EC-1DAA-4CAC-8A25-BC0FCBD5DBD5}" srcOrd="14" destOrd="0" presId="urn:microsoft.com/office/officeart/2005/8/layout/target3"/>
    <dgm:cxn modelId="{103BAB0F-E12F-418B-9FCB-99D7796AABD0}" type="presParOf" srcId="{333A1088-737F-45CB-B68E-254E46348037}" destId="{AED2198E-93D5-4001-81B4-73124B309672}" srcOrd="15" destOrd="0" presId="urn:microsoft.com/office/officeart/2005/8/layout/target3"/>
    <dgm:cxn modelId="{9B879529-9DAD-4E7D-BFE9-2BCC573CE259}" type="presParOf" srcId="{333A1088-737F-45CB-B68E-254E46348037}" destId="{2BE915AB-18AA-4053-B92C-3BFC9ED204BB}" srcOrd="16" destOrd="0" presId="urn:microsoft.com/office/officeart/2005/8/layout/target3"/>
    <dgm:cxn modelId="{6A7D0BE7-A0DA-47A6-8D76-82D3573F402F}" type="presParOf" srcId="{333A1088-737F-45CB-B68E-254E46348037}" destId="{6BB5E863-4638-4E1D-BFDE-399D028AC4ED}" srcOrd="17" destOrd="0" presId="urn:microsoft.com/office/officeart/2005/8/layout/target3"/>
    <dgm:cxn modelId="{E2F6BAB3-B0CC-4687-9CFE-F048DDC5A6C5}" type="presParOf" srcId="{333A1088-737F-45CB-B68E-254E46348037}" destId="{5A5FFA88-C948-4069-8E93-59FA12366E83}" srcOrd="18" destOrd="0" presId="urn:microsoft.com/office/officeart/2005/8/layout/target3"/>
    <dgm:cxn modelId="{BFE2E83C-5408-4702-9F2F-232FA2B2BCA9}"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ŠKOLY: Základní škola Strančice, okres Praha - východ</a:t>
          </a:r>
          <a:endParaRPr lang="cs-CZ" sz="16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AUTOR: Mgr. Lenka Kulhavá</a:t>
          </a:r>
          <a:endParaRPr lang="cs-CZ" sz="16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792083"/>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VY_32_INOVACE_3.2.2.2 O 08</a:t>
          </a:r>
          <a:endParaRPr lang="cs-CZ" sz="1600" kern="1200" dirty="0"/>
        </a:p>
      </dsp:txBody>
      <dsp:txXfrm>
        <a:off x="1273857" y="792083"/>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24143" y="1224137"/>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TEMA: ANGLIČTINA</a:t>
          </a:r>
          <a:endParaRPr lang="cs-CZ" sz="1600" kern="1200" dirty="0"/>
        </a:p>
      </dsp:txBody>
      <dsp:txXfrm>
        <a:off x="1224143"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24143" y="1567773"/>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ČÍSLO PROJEKTU: </a:t>
          </a:r>
          <a:endParaRPr lang="cs-CZ" sz="1600" kern="1200" dirty="0"/>
        </a:p>
      </dsp:txBody>
      <dsp:txXfrm>
        <a:off x="1224143" y="1567773"/>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image" Target="../media/image3.wmf"/><Relationship Id="rId4" Type="http://schemas.openxmlformats.org/officeDocument/2006/relationships/image" Target="../media/image6.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image" Target="../media/image3.wmf"/><Relationship Id="rId4" Type="http://schemas.openxmlformats.org/officeDocument/2006/relationships/image" Target="../media/image6.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E5AE8F8-11DE-438D-9E39-7038F98AA8CF}" type="datetimeFigureOut">
              <a:rPr lang="cs-CZ" smtClean="0"/>
              <a:t>12.2.2012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79F208-CB09-4F0F-9817-200AD09AE6BC}" type="slidenum">
              <a:rPr lang="cs-CZ" smtClean="0"/>
              <a:t>‹#›</a:t>
            </a:fld>
            <a:endParaRPr lang="cs-CZ"/>
          </a:p>
        </p:txBody>
      </p:sp>
    </p:spTree>
    <p:extLst>
      <p:ext uri="{BB962C8B-B14F-4D97-AF65-F5344CB8AC3E}">
        <p14:creationId xmlns:p14="http://schemas.microsoft.com/office/powerpoint/2010/main" val="4116274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solidFill>
                  <a:prstClr val="black"/>
                </a:solidFill>
              </a:rPr>
              <a:pPr/>
              <a:t>1</a:t>
            </a:fld>
            <a:endParaRPr lang="cs-CZ">
              <a:solidFill>
                <a:prstClr val="black"/>
              </a:solidFill>
            </a:endParaRPr>
          </a:p>
        </p:txBody>
      </p:sp>
    </p:spTree>
    <p:extLst>
      <p:ext uri="{BB962C8B-B14F-4D97-AF65-F5344CB8AC3E}">
        <p14:creationId xmlns:p14="http://schemas.microsoft.com/office/powerpoint/2010/main"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82BCD54-1492-4397-AF58-4336BF398558}" type="datetimeFigureOut">
              <a:rPr lang="cs-CZ" smtClean="0"/>
              <a:t>12.2.2012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8BB23A1-B243-4F3E-A695-5ED9718C09E0}" type="slidenum">
              <a:rPr lang="cs-CZ" smtClean="0"/>
              <a:t>‹#›</a:t>
            </a:fld>
            <a:endParaRPr lang="cs-CZ"/>
          </a:p>
        </p:txBody>
      </p:sp>
    </p:spTree>
    <p:extLst>
      <p:ext uri="{BB962C8B-B14F-4D97-AF65-F5344CB8AC3E}">
        <p14:creationId xmlns:p14="http://schemas.microsoft.com/office/powerpoint/2010/main" val="1386040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2BCD54-1492-4397-AF58-4336BF398558}" type="datetimeFigureOut">
              <a:rPr lang="cs-CZ" smtClean="0"/>
              <a:t>12.2.2012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8BB23A1-B243-4F3E-A695-5ED9718C09E0}" type="slidenum">
              <a:rPr lang="cs-CZ" smtClean="0"/>
              <a:t>‹#›</a:t>
            </a:fld>
            <a:endParaRPr lang="cs-CZ"/>
          </a:p>
        </p:txBody>
      </p:sp>
    </p:spTree>
    <p:extLst>
      <p:ext uri="{BB962C8B-B14F-4D97-AF65-F5344CB8AC3E}">
        <p14:creationId xmlns:p14="http://schemas.microsoft.com/office/powerpoint/2010/main" val="334633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82BCD54-1492-4397-AF58-4336BF398558}" type="datetimeFigureOut">
              <a:rPr lang="cs-CZ" smtClean="0"/>
              <a:t>12.2.2012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8BB23A1-B243-4F3E-A695-5ED9718C09E0}" type="slidenum">
              <a:rPr lang="cs-CZ" smtClean="0"/>
              <a:t>‹#›</a:t>
            </a:fld>
            <a:endParaRPr lang="cs-CZ"/>
          </a:p>
        </p:txBody>
      </p:sp>
    </p:spTree>
    <p:extLst>
      <p:ext uri="{BB962C8B-B14F-4D97-AF65-F5344CB8AC3E}">
        <p14:creationId xmlns:p14="http://schemas.microsoft.com/office/powerpoint/2010/main" val="3992650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2BCD54-1492-4397-AF58-4336BF398558}" type="datetimeFigureOut">
              <a:rPr lang="cs-CZ" smtClean="0"/>
              <a:t>12.2.2012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8BB23A1-B243-4F3E-A695-5ED9718C09E0}" type="slidenum">
              <a:rPr lang="cs-CZ" smtClean="0"/>
              <a:t>‹#›</a:t>
            </a:fld>
            <a:endParaRPr lang="cs-CZ"/>
          </a:p>
        </p:txBody>
      </p:sp>
    </p:spTree>
    <p:extLst>
      <p:ext uri="{BB962C8B-B14F-4D97-AF65-F5344CB8AC3E}">
        <p14:creationId xmlns:p14="http://schemas.microsoft.com/office/powerpoint/2010/main" val="1497914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2BCD54-1492-4397-AF58-4336BF398558}" type="datetimeFigureOut">
              <a:rPr lang="cs-CZ" smtClean="0"/>
              <a:t>12.2.2012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8BB23A1-B243-4F3E-A695-5ED9718C09E0}" type="slidenum">
              <a:rPr lang="cs-CZ" smtClean="0"/>
              <a:t>‹#›</a:t>
            </a:fld>
            <a:endParaRPr lang="cs-CZ"/>
          </a:p>
        </p:txBody>
      </p:sp>
    </p:spTree>
    <p:extLst>
      <p:ext uri="{BB962C8B-B14F-4D97-AF65-F5344CB8AC3E}">
        <p14:creationId xmlns:p14="http://schemas.microsoft.com/office/powerpoint/2010/main" val="2642307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82BCD54-1492-4397-AF58-4336BF398558}" type="datetimeFigureOut">
              <a:rPr lang="cs-CZ" smtClean="0"/>
              <a:t>12.2.2012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8BB23A1-B243-4F3E-A695-5ED9718C09E0}" type="slidenum">
              <a:rPr lang="cs-CZ" smtClean="0"/>
              <a:t>‹#›</a:t>
            </a:fld>
            <a:endParaRPr lang="cs-CZ"/>
          </a:p>
        </p:txBody>
      </p:sp>
    </p:spTree>
    <p:extLst>
      <p:ext uri="{BB962C8B-B14F-4D97-AF65-F5344CB8AC3E}">
        <p14:creationId xmlns:p14="http://schemas.microsoft.com/office/powerpoint/2010/main" val="4098648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2BCD54-1492-4397-AF58-4336BF398558}" type="datetimeFigureOut">
              <a:rPr lang="cs-CZ" smtClean="0"/>
              <a:t>12.2.2012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8BB23A1-B243-4F3E-A695-5ED9718C09E0}" type="slidenum">
              <a:rPr lang="cs-CZ" smtClean="0"/>
              <a:t>‹#›</a:t>
            </a:fld>
            <a:endParaRPr lang="cs-CZ"/>
          </a:p>
        </p:txBody>
      </p:sp>
    </p:spTree>
    <p:extLst>
      <p:ext uri="{BB962C8B-B14F-4D97-AF65-F5344CB8AC3E}">
        <p14:creationId xmlns:p14="http://schemas.microsoft.com/office/powerpoint/2010/main" val="322138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2BCD54-1492-4397-AF58-4336BF398558}" type="datetimeFigureOut">
              <a:rPr lang="cs-CZ" smtClean="0"/>
              <a:t>12.2.2012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8BB23A1-B243-4F3E-A695-5ED9718C09E0}" type="slidenum">
              <a:rPr lang="cs-CZ" smtClean="0"/>
              <a:t>‹#›</a:t>
            </a:fld>
            <a:endParaRPr lang="cs-CZ"/>
          </a:p>
        </p:txBody>
      </p:sp>
    </p:spTree>
    <p:extLst>
      <p:ext uri="{BB962C8B-B14F-4D97-AF65-F5344CB8AC3E}">
        <p14:creationId xmlns:p14="http://schemas.microsoft.com/office/powerpoint/2010/main" val="620472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2BCD54-1492-4397-AF58-4336BF398558}" type="datetimeFigureOut">
              <a:rPr lang="cs-CZ" smtClean="0"/>
              <a:t>12.2.2012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8BB23A1-B243-4F3E-A695-5ED9718C09E0}" type="slidenum">
              <a:rPr lang="cs-CZ" smtClean="0"/>
              <a:t>‹#›</a:t>
            </a:fld>
            <a:endParaRPr lang="cs-CZ"/>
          </a:p>
        </p:txBody>
      </p:sp>
    </p:spTree>
    <p:extLst>
      <p:ext uri="{BB962C8B-B14F-4D97-AF65-F5344CB8AC3E}">
        <p14:creationId xmlns:p14="http://schemas.microsoft.com/office/powerpoint/2010/main" val="75610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2BCD54-1492-4397-AF58-4336BF398558}" type="datetimeFigureOut">
              <a:rPr lang="cs-CZ" smtClean="0"/>
              <a:t>12.2.2012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8BB23A1-B243-4F3E-A695-5ED9718C09E0}" type="slidenum">
              <a:rPr lang="cs-CZ" smtClean="0"/>
              <a:t>‹#›</a:t>
            </a:fld>
            <a:endParaRPr lang="cs-CZ"/>
          </a:p>
        </p:txBody>
      </p:sp>
    </p:spTree>
    <p:extLst>
      <p:ext uri="{BB962C8B-B14F-4D97-AF65-F5344CB8AC3E}">
        <p14:creationId xmlns:p14="http://schemas.microsoft.com/office/powerpoint/2010/main" val="2003190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2BCD54-1492-4397-AF58-4336BF398558}" type="datetimeFigureOut">
              <a:rPr lang="cs-CZ" smtClean="0"/>
              <a:t>12.2.2012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8BB23A1-B243-4F3E-A695-5ED9718C09E0}" type="slidenum">
              <a:rPr lang="cs-CZ" smtClean="0"/>
              <a:t>‹#›</a:t>
            </a:fld>
            <a:endParaRPr lang="cs-CZ"/>
          </a:p>
        </p:txBody>
      </p:sp>
    </p:spTree>
    <p:extLst>
      <p:ext uri="{BB962C8B-B14F-4D97-AF65-F5344CB8AC3E}">
        <p14:creationId xmlns:p14="http://schemas.microsoft.com/office/powerpoint/2010/main" val="3458573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2BCD54-1492-4397-AF58-4336BF398558}" type="datetimeFigureOut">
              <a:rPr lang="cs-CZ" smtClean="0"/>
              <a:t>12.2.2012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BB23A1-B243-4F3E-A695-5ED9718C09E0}" type="slidenum">
              <a:rPr lang="cs-CZ" smtClean="0"/>
              <a:t>‹#›</a:t>
            </a:fld>
            <a:endParaRPr lang="cs-CZ"/>
          </a:p>
        </p:txBody>
      </p:sp>
    </p:spTree>
    <p:extLst>
      <p:ext uri="{BB962C8B-B14F-4D97-AF65-F5344CB8AC3E}">
        <p14:creationId xmlns:p14="http://schemas.microsoft.com/office/powerpoint/2010/main" val="31313167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3" Type="http://schemas.openxmlformats.org/officeDocument/2006/relationships/control" Target="../activeX/activeX12.xml"/><Relationship Id="rId18" Type="http://schemas.openxmlformats.org/officeDocument/2006/relationships/control" Target="../activeX/activeX17.xml"/><Relationship Id="rId26" Type="http://schemas.openxmlformats.org/officeDocument/2006/relationships/control" Target="../activeX/activeX25.xml"/><Relationship Id="rId39" Type="http://schemas.openxmlformats.org/officeDocument/2006/relationships/image" Target="../media/image8.jpeg"/><Relationship Id="rId3" Type="http://schemas.openxmlformats.org/officeDocument/2006/relationships/control" Target="../activeX/activeX2.xml"/><Relationship Id="rId21" Type="http://schemas.openxmlformats.org/officeDocument/2006/relationships/control" Target="../activeX/activeX20.xml"/><Relationship Id="rId34" Type="http://schemas.openxmlformats.org/officeDocument/2006/relationships/control" Target="../activeX/activeX33.xml"/><Relationship Id="rId42" Type="http://schemas.openxmlformats.org/officeDocument/2006/relationships/image" Target="../media/image11.jpeg"/><Relationship Id="rId47" Type="http://schemas.openxmlformats.org/officeDocument/2006/relationships/image" Target="../media/image16.jpeg"/><Relationship Id="rId50" Type="http://schemas.openxmlformats.org/officeDocument/2006/relationships/image" Target="../media/image19.wmf"/><Relationship Id="rId7" Type="http://schemas.openxmlformats.org/officeDocument/2006/relationships/control" Target="../activeX/activeX6.xml"/><Relationship Id="rId12" Type="http://schemas.openxmlformats.org/officeDocument/2006/relationships/control" Target="../activeX/activeX11.xml"/><Relationship Id="rId17" Type="http://schemas.openxmlformats.org/officeDocument/2006/relationships/control" Target="../activeX/activeX16.xml"/><Relationship Id="rId25" Type="http://schemas.openxmlformats.org/officeDocument/2006/relationships/control" Target="../activeX/activeX24.xml"/><Relationship Id="rId33" Type="http://schemas.openxmlformats.org/officeDocument/2006/relationships/control" Target="../activeX/activeX32.xml"/><Relationship Id="rId38" Type="http://schemas.openxmlformats.org/officeDocument/2006/relationships/image" Target="../media/image7.jpeg"/><Relationship Id="rId46" Type="http://schemas.openxmlformats.org/officeDocument/2006/relationships/image" Target="../media/image15.jpeg"/><Relationship Id="rId2" Type="http://schemas.openxmlformats.org/officeDocument/2006/relationships/control" Target="../activeX/activeX1.xml"/><Relationship Id="rId16" Type="http://schemas.openxmlformats.org/officeDocument/2006/relationships/control" Target="../activeX/activeX15.xml"/><Relationship Id="rId20" Type="http://schemas.openxmlformats.org/officeDocument/2006/relationships/control" Target="../activeX/activeX19.xml"/><Relationship Id="rId29" Type="http://schemas.openxmlformats.org/officeDocument/2006/relationships/control" Target="../activeX/activeX28.xml"/><Relationship Id="rId41" Type="http://schemas.openxmlformats.org/officeDocument/2006/relationships/image" Target="../media/image10.jpeg"/><Relationship Id="rId1" Type="http://schemas.openxmlformats.org/officeDocument/2006/relationships/vmlDrawing" Target="../drawings/vmlDrawing1.vml"/><Relationship Id="rId6" Type="http://schemas.openxmlformats.org/officeDocument/2006/relationships/control" Target="../activeX/activeX5.xml"/><Relationship Id="rId11" Type="http://schemas.openxmlformats.org/officeDocument/2006/relationships/control" Target="../activeX/activeX10.xml"/><Relationship Id="rId24" Type="http://schemas.openxmlformats.org/officeDocument/2006/relationships/control" Target="../activeX/activeX23.xml"/><Relationship Id="rId32" Type="http://schemas.openxmlformats.org/officeDocument/2006/relationships/control" Target="../activeX/activeX31.xml"/><Relationship Id="rId37" Type="http://schemas.openxmlformats.org/officeDocument/2006/relationships/hyperlink" Target="http://www.youtube.com/watch?v=4sHOH_zsRl4" TargetMode="External"/><Relationship Id="rId40" Type="http://schemas.openxmlformats.org/officeDocument/2006/relationships/image" Target="../media/image9.jpeg"/><Relationship Id="rId45" Type="http://schemas.openxmlformats.org/officeDocument/2006/relationships/image" Target="../media/image14.jpeg"/><Relationship Id="rId5" Type="http://schemas.openxmlformats.org/officeDocument/2006/relationships/control" Target="../activeX/activeX4.xml"/><Relationship Id="rId15" Type="http://schemas.openxmlformats.org/officeDocument/2006/relationships/control" Target="../activeX/activeX14.xml"/><Relationship Id="rId23" Type="http://schemas.openxmlformats.org/officeDocument/2006/relationships/control" Target="../activeX/activeX22.xml"/><Relationship Id="rId28" Type="http://schemas.openxmlformats.org/officeDocument/2006/relationships/control" Target="../activeX/activeX27.xml"/><Relationship Id="rId36" Type="http://schemas.openxmlformats.org/officeDocument/2006/relationships/slideLayout" Target="../slideLayouts/slideLayout4.xml"/><Relationship Id="rId49" Type="http://schemas.openxmlformats.org/officeDocument/2006/relationships/image" Target="../media/image18.wmf"/><Relationship Id="rId10" Type="http://schemas.openxmlformats.org/officeDocument/2006/relationships/control" Target="../activeX/activeX9.xml"/><Relationship Id="rId19" Type="http://schemas.openxmlformats.org/officeDocument/2006/relationships/control" Target="../activeX/activeX18.xml"/><Relationship Id="rId31" Type="http://schemas.openxmlformats.org/officeDocument/2006/relationships/control" Target="../activeX/activeX30.xml"/><Relationship Id="rId44" Type="http://schemas.openxmlformats.org/officeDocument/2006/relationships/image" Target="../media/image13.jpeg"/><Relationship Id="rId4" Type="http://schemas.openxmlformats.org/officeDocument/2006/relationships/control" Target="../activeX/activeX3.xml"/><Relationship Id="rId9" Type="http://schemas.openxmlformats.org/officeDocument/2006/relationships/control" Target="../activeX/activeX8.xml"/><Relationship Id="rId14" Type="http://schemas.openxmlformats.org/officeDocument/2006/relationships/control" Target="../activeX/activeX13.xml"/><Relationship Id="rId22" Type="http://schemas.openxmlformats.org/officeDocument/2006/relationships/control" Target="../activeX/activeX21.xml"/><Relationship Id="rId27" Type="http://schemas.openxmlformats.org/officeDocument/2006/relationships/control" Target="../activeX/activeX26.xml"/><Relationship Id="rId30" Type="http://schemas.openxmlformats.org/officeDocument/2006/relationships/control" Target="../activeX/activeX29.xml"/><Relationship Id="rId35" Type="http://schemas.openxmlformats.org/officeDocument/2006/relationships/control" Target="../activeX/activeX34.xml"/><Relationship Id="rId43" Type="http://schemas.openxmlformats.org/officeDocument/2006/relationships/image" Target="../media/image12.jpeg"/><Relationship Id="rId48" Type="http://schemas.openxmlformats.org/officeDocument/2006/relationships/image" Target="../media/image17.wmf"/><Relationship Id="rId8" Type="http://schemas.openxmlformats.org/officeDocument/2006/relationships/control" Target="../activeX/activeX7.xml"/><Relationship Id="rId51" Type="http://schemas.openxmlformats.org/officeDocument/2006/relationships/image" Target="../media/image20.wmf"/></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15.jpeg"/><Relationship Id="rId7" Type="http://schemas.openxmlformats.org/officeDocument/2006/relationships/image" Target="../media/image13.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8.jpeg"/><Relationship Id="rId11" Type="http://schemas.openxmlformats.org/officeDocument/2006/relationships/image" Target="../media/image10.jpeg"/><Relationship Id="rId5" Type="http://schemas.openxmlformats.org/officeDocument/2006/relationships/image" Target="../media/image12.jpeg"/><Relationship Id="rId10" Type="http://schemas.openxmlformats.org/officeDocument/2006/relationships/image" Target="../media/image16.jpeg"/><Relationship Id="rId4" Type="http://schemas.openxmlformats.org/officeDocument/2006/relationships/image" Target="../media/image14.jpeg"/><Relationship Id="rId9" Type="http://schemas.openxmlformats.org/officeDocument/2006/relationships/image" Target="../media/image11.jpeg"/></Relationships>
</file>

<file path=ppt/slides/_rels/slide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7.jpeg"/><Relationship Id="rId4" Type="http://schemas.openxmlformats.org/officeDocument/2006/relationships/image" Target="../media/image12.jpeg"/><Relationship Id="rId9" Type="http://schemas.openxmlformats.org/officeDocument/2006/relationships/image" Target="../media/image9.jpeg"/></Relationships>
</file>

<file path=ppt/slides/_rels/slide7.xml.rels><?xml version="1.0" encoding="UTF-8" standalone="yes"?>
<Relationships xmlns="http://schemas.openxmlformats.org/package/2006/relationships"><Relationship Id="rId8" Type="http://schemas.openxmlformats.org/officeDocument/2006/relationships/control" Target="../activeX/activeX41.xml"/><Relationship Id="rId13" Type="http://schemas.openxmlformats.org/officeDocument/2006/relationships/control" Target="../activeX/activeX46.xml"/><Relationship Id="rId18" Type="http://schemas.openxmlformats.org/officeDocument/2006/relationships/control" Target="../activeX/activeX51.xml"/><Relationship Id="rId26" Type="http://schemas.openxmlformats.org/officeDocument/2006/relationships/control" Target="../activeX/activeX59.xml"/><Relationship Id="rId39" Type="http://schemas.openxmlformats.org/officeDocument/2006/relationships/image" Target="../media/image10.jpeg"/><Relationship Id="rId3" Type="http://schemas.openxmlformats.org/officeDocument/2006/relationships/control" Target="../activeX/activeX36.xml"/><Relationship Id="rId21" Type="http://schemas.openxmlformats.org/officeDocument/2006/relationships/control" Target="../activeX/activeX54.xml"/><Relationship Id="rId34" Type="http://schemas.openxmlformats.org/officeDocument/2006/relationships/image" Target="../media/image8.jpeg"/><Relationship Id="rId42" Type="http://schemas.openxmlformats.org/officeDocument/2006/relationships/image" Target="../media/image19.wmf"/><Relationship Id="rId7" Type="http://schemas.openxmlformats.org/officeDocument/2006/relationships/control" Target="../activeX/activeX40.xml"/><Relationship Id="rId12" Type="http://schemas.openxmlformats.org/officeDocument/2006/relationships/control" Target="../activeX/activeX45.xml"/><Relationship Id="rId17" Type="http://schemas.openxmlformats.org/officeDocument/2006/relationships/control" Target="../activeX/activeX50.xml"/><Relationship Id="rId25" Type="http://schemas.openxmlformats.org/officeDocument/2006/relationships/control" Target="../activeX/activeX58.xml"/><Relationship Id="rId33" Type="http://schemas.openxmlformats.org/officeDocument/2006/relationships/image" Target="../media/image12.jpeg"/><Relationship Id="rId38" Type="http://schemas.openxmlformats.org/officeDocument/2006/relationships/image" Target="../media/image16.jpeg"/><Relationship Id="rId2" Type="http://schemas.openxmlformats.org/officeDocument/2006/relationships/control" Target="../activeX/activeX35.xml"/><Relationship Id="rId16" Type="http://schemas.openxmlformats.org/officeDocument/2006/relationships/control" Target="../activeX/activeX49.xml"/><Relationship Id="rId20" Type="http://schemas.openxmlformats.org/officeDocument/2006/relationships/control" Target="../activeX/activeX53.xml"/><Relationship Id="rId29" Type="http://schemas.openxmlformats.org/officeDocument/2006/relationships/slideLayout" Target="../slideLayouts/slideLayout2.xml"/><Relationship Id="rId41" Type="http://schemas.openxmlformats.org/officeDocument/2006/relationships/image" Target="../media/image18.wmf"/><Relationship Id="rId1" Type="http://schemas.openxmlformats.org/officeDocument/2006/relationships/vmlDrawing" Target="../drawings/vmlDrawing2.vml"/><Relationship Id="rId6" Type="http://schemas.openxmlformats.org/officeDocument/2006/relationships/control" Target="../activeX/activeX39.xml"/><Relationship Id="rId11" Type="http://schemas.openxmlformats.org/officeDocument/2006/relationships/control" Target="../activeX/activeX44.xml"/><Relationship Id="rId24" Type="http://schemas.openxmlformats.org/officeDocument/2006/relationships/control" Target="../activeX/activeX57.xml"/><Relationship Id="rId32" Type="http://schemas.openxmlformats.org/officeDocument/2006/relationships/image" Target="../media/image14.jpeg"/><Relationship Id="rId37" Type="http://schemas.openxmlformats.org/officeDocument/2006/relationships/image" Target="../media/image11.jpeg"/><Relationship Id="rId40" Type="http://schemas.openxmlformats.org/officeDocument/2006/relationships/image" Target="../media/image17.wmf"/><Relationship Id="rId5" Type="http://schemas.openxmlformats.org/officeDocument/2006/relationships/control" Target="../activeX/activeX38.xml"/><Relationship Id="rId15" Type="http://schemas.openxmlformats.org/officeDocument/2006/relationships/control" Target="../activeX/activeX48.xml"/><Relationship Id="rId23" Type="http://schemas.openxmlformats.org/officeDocument/2006/relationships/control" Target="../activeX/activeX56.xml"/><Relationship Id="rId28" Type="http://schemas.openxmlformats.org/officeDocument/2006/relationships/control" Target="../activeX/activeX61.xml"/><Relationship Id="rId36" Type="http://schemas.openxmlformats.org/officeDocument/2006/relationships/image" Target="../media/image9.jpeg"/><Relationship Id="rId10" Type="http://schemas.openxmlformats.org/officeDocument/2006/relationships/control" Target="../activeX/activeX43.xml"/><Relationship Id="rId19" Type="http://schemas.openxmlformats.org/officeDocument/2006/relationships/control" Target="../activeX/activeX52.xml"/><Relationship Id="rId31" Type="http://schemas.openxmlformats.org/officeDocument/2006/relationships/image" Target="../media/image15.jpeg"/><Relationship Id="rId4" Type="http://schemas.openxmlformats.org/officeDocument/2006/relationships/control" Target="../activeX/activeX37.xml"/><Relationship Id="rId9" Type="http://schemas.openxmlformats.org/officeDocument/2006/relationships/control" Target="../activeX/activeX42.xml"/><Relationship Id="rId14" Type="http://schemas.openxmlformats.org/officeDocument/2006/relationships/control" Target="../activeX/activeX47.xml"/><Relationship Id="rId22" Type="http://schemas.openxmlformats.org/officeDocument/2006/relationships/control" Target="../activeX/activeX55.xml"/><Relationship Id="rId27" Type="http://schemas.openxmlformats.org/officeDocument/2006/relationships/control" Target="../activeX/activeX60.xml"/><Relationship Id="rId30" Type="http://schemas.openxmlformats.org/officeDocument/2006/relationships/image" Target="../media/image7.jpeg"/><Relationship Id="rId35" Type="http://schemas.openxmlformats.org/officeDocument/2006/relationships/image" Target="../media/image13.jpeg"/><Relationship Id="rId43" Type="http://schemas.openxmlformats.org/officeDocument/2006/relationships/image" Target="../media/image20.wmf"/></Relationships>
</file>

<file path=ppt/slides/_rels/slide8.xml.rels><?xml version="1.0" encoding="UTF-8" standalone="yes"?>
<Relationships xmlns="http://schemas.openxmlformats.org/package/2006/relationships"><Relationship Id="rId3" Type="http://schemas.openxmlformats.org/officeDocument/2006/relationships/hyperlink" Target="http://www.youtube.com/watch?v=5IO24dCmxk0" TargetMode="External"/><Relationship Id="rId2" Type="http://schemas.openxmlformats.org/officeDocument/2006/relationships/hyperlink" Target="http://www.youtube.com/watch?v=qmD1fo6Ieus"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963896924"/>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
        <p:nvSpPr>
          <p:cNvPr id="3" name="TextovéPole 2"/>
          <p:cNvSpPr txBox="1"/>
          <p:nvPr/>
        </p:nvSpPr>
        <p:spPr>
          <a:xfrm>
            <a:off x="3739196" y="2564904"/>
            <a:ext cx="2404826" cy="369332"/>
          </a:xfrm>
          <a:prstGeom prst="rect">
            <a:avLst/>
          </a:prstGeom>
          <a:noFill/>
        </p:spPr>
        <p:txBody>
          <a:bodyPr wrap="none" rtlCol="0">
            <a:spAutoFit/>
          </a:bodyPr>
          <a:lstStyle/>
          <a:p>
            <a:r>
              <a:rPr lang="cs-CZ" dirty="0">
                <a:solidFill>
                  <a:prstClr val="black"/>
                </a:solidFill>
              </a:rPr>
              <a:t>CZ.1.07/1.4.00/21.2976</a:t>
            </a:r>
          </a:p>
        </p:txBody>
      </p:sp>
    </p:spTree>
    <p:extLst>
      <p:ext uri="{BB962C8B-B14F-4D97-AF65-F5344CB8AC3E}">
        <p14:creationId xmlns:p14="http://schemas.microsoft.com/office/powerpoint/2010/main" val="35090138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0208" y="0"/>
            <a:ext cx="9164207" cy="6885384"/>
          </a:xfrm>
          <a:prstGeom prst="rect">
            <a:avLst/>
          </a:prstGeom>
          <a:blipFill>
            <a:blip r:embed="rId2"/>
            <a:tile tx="0" ty="0" sx="100000" sy="100000" flip="none" algn="tl"/>
          </a:blipFill>
          <a:effectLst>
            <a:outerShdw blurRad="50800" dist="50800" dir="5400000" algn="ctr" rotWithShape="0">
              <a:srgbClr val="000000">
                <a:alpha val="22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dirty="0" smtClean="0"/>
              <a:t>+</a:t>
            </a:r>
            <a:endParaRPr lang="cs-CZ" dirty="0"/>
          </a:p>
        </p:txBody>
      </p:sp>
      <p:sp>
        <p:nvSpPr>
          <p:cNvPr id="3" name="Podnadpis 2"/>
          <p:cNvSpPr>
            <a:spLocks noGrp="1"/>
          </p:cNvSpPr>
          <p:nvPr>
            <p:ph type="subTitle" idx="1"/>
          </p:nvPr>
        </p:nvSpPr>
        <p:spPr>
          <a:xfrm>
            <a:off x="1331640" y="692696"/>
            <a:ext cx="6430655" cy="5904656"/>
          </a:xfrm>
        </p:spPr>
        <p:txBody>
          <a:bodyPr>
            <a:normAutofit lnSpcReduction="10000"/>
          </a:bodyPr>
          <a:lstStyle/>
          <a:p>
            <a:pPr algn="l"/>
            <a:r>
              <a:rPr lang="cs-CZ" sz="2400" b="1" u="sng" dirty="0" smtClean="0">
                <a:solidFill>
                  <a:srgbClr val="002060"/>
                </a:solidFill>
              </a:rPr>
              <a:t>Anotace</a:t>
            </a:r>
            <a:r>
              <a:rPr lang="cs-CZ" sz="2400" dirty="0" smtClean="0">
                <a:solidFill>
                  <a:srgbClr val="002060"/>
                </a:solidFill>
              </a:rPr>
              <a:t>: </a:t>
            </a:r>
          </a:p>
          <a:p>
            <a:pPr marL="342900" indent="-342900" algn="l">
              <a:buFont typeface="Courier New" pitchFamily="49" charset="0"/>
              <a:buChar char="o"/>
            </a:pPr>
            <a:r>
              <a:rPr lang="cs-CZ" sz="2400" dirty="0">
                <a:solidFill>
                  <a:srgbClr val="002060"/>
                </a:solidFill>
              </a:rPr>
              <a:t>P</a:t>
            </a:r>
            <a:r>
              <a:rPr lang="cs-CZ" sz="2400" dirty="0" smtClean="0">
                <a:solidFill>
                  <a:srgbClr val="002060"/>
                </a:solidFill>
              </a:rPr>
              <a:t>rezentace je určena žákům 3.třídy, tedy dětem začínajícím s výukou anglického jazyka na běžné ZŠ.</a:t>
            </a:r>
          </a:p>
          <a:p>
            <a:pPr marL="342900" indent="-342900" algn="l">
              <a:buFont typeface="Courier New" pitchFamily="49" charset="0"/>
              <a:buChar char="o"/>
            </a:pPr>
            <a:r>
              <a:rPr lang="cs-CZ" sz="2400" dirty="0" smtClean="0">
                <a:solidFill>
                  <a:srgbClr val="002060"/>
                </a:solidFill>
              </a:rPr>
              <a:t>Nejdříve se děti seznámí s čísly 1 – 10 prostřednictvím písničky.</a:t>
            </a:r>
          </a:p>
          <a:p>
            <a:pPr marL="342900" indent="-342900" algn="l">
              <a:buFont typeface="Courier New" pitchFamily="49" charset="0"/>
              <a:buChar char="o"/>
            </a:pPr>
            <a:r>
              <a:rPr lang="cs-CZ" sz="2400" dirty="0" smtClean="0">
                <a:solidFill>
                  <a:srgbClr val="002060"/>
                </a:solidFill>
              </a:rPr>
              <a:t>V části A si žáci procvičí pravopis čísel podle daného vzoru</a:t>
            </a:r>
            <a:r>
              <a:rPr lang="cs-CZ" sz="2400" dirty="0">
                <a:solidFill>
                  <a:srgbClr val="002060"/>
                </a:solidFill>
              </a:rPr>
              <a:t> </a:t>
            </a:r>
            <a:r>
              <a:rPr lang="cs-CZ" sz="2400" smtClean="0">
                <a:solidFill>
                  <a:srgbClr val="002060"/>
                </a:solidFill>
              </a:rPr>
              <a:t>(fixem na tabuli).</a:t>
            </a:r>
            <a:endParaRPr lang="cs-CZ" sz="2400" dirty="0" smtClean="0">
              <a:solidFill>
                <a:srgbClr val="002060"/>
              </a:solidFill>
            </a:endParaRPr>
          </a:p>
          <a:p>
            <a:pPr marL="342900" indent="-342900" algn="l">
              <a:buFont typeface="Courier New" pitchFamily="49" charset="0"/>
              <a:buChar char="o"/>
            </a:pPr>
            <a:r>
              <a:rPr lang="cs-CZ" sz="2400" dirty="0" smtClean="0">
                <a:solidFill>
                  <a:srgbClr val="002060"/>
                </a:solidFill>
              </a:rPr>
              <a:t>B: Děti počítají s čísly a vybírají z uvedených možností tu správnou a zapisují na tabuli.</a:t>
            </a:r>
          </a:p>
          <a:p>
            <a:pPr marL="342900" indent="-342900" algn="l">
              <a:buFont typeface="Courier New" pitchFamily="49" charset="0"/>
              <a:buChar char="o"/>
            </a:pPr>
            <a:r>
              <a:rPr lang="cs-CZ" sz="2400" dirty="0" smtClean="0">
                <a:solidFill>
                  <a:srgbClr val="002060"/>
                </a:solidFill>
              </a:rPr>
              <a:t>V části C rozhodují, který pravopis  daného čísla je správný. </a:t>
            </a:r>
          </a:p>
          <a:p>
            <a:pPr marL="342900" indent="-342900" algn="l">
              <a:buFont typeface="Courier New" pitchFamily="49" charset="0"/>
              <a:buChar char="o"/>
            </a:pPr>
            <a:r>
              <a:rPr lang="cs-CZ" sz="2400" dirty="0" smtClean="0">
                <a:solidFill>
                  <a:srgbClr val="002060"/>
                </a:solidFill>
              </a:rPr>
              <a:t>Nakonec se na základě poslechu naučí písničku Ten </a:t>
            </a:r>
            <a:r>
              <a:rPr lang="cs-CZ" sz="2400" dirty="0" err="1" smtClean="0">
                <a:solidFill>
                  <a:srgbClr val="002060"/>
                </a:solidFill>
              </a:rPr>
              <a:t>Little</a:t>
            </a:r>
            <a:r>
              <a:rPr lang="cs-CZ" sz="2400" dirty="0" smtClean="0">
                <a:solidFill>
                  <a:srgbClr val="002060"/>
                </a:solidFill>
              </a:rPr>
              <a:t> </a:t>
            </a:r>
            <a:r>
              <a:rPr lang="cs-CZ" sz="2400" dirty="0" err="1" smtClean="0">
                <a:solidFill>
                  <a:srgbClr val="002060"/>
                </a:solidFill>
              </a:rPr>
              <a:t>Indians</a:t>
            </a:r>
            <a:r>
              <a:rPr lang="cs-CZ" sz="2400" dirty="0" smtClean="0">
                <a:solidFill>
                  <a:srgbClr val="002060"/>
                </a:solidFill>
              </a:rPr>
              <a:t>.</a:t>
            </a:r>
          </a:p>
          <a:p>
            <a:pPr marL="342900" indent="-342900" algn="l">
              <a:buFont typeface="Courier New" pitchFamily="49" charset="0"/>
              <a:buChar char="o"/>
            </a:pPr>
            <a:endParaRPr lang="cs-CZ" sz="2000" dirty="0" smtClean="0">
              <a:solidFill>
                <a:srgbClr val="002060"/>
              </a:solidFill>
            </a:endParaRPr>
          </a:p>
          <a:p>
            <a:pPr algn="l"/>
            <a:r>
              <a:rPr lang="cs-CZ" sz="2000" dirty="0" smtClean="0">
                <a:solidFill>
                  <a:srgbClr val="002060"/>
                </a:solidFill>
              </a:rPr>
              <a:t> </a:t>
            </a:r>
            <a:endParaRPr lang="cs-CZ" sz="2000" dirty="0">
              <a:solidFill>
                <a:srgbClr val="002060"/>
              </a:solidFill>
            </a:endParaRPr>
          </a:p>
        </p:txBody>
      </p:sp>
    </p:spTree>
    <p:extLst>
      <p:ext uri="{BB962C8B-B14F-4D97-AF65-F5344CB8AC3E}">
        <p14:creationId xmlns:p14="http://schemas.microsoft.com/office/powerpoint/2010/main" val="92299593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0208" y="0"/>
            <a:ext cx="9164207" cy="6885384"/>
          </a:xfrm>
          <a:prstGeom prst="rect">
            <a:avLst/>
          </a:prstGeom>
          <a:blipFill>
            <a:blip r:embed="rId2"/>
            <a:tile tx="0" ty="0" sx="100000" sy="100000" flip="none" algn="tl"/>
          </a:blipFill>
          <a:ln w="76200">
            <a:solidFill>
              <a:schemeClr val="bg1"/>
            </a:solidFill>
          </a:ln>
          <a:effectLst>
            <a:outerShdw blurRad="50800" dist="50800" dir="5400000" algn="ctr" rotWithShape="0">
              <a:srgbClr val="000000">
                <a:alpha val="22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dirty="0" smtClean="0"/>
              <a:t>+</a:t>
            </a:r>
            <a:endParaRPr lang="cs-CZ" dirty="0"/>
          </a:p>
        </p:txBody>
      </p:sp>
      <p:sp>
        <p:nvSpPr>
          <p:cNvPr id="2" name="Nadpis 1"/>
          <p:cNvSpPr>
            <a:spLocks noGrp="1"/>
          </p:cNvSpPr>
          <p:nvPr>
            <p:ph type="ctrTitle"/>
          </p:nvPr>
        </p:nvSpPr>
        <p:spPr>
          <a:xfrm>
            <a:off x="924745" y="446990"/>
            <a:ext cx="7463680" cy="2404221"/>
          </a:xfrm>
          <a:ln w="76200">
            <a:solidFill>
              <a:srgbClr val="0070C0"/>
            </a:solidFill>
          </a:ln>
        </p:spPr>
        <p:txBody>
          <a:bodyPr>
            <a:normAutofit/>
          </a:bodyPr>
          <a:lstStyle/>
          <a:p>
            <a:r>
              <a:rPr lang="cs-CZ" sz="8000" b="1" dirty="0" smtClean="0">
                <a:solidFill>
                  <a:schemeClr val="accent5">
                    <a:lumMod val="50000"/>
                  </a:schemeClr>
                </a:solidFill>
              </a:rPr>
              <a:t>N</a:t>
            </a:r>
            <a:r>
              <a:rPr lang="cs-CZ" sz="8000" b="1" dirty="0" smtClean="0">
                <a:solidFill>
                  <a:srgbClr val="FF0000"/>
                </a:solidFill>
              </a:rPr>
              <a:t>U</a:t>
            </a:r>
            <a:r>
              <a:rPr lang="cs-CZ" sz="8000" b="1" dirty="0" smtClean="0">
                <a:solidFill>
                  <a:srgbClr val="FFC000"/>
                </a:solidFill>
              </a:rPr>
              <a:t>M</a:t>
            </a:r>
            <a:r>
              <a:rPr lang="cs-CZ" sz="8000" b="1" dirty="0" smtClean="0">
                <a:solidFill>
                  <a:srgbClr val="7030A0"/>
                </a:solidFill>
              </a:rPr>
              <a:t>E</a:t>
            </a:r>
            <a:r>
              <a:rPr lang="cs-CZ" sz="8000" b="1" dirty="0" smtClean="0">
                <a:solidFill>
                  <a:schemeClr val="accent6">
                    <a:lumMod val="75000"/>
                  </a:schemeClr>
                </a:solidFill>
              </a:rPr>
              <a:t>R</a:t>
            </a:r>
            <a:r>
              <a:rPr lang="cs-CZ" sz="8000" b="1" dirty="0" smtClean="0">
                <a:solidFill>
                  <a:srgbClr val="00B050"/>
                </a:solidFill>
              </a:rPr>
              <a:t>A</a:t>
            </a:r>
            <a:r>
              <a:rPr lang="cs-CZ" sz="8000" b="1" dirty="0" smtClean="0">
                <a:solidFill>
                  <a:schemeClr val="accent2">
                    <a:lumMod val="75000"/>
                  </a:schemeClr>
                </a:solidFill>
              </a:rPr>
              <a:t>L</a:t>
            </a:r>
            <a:r>
              <a:rPr lang="cs-CZ" sz="8000" b="1" dirty="0" smtClean="0">
                <a:solidFill>
                  <a:srgbClr val="00B0F0"/>
                </a:solidFill>
              </a:rPr>
              <a:t>S </a:t>
            </a:r>
            <a:r>
              <a:rPr lang="cs-CZ" sz="8000" b="1" dirty="0" smtClean="0">
                <a:solidFill>
                  <a:srgbClr val="C00000"/>
                </a:solidFill>
              </a:rPr>
              <a:t>1-10</a:t>
            </a:r>
            <a:endParaRPr lang="cs-CZ" sz="8000" b="1" dirty="0">
              <a:solidFill>
                <a:srgbClr val="C00000"/>
              </a:solidFill>
            </a:endParaRPr>
          </a:p>
        </p:txBody>
      </p:sp>
      <p:sp>
        <p:nvSpPr>
          <p:cNvPr id="3" name="Podnadpis 2"/>
          <p:cNvSpPr>
            <a:spLocks noGrp="1"/>
          </p:cNvSpPr>
          <p:nvPr>
            <p:ph type="subTitle" idx="1"/>
          </p:nvPr>
        </p:nvSpPr>
        <p:spPr>
          <a:xfrm>
            <a:off x="6058444" y="5929587"/>
            <a:ext cx="2546004" cy="1273696"/>
          </a:xfrm>
        </p:spPr>
        <p:txBody>
          <a:bodyPr/>
          <a:lstStyle/>
          <a:p>
            <a:pPr algn="l"/>
            <a:r>
              <a:rPr lang="cs-CZ" dirty="0" smtClean="0">
                <a:solidFill>
                  <a:srgbClr val="002060"/>
                </a:solidFill>
              </a:rPr>
              <a:t>Lenka Kulhavá</a:t>
            </a:r>
            <a:endParaRPr lang="cs-CZ" dirty="0">
              <a:solidFill>
                <a:srgbClr val="002060"/>
              </a:solidFill>
            </a:endParaRPr>
          </a:p>
        </p:txBody>
      </p:sp>
      <p:sp>
        <p:nvSpPr>
          <p:cNvPr id="5" name="TextovéPole 4"/>
          <p:cNvSpPr txBox="1"/>
          <p:nvPr/>
        </p:nvSpPr>
        <p:spPr>
          <a:xfrm rot="19700238">
            <a:off x="2458060" y="4568019"/>
            <a:ext cx="704039" cy="1323439"/>
          </a:xfrm>
          <a:prstGeom prst="rect">
            <a:avLst/>
          </a:prstGeom>
          <a:noFill/>
        </p:spPr>
        <p:txBody>
          <a:bodyPr wrap="none" rtlCol="0">
            <a:spAutoFit/>
          </a:bodyPr>
          <a:lstStyle/>
          <a:p>
            <a:r>
              <a:rPr lang="cs-CZ" sz="8000" dirty="0" smtClean="0">
                <a:solidFill>
                  <a:schemeClr val="tx2">
                    <a:lumMod val="75000"/>
                  </a:schemeClr>
                </a:solidFill>
              </a:rPr>
              <a:t>1</a:t>
            </a:r>
            <a:endParaRPr lang="cs-CZ" sz="8000" dirty="0">
              <a:solidFill>
                <a:schemeClr val="tx2">
                  <a:lumMod val="75000"/>
                </a:schemeClr>
              </a:solidFill>
            </a:endParaRPr>
          </a:p>
        </p:txBody>
      </p:sp>
      <p:sp>
        <p:nvSpPr>
          <p:cNvPr id="6" name="TextovéPole 5"/>
          <p:cNvSpPr txBox="1"/>
          <p:nvPr/>
        </p:nvSpPr>
        <p:spPr>
          <a:xfrm>
            <a:off x="2876289" y="3126524"/>
            <a:ext cx="808235" cy="1569660"/>
          </a:xfrm>
          <a:prstGeom prst="rect">
            <a:avLst/>
          </a:prstGeom>
          <a:noFill/>
        </p:spPr>
        <p:txBody>
          <a:bodyPr wrap="none" rtlCol="0">
            <a:spAutoFit/>
          </a:bodyPr>
          <a:lstStyle/>
          <a:p>
            <a:r>
              <a:rPr lang="cs-CZ" sz="9600" dirty="0" smtClean="0">
                <a:solidFill>
                  <a:srgbClr val="92D050"/>
                </a:solidFill>
              </a:rPr>
              <a:t>5</a:t>
            </a:r>
            <a:endParaRPr lang="cs-CZ" sz="9600" dirty="0">
              <a:solidFill>
                <a:srgbClr val="92D050"/>
              </a:solidFill>
            </a:endParaRPr>
          </a:p>
        </p:txBody>
      </p:sp>
      <p:sp>
        <p:nvSpPr>
          <p:cNvPr id="7" name="TextovéPole 6"/>
          <p:cNvSpPr txBox="1"/>
          <p:nvPr/>
        </p:nvSpPr>
        <p:spPr>
          <a:xfrm rot="1096365">
            <a:off x="6188325" y="3127439"/>
            <a:ext cx="936104" cy="1323439"/>
          </a:xfrm>
          <a:prstGeom prst="rect">
            <a:avLst/>
          </a:prstGeom>
          <a:noFill/>
        </p:spPr>
        <p:txBody>
          <a:bodyPr wrap="square" rtlCol="0">
            <a:spAutoFit/>
          </a:bodyPr>
          <a:lstStyle/>
          <a:p>
            <a:r>
              <a:rPr lang="cs-CZ" sz="8000" dirty="0" smtClean="0">
                <a:solidFill>
                  <a:srgbClr val="FFFF00"/>
                </a:solidFill>
              </a:rPr>
              <a:t>2</a:t>
            </a:r>
            <a:endParaRPr lang="cs-CZ" sz="8000" dirty="0">
              <a:solidFill>
                <a:srgbClr val="FFFF00"/>
              </a:solidFill>
            </a:endParaRPr>
          </a:p>
        </p:txBody>
      </p:sp>
      <p:sp>
        <p:nvSpPr>
          <p:cNvPr id="8" name="TextovéPole 7"/>
          <p:cNvSpPr txBox="1"/>
          <p:nvPr/>
        </p:nvSpPr>
        <p:spPr>
          <a:xfrm rot="20864928">
            <a:off x="7596336" y="3429000"/>
            <a:ext cx="792088" cy="1323439"/>
          </a:xfrm>
          <a:prstGeom prst="rect">
            <a:avLst/>
          </a:prstGeom>
          <a:noFill/>
        </p:spPr>
        <p:txBody>
          <a:bodyPr wrap="square" rtlCol="0">
            <a:spAutoFit/>
          </a:bodyPr>
          <a:lstStyle/>
          <a:p>
            <a:r>
              <a:rPr lang="cs-CZ" sz="8000" dirty="0" smtClean="0">
                <a:solidFill>
                  <a:srgbClr val="00B050"/>
                </a:solidFill>
              </a:rPr>
              <a:t>3</a:t>
            </a:r>
            <a:endParaRPr lang="cs-CZ" sz="8000" dirty="0">
              <a:solidFill>
                <a:srgbClr val="00B050"/>
              </a:solidFill>
            </a:endParaRPr>
          </a:p>
        </p:txBody>
      </p:sp>
      <p:sp>
        <p:nvSpPr>
          <p:cNvPr id="9" name="TextovéPole 8"/>
          <p:cNvSpPr txBox="1"/>
          <p:nvPr/>
        </p:nvSpPr>
        <p:spPr>
          <a:xfrm rot="2101741">
            <a:off x="3615460" y="4863929"/>
            <a:ext cx="1152128" cy="1323439"/>
          </a:xfrm>
          <a:prstGeom prst="rect">
            <a:avLst/>
          </a:prstGeom>
          <a:noFill/>
        </p:spPr>
        <p:txBody>
          <a:bodyPr wrap="square" rtlCol="0">
            <a:spAutoFit/>
          </a:bodyPr>
          <a:lstStyle/>
          <a:p>
            <a:r>
              <a:rPr lang="cs-CZ" sz="8000" dirty="0" smtClean="0">
                <a:solidFill>
                  <a:srgbClr val="00B0F0"/>
                </a:solidFill>
              </a:rPr>
              <a:t>4</a:t>
            </a:r>
            <a:endParaRPr lang="cs-CZ" sz="8000" dirty="0">
              <a:solidFill>
                <a:srgbClr val="00B0F0"/>
              </a:solidFill>
            </a:endParaRPr>
          </a:p>
        </p:txBody>
      </p:sp>
      <p:sp>
        <p:nvSpPr>
          <p:cNvPr id="10" name="TextovéPole 9"/>
          <p:cNvSpPr txBox="1"/>
          <p:nvPr/>
        </p:nvSpPr>
        <p:spPr>
          <a:xfrm rot="1767081">
            <a:off x="827584" y="3911354"/>
            <a:ext cx="704039" cy="1323439"/>
          </a:xfrm>
          <a:prstGeom prst="rect">
            <a:avLst/>
          </a:prstGeom>
          <a:noFill/>
        </p:spPr>
        <p:txBody>
          <a:bodyPr wrap="none" rtlCol="0">
            <a:spAutoFit/>
          </a:bodyPr>
          <a:lstStyle/>
          <a:p>
            <a:r>
              <a:rPr lang="cs-CZ" sz="8000" dirty="0" smtClean="0">
                <a:solidFill>
                  <a:schemeClr val="accent2">
                    <a:lumMod val="75000"/>
                  </a:schemeClr>
                </a:solidFill>
              </a:rPr>
              <a:t>6</a:t>
            </a:r>
            <a:endParaRPr lang="cs-CZ" sz="8000" dirty="0">
              <a:solidFill>
                <a:schemeClr val="accent2">
                  <a:lumMod val="75000"/>
                </a:schemeClr>
              </a:solidFill>
            </a:endParaRPr>
          </a:p>
        </p:txBody>
      </p:sp>
      <p:sp>
        <p:nvSpPr>
          <p:cNvPr id="11" name="TextovéPole 10"/>
          <p:cNvSpPr txBox="1"/>
          <p:nvPr/>
        </p:nvSpPr>
        <p:spPr>
          <a:xfrm rot="1537914">
            <a:off x="5292080" y="4821410"/>
            <a:ext cx="936104" cy="1323439"/>
          </a:xfrm>
          <a:prstGeom prst="rect">
            <a:avLst/>
          </a:prstGeom>
          <a:noFill/>
        </p:spPr>
        <p:txBody>
          <a:bodyPr wrap="square" rtlCol="0">
            <a:spAutoFit/>
          </a:bodyPr>
          <a:lstStyle/>
          <a:p>
            <a:r>
              <a:rPr lang="cs-CZ" sz="8000" dirty="0" smtClean="0">
                <a:solidFill>
                  <a:srgbClr val="FF0000"/>
                </a:solidFill>
              </a:rPr>
              <a:t>7</a:t>
            </a:r>
            <a:endParaRPr lang="cs-CZ" sz="8000" dirty="0">
              <a:solidFill>
                <a:srgbClr val="FF0000"/>
              </a:solidFill>
            </a:endParaRPr>
          </a:p>
        </p:txBody>
      </p:sp>
      <p:sp>
        <p:nvSpPr>
          <p:cNvPr id="12" name="TextovéPole 11"/>
          <p:cNvSpPr txBox="1"/>
          <p:nvPr/>
        </p:nvSpPr>
        <p:spPr>
          <a:xfrm rot="1337497">
            <a:off x="971600" y="2829386"/>
            <a:ext cx="983505" cy="1323439"/>
          </a:xfrm>
          <a:prstGeom prst="rect">
            <a:avLst/>
          </a:prstGeom>
          <a:noFill/>
        </p:spPr>
        <p:txBody>
          <a:bodyPr wrap="square" rtlCol="0">
            <a:spAutoFit/>
          </a:bodyPr>
          <a:lstStyle/>
          <a:p>
            <a:r>
              <a:rPr lang="cs-CZ" sz="8000" dirty="0" smtClean="0"/>
              <a:t>8</a:t>
            </a:r>
            <a:endParaRPr lang="cs-CZ" sz="8000" dirty="0"/>
          </a:p>
        </p:txBody>
      </p:sp>
      <p:sp>
        <p:nvSpPr>
          <p:cNvPr id="13" name="TextovéPole 12"/>
          <p:cNvSpPr txBox="1"/>
          <p:nvPr/>
        </p:nvSpPr>
        <p:spPr>
          <a:xfrm>
            <a:off x="4427984" y="3126524"/>
            <a:ext cx="765921" cy="1323439"/>
          </a:xfrm>
          <a:prstGeom prst="rect">
            <a:avLst/>
          </a:prstGeom>
          <a:noFill/>
        </p:spPr>
        <p:txBody>
          <a:bodyPr wrap="square" rtlCol="0">
            <a:spAutoFit/>
          </a:bodyPr>
          <a:lstStyle/>
          <a:p>
            <a:r>
              <a:rPr lang="cs-CZ" sz="8000" dirty="0" smtClean="0">
                <a:solidFill>
                  <a:srgbClr val="FFC000"/>
                </a:solidFill>
              </a:rPr>
              <a:t>9</a:t>
            </a:r>
            <a:endParaRPr lang="cs-CZ" sz="8000" dirty="0">
              <a:solidFill>
                <a:srgbClr val="FFC000"/>
              </a:solidFill>
            </a:endParaRPr>
          </a:p>
        </p:txBody>
      </p:sp>
      <p:sp>
        <p:nvSpPr>
          <p:cNvPr id="14" name="TextovéPole 13"/>
          <p:cNvSpPr txBox="1"/>
          <p:nvPr/>
        </p:nvSpPr>
        <p:spPr>
          <a:xfrm rot="1549294">
            <a:off x="1179603" y="5525648"/>
            <a:ext cx="2160383" cy="1323439"/>
          </a:xfrm>
          <a:prstGeom prst="rect">
            <a:avLst/>
          </a:prstGeom>
          <a:noFill/>
        </p:spPr>
        <p:txBody>
          <a:bodyPr wrap="square" rtlCol="0">
            <a:spAutoFit/>
          </a:bodyPr>
          <a:lstStyle/>
          <a:p>
            <a:r>
              <a:rPr lang="cs-CZ" sz="8000" dirty="0" smtClean="0">
                <a:solidFill>
                  <a:srgbClr val="7030A0"/>
                </a:solidFill>
              </a:rPr>
              <a:t>10</a:t>
            </a:r>
            <a:endParaRPr lang="cs-CZ" sz="8000" dirty="0">
              <a:solidFill>
                <a:srgbClr val="7030A0"/>
              </a:solidFill>
            </a:endParaRPr>
          </a:p>
        </p:txBody>
      </p:sp>
    </p:spTree>
    <p:extLst>
      <p:ext uri="{BB962C8B-B14F-4D97-AF65-F5344CB8AC3E}">
        <p14:creationId xmlns:p14="http://schemas.microsoft.com/office/powerpoint/2010/main" val="3511031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19522" y="317972"/>
            <a:ext cx="7424886" cy="1358266"/>
          </a:xfrm>
          <a:solidFill>
            <a:schemeClr val="accent5">
              <a:lumMod val="20000"/>
              <a:lumOff val="80000"/>
            </a:schemeClr>
          </a:solidFill>
        </p:spPr>
        <p:txBody>
          <a:bodyPr>
            <a:normAutofit/>
          </a:bodyPr>
          <a:lstStyle/>
          <a:p>
            <a:r>
              <a:rPr lang="cs-CZ" sz="2800" dirty="0">
                <a:hlinkClick r:id="rId37"/>
              </a:rPr>
              <a:t>http://</a:t>
            </a:r>
            <a:r>
              <a:rPr lang="cs-CZ" sz="2800" dirty="0" smtClean="0">
                <a:hlinkClick r:id="rId37"/>
              </a:rPr>
              <a:t>www.youtube.com/watch?v=4sHOH_zsRl4</a:t>
            </a:r>
            <a:r>
              <a:rPr lang="cs-CZ" sz="2800" dirty="0" smtClean="0"/>
              <a:t/>
            </a:r>
            <a:br>
              <a:rPr lang="cs-CZ" sz="2800" dirty="0" smtClean="0"/>
            </a:br>
            <a:endParaRPr lang="cs-CZ" sz="2800" dirty="0"/>
          </a:p>
        </p:txBody>
      </p:sp>
      <p:pic>
        <p:nvPicPr>
          <p:cNvPr id="1025" name="Picture 1" descr="http://www.englishexercises.org/makeagame/my_documents/my_pictures/gallery/o/one.jpg"/>
          <p:cNvPicPr>
            <a:picLocks noChangeAspect="1" noChangeArrowheads="1"/>
          </p:cNvPicPr>
          <p:nvPr/>
        </p:nvPicPr>
        <p:blipFill>
          <a:blip r:embed="rId38">
            <a:extLst>
              <a:ext uri="{28A0092B-C50C-407E-A947-70E740481C1C}">
                <a14:useLocalDpi xmlns:a14="http://schemas.microsoft.com/office/drawing/2010/main" val="0"/>
              </a:ext>
            </a:extLst>
          </a:blip>
          <a:srcRect/>
          <a:stretch>
            <a:fillRect/>
          </a:stretch>
        </p:blipFill>
        <p:spPr bwMode="auto">
          <a:xfrm>
            <a:off x="0" y="1744882"/>
            <a:ext cx="1763688" cy="1756126"/>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http://www.englishexercises.org/makeagame/my_documents/my_pictures/gallery/f/five.jpg"/>
          <p:cNvPicPr>
            <a:picLocks noChangeAspect="1" noChangeArrowheads="1"/>
          </p:cNvPicPr>
          <p:nvPr/>
        </p:nvPicPr>
        <p:blipFill>
          <a:blip r:embed="rId39">
            <a:extLst>
              <a:ext uri="{28A0092B-C50C-407E-A947-70E740481C1C}">
                <a14:useLocalDpi xmlns:a14="http://schemas.microsoft.com/office/drawing/2010/main" val="0"/>
              </a:ext>
            </a:extLst>
          </a:blip>
          <a:srcRect/>
          <a:stretch>
            <a:fillRect/>
          </a:stretch>
        </p:blipFill>
        <p:spPr bwMode="auto">
          <a:xfrm>
            <a:off x="3313523" y="1765066"/>
            <a:ext cx="1690525" cy="1735942"/>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http://www.englishexercises.org/makeagame/my_documents/my_pictures/gallery/s/seven.jpg"/>
          <p:cNvPicPr>
            <a:picLocks noChangeAspect="1" noChangeArrowheads="1"/>
          </p:cNvPicPr>
          <p:nvPr/>
        </p:nvPicPr>
        <p:blipFill>
          <a:blip r:embed="rId40">
            <a:extLst>
              <a:ext uri="{28A0092B-C50C-407E-A947-70E740481C1C}">
                <a14:useLocalDpi xmlns:a14="http://schemas.microsoft.com/office/drawing/2010/main" val="0"/>
              </a:ext>
            </a:extLst>
          </a:blip>
          <a:srcRect/>
          <a:stretch>
            <a:fillRect/>
          </a:stretch>
        </p:blipFill>
        <p:spPr bwMode="auto">
          <a:xfrm>
            <a:off x="5205473" y="1765066"/>
            <a:ext cx="1575955" cy="1735942"/>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http://www.englishexercises.org/makeagame/my_documents/my_pictures/gallery/t/ten.jpg"/>
          <p:cNvPicPr>
            <a:picLocks noChangeAspect="1" noChangeArrowheads="1"/>
          </p:cNvPicPr>
          <p:nvPr/>
        </p:nvPicPr>
        <p:blipFill>
          <a:blip r:embed="rId41">
            <a:extLst>
              <a:ext uri="{28A0092B-C50C-407E-A947-70E740481C1C}">
                <a14:useLocalDpi xmlns:a14="http://schemas.microsoft.com/office/drawing/2010/main" val="0"/>
              </a:ext>
            </a:extLst>
          </a:blip>
          <a:srcRect/>
          <a:stretch>
            <a:fillRect/>
          </a:stretch>
        </p:blipFill>
        <p:spPr bwMode="auto">
          <a:xfrm>
            <a:off x="7131496" y="3982081"/>
            <a:ext cx="1616968" cy="1754966"/>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http://www.englishexercises.org/makeagame/my_documents/my_pictures/gallery/e/eight.jpg"/>
          <p:cNvPicPr>
            <a:picLocks noChangeAspect="1" noChangeArrowheads="1"/>
          </p:cNvPicPr>
          <p:nvPr/>
        </p:nvPicPr>
        <p:blipFill>
          <a:blip r:embed="rId42">
            <a:extLst>
              <a:ext uri="{28A0092B-C50C-407E-A947-70E740481C1C}">
                <a14:useLocalDpi xmlns:a14="http://schemas.microsoft.com/office/drawing/2010/main" val="0"/>
              </a:ext>
            </a:extLst>
          </a:blip>
          <a:srcRect/>
          <a:stretch>
            <a:fillRect/>
          </a:stretch>
        </p:blipFill>
        <p:spPr bwMode="auto">
          <a:xfrm>
            <a:off x="5436096" y="4101676"/>
            <a:ext cx="1695400" cy="1615898"/>
          </a:xfrm>
          <a:prstGeom prst="rect">
            <a:avLst/>
          </a:prstGeom>
          <a:noFill/>
          <a:extLst>
            <a:ext uri="{909E8E84-426E-40DD-AFC4-6F175D3DCCD1}">
              <a14:hiddenFill xmlns:a14="http://schemas.microsoft.com/office/drawing/2010/main">
                <a:solidFill>
                  <a:srgbClr val="FFFFFF"/>
                </a:solidFill>
              </a14:hiddenFill>
            </a:ext>
          </a:extLst>
        </p:spPr>
      </p:pic>
      <p:pic>
        <p:nvPicPr>
          <p:cNvPr id="1041" name="Picture 17" descr="http://www.englishexercises.org/makeagame/my_documents/my_pictures/gallery/f/four.jpg"/>
          <p:cNvPicPr>
            <a:picLocks noChangeAspect="1" noChangeArrowheads="1"/>
          </p:cNvPicPr>
          <p:nvPr/>
        </p:nvPicPr>
        <p:blipFill>
          <a:blip r:embed="rId43">
            <a:extLst>
              <a:ext uri="{28A0092B-C50C-407E-A947-70E740481C1C}">
                <a14:useLocalDpi xmlns:a14="http://schemas.microsoft.com/office/drawing/2010/main" val="0"/>
              </a:ext>
            </a:extLst>
          </a:blip>
          <a:srcRect/>
          <a:stretch>
            <a:fillRect/>
          </a:stretch>
        </p:blipFill>
        <p:spPr bwMode="auto">
          <a:xfrm>
            <a:off x="1901489" y="4133754"/>
            <a:ext cx="1590391" cy="1601656"/>
          </a:xfrm>
          <a:prstGeom prst="rect">
            <a:avLst/>
          </a:prstGeom>
          <a:noFill/>
          <a:extLst>
            <a:ext uri="{909E8E84-426E-40DD-AFC4-6F175D3DCCD1}">
              <a14:hiddenFill xmlns:a14="http://schemas.microsoft.com/office/drawing/2010/main">
                <a:solidFill>
                  <a:srgbClr val="FFFFFF"/>
                </a:solidFill>
              </a14:hiddenFill>
            </a:ext>
          </a:extLst>
        </p:spPr>
      </p:pic>
      <p:pic>
        <p:nvPicPr>
          <p:cNvPr id="1043" name="Picture 19" descr="http://www.englishexercises.org/makeagame/my_documents/my_pictures/gallery/s/six.jpg"/>
          <p:cNvPicPr>
            <a:picLocks noChangeAspect="1" noChangeArrowheads="1"/>
          </p:cNvPicPr>
          <p:nvPr/>
        </p:nvPicPr>
        <p:blipFill>
          <a:blip r:embed="rId44">
            <a:extLst>
              <a:ext uri="{28A0092B-C50C-407E-A947-70E740481C1C}">
                <a14:useLocalDpi xmlns:a14="http://schemas.microsoft.com/office/drawing/2010/main" val="0"/>
              </a:ext>
            </a:extLst>
          </a:blip>
          <a:srcRect/>
          <a:stretch>
            <a:fillRect/>
          </a:stretch>
        </p:blipFill>
        <p:spPr bwMode="auto">
          <a:xfrm>
            <a:off x="3536001" y="3982081"/>
            <a:ext cx="1684071" cy="1753328"/>
          </a:xfrm>
          <a:prstGeom prst="rect">
            <a:avLst/>
          </a:prstGeom>
          <a:noFill/>
          <a:extLst>
            <a:ext uri="{909E8E84-426E-40DD-AFC4-6F175D3DCCD1}">
              <a14:hiddenFill xmlns:a14="http://schemas.microsoft.com/office/drawing/2010/main">
                <a:solidFill>
                  <a:srgbClr val="FFFFFF"/>
                </a:solidFill>
              </a14:hiddenFill>
            </a:ext>
          </a:extLst>
        </p:spPr>
      </p:pic>
      <p:pic>
        <p:nvPicPr>
          <p:cNvPr id="1045" name="Picture 21" descr="http://www.englishexercises.org/makeagame/my_documents/my_pictures/gallery/t/three.jpg"/>
          <p:cNvPicPr>
            <a:picLocks noChangeAspect="1" noChangeArrowheads="1"/>
          </p:cNvPicPr>
          <p:nvPr/>
        </p:nvPicPr>
        <p:blipFill>
          <a:blip r:embed="rId45">
            <a:extLst>
              <a:ext uri="{28A0092B-C50C-407E-A947-70E740481C1C}">
                <a14:useLocalDpi xmlns:a14="http://schemas.microsoft.com/office/drawing/2010/main" val="0"/>
              </a:ext>
            </a:extLst>
          </a:blip>
          <a:srcRect/>
          <a:stretch>
            <a:fillRect/>
          </a:stretch>
        </p:blipFill>
        <p:spPr bwMode="auto">
          <a:xfrm>
            <a:off x="1763688" y="1823817"/>
            <a:ext cx="1549835" cy="1677191"/>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http://www.englishexercises.org/makeagame/my_documents/my_pictures/gallery/t/two.jpg"/>
          <p:cNvPicPr>
            <a:picLocks noChangeAspect="1" noChangeArrowheads="1"/>
          </p:cNvPicPr>
          <p:nvPr/>
        </p:nvPicPr>
        <p:blipFill>
          <a:blip r:embed="rId46">
            <a:extLst>
              <a:ext uri="{28A0092B-C50C-407E-A947-70E740481C1C}">
                <a14:useLocalDpi xmlns:a14="http://schemas.microsoft.com/office/drawing/2010/main" val="0"/>
              </a:ext>
            </a:extLst>
          </a:blip>
          <a:srcRect/>
          <a:stretch>
            <a:fillRect/>
          </a:stretch>
        </p:blipFill>
        <p:spPr bwMode="auto">
          <a:xfrm>
            <a:off x="0" y="4133754"/>
            <a:ext cx="1763688" cy="1601655"/>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http://www.englishexercises.org/makeagame/my_documents/my_pictures/gallery/n/nine.jpg"/>
          <p:cNvPicPr>
            <a:picLocks noChangeAspect="1" noChangeArrowheads="1"/>
          </p:cNvPicPr>
          <p:nvPr/>
        </p:nvPicPr>
        <p:blipFill>
          <a:blip r:embed="rId47">
            <a:extLst>
              <a:ext uri="{28A0092B-C50C-407E-A947-70E740481C1C}">
                <a14:useLocalDpi xmlns:a14="http://schemas.microsoft.com/office/drawing/2010/main" val="0"/>
              </a:ext>
            </a:extLst>
          </a:blip>
          <a:srcRect/>
          <a:stretch>
            <a:fillRect/>
          </a:stretch>
        </p:blipFill>
        <p:spPr bwMode="auto">
          <a:xfrm>
            <a:off x="6876256" y="1786089"/>
            <a:ext cx="1656184" cy="1714919"/>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379413" y="3645024"/>
            <a:ext cx="880219" cy="369332"/>
          </a:xfrm>
          <a:prstGeom prst="rect">
            <a:avLst/>
          </a:prstGeom>
          <a:noFill/>
        </p:spPr>
        <p:txBody>
          <a:bodyPr wrap="square" rtlCol="0">
            <a:spAutoFit/>
          </a:bodyPr>
          <a:lstStyle/>
          <a:p>
            <a:r>
              <a:rPr lang="cs-CZ" dirty="0" smtClean="0"/>
              <a:t>  </a:t>
            </a:r>
            <a:r>
              <a:rPr lang="cs-CZ" dirty="0" err="1" smtClean="0"/>
              <a:t>one</a:t>
            </a:r>
            <a:endParaRPr lang="cs-CZ" dirty="0"/>
          </a:p>
        </p:txBody>
      </p:sp>
      <p:sp>
        <p:nvSpPr>
          <p:cNvPr id="7" name="TextovéPole 6"/>
          <p:cNvSpPr txBox="1"/>
          <p:nvPr/>
        </p:nvSpPr>
        <p:spPr>
          <a:xfrm>
            <a:off x="1901489" y="3645024"/>
            <a:ext cx="795195" cy="369332"/>
          </a:xfrm>
          <a:prstGeom prst="rect">
            <a:avLst/>
          </a:prstGeom>
          <a:noFill/>
        </p:spPr>
        <p:txBody>
          <a:bodyPr wrap="square" rtlCol="0">
            <a:spAutoFit/>
          </a:bodyPr>
          <a:lstStyle/>
          <a:p>
            <a:r>
              <a:rPr lang="cs-CZ" dirty="0" smtClean="0"/>
              <a:t> </a:t>
            </a:r>
            <a:r>
              <a:rPr lang="cs-CZ" dirty="0" err="1" smtClean="0"/>
              <a:t>three</a:t>
            </a:r>
            <a:endParaRPr lang="cs-CZ" dirty="0"/>
          </a:p>
        </p:txBody>
      </p:sp>
      <p:sp>
        <p:nvSpPr>
          <p:cNvPr id="9" name="TextovéPole 8"/>
          <p:cNvSpPr txBox="1"/>
          <p:nvPr/>
        </p:nvSpPr>
        <p:spPr>
          <a:xfrm>
            <a:off x="3313523" y="3645024"/>
            <a:ext cx="1186469" cy="369332"/>
          </a:xfrm>
          <a:prstGeom prst="rect">
            <a:avLst/>
          </a:prstGeom>
          <a:noFill/>
        </p:spPr>
        <p:txBody>
          <a:bodyPr wrap="square" rtlCol="0">
            <a:spAutoFit/>
          </a:bodyPr>
          <a:lstStyle/>
          <a:p>
            <a:r>
              <a:rPr lang="cs-CZ" dirty="0" smtClean="0"/>
              <a:t>     </a:t>
            </a:r>
            <a:r>
              <a:rPr lang="cs-CZ" dirty="0" err="1" smtClean="0"/>
              <a:t>five</a:t>
            </a:r>
            <a:endParaRPr lang="cs-CZ" dirty="0"/>
          </a:p>
        </p:txBody>
      </p:sp>
      <p:sp>
        <p:nvSpPr>
          <p:cNvPr id="10" name="TextovéPole 9"/>
          <p:cNvSpPr txBox="1"/>
          <p:nvPr/>
        </p:nvSpPr>
        <p:spPr>
          <a:xfrm>
            <a:off x="5436096" y="3645024"/>
            <a:ext cx="1152128" cy="369332"/>
          </a:xfrm>
          <a:prstGeom prst="rect">
            <a:avLst/>
          </a:prstGeom>
          <a:noFill/>
        </p:spPr>
        <p:txBody>
          <a:bodyPr wrap="square" rtlCol="0">
            <a:spAutoFit/>
          </a:bodyPr>
          <a:lstStyle/>
          <a:p>
            <a:r>
              <a:rPr lang="cs-CZ" dirty="0" smtClean="0"/>
              <a:t>   </a:t>
            </a:r>
            <a:r>
              <a:rPr lang="cs-CZ" dirty="0" err="1" smtClean="0"/>
              <a:t>seven</a:t>
            </a:r>
            <a:endParaRPr lang="cs-CZ" dirty="0"/>
          </a:p>
        </p:txBody>
      </p:sp>
      <p:sp>
        <p:nvSpPr>
          <p:cNvPr id="11" name="TextovéPole 10"/>
          <p:cNvSpPr txBox="1"/>
          <p:nvPr/>
        </p:nvSpPr>
        <p:spPr>
          <a:xfrm>
            <a:off x="7524328" y="3645024"/>
            <a:ext cx="1224136" cy="369332"/>
          </a:xfrm>
          <a:prstGeom prst="rect">
            <a:avLst/>
          </a:prstGeom>
          <a:noFill/>
        </p:spPr>
        <p:txBody>
          <a:bodyPr wrap="square" rtlCol="0">
            <a:spAutoFit/>
          </a:bodyPr>
          <a:lstStyle/>
          <a:p>
            <a:r>
              <a:rPr lang="cs-CZ" dirty="0" smtClean="0"/>
              <a:t>    </a:t>
            </a:r>
            <a:r>
              <a:rPr lang="cs-CZ" dirty="0" err="1" smtClean="0"/>
              <a:t>nine</a:t>
            </a:r>
            <a:endParaRPr lang="cs-CZ" dirty="0"/>
          </a:p>
        </p:txBody>
      </p:sp>
      <p:sp>
        <p:nvSpPr>
          <p:cNvPr id="12" name="TextovéPole 11"/>
          <p:cNvSpPr txBox="1"/>
          <p:nvPr/>
        </p:nvSpPr>
        <p:spPr>
          <a:xfrm>
            <a:off x="531813" y="6093296"/>
            <a:ext cx="943843" cy="369332"/>
          </a:xfrm>
          <a:prstGeom prst="rect">
            <a:avLst/>
          </a:prstGeom>
          <a:noFill/>
        </p:spPr>
        <p:txBody>
          <a:bodyPr wrap="square" rtlCol="0">
            <a:spAutoFit/>
          </a:bodyPr>
          <a:lstStyle/>
          <a:p>
            <a:r>
              <a:rPr lang="cs-CZ" dirty="0" smtClean="0"/>
              <a:t>   </a:t>
            </a:r>
            <a:r>
              <a:rPr lang="cs-CZ" dirty="0" err="1" smtClean="0"/>
              <a:t>two</a:t>
            </a:r>
            <a:endParaRPr lang="cs-CZ" dirty="0"/>
          </a:p>
        </p:txBody>
      </p:sp>
      <p:sp>
        <p:nvSpPr>
          <p:cNvPr id="13" name="TextovéPole 12"/>
          <p:cNvSpPr txBox="1"/>
          <p:nvPr/>
        </p:nvSpPr>
        <p:spPr>
          <a:xfrm>
            <a:off x="2123728" y="6093296"/>
            <a:ext cx="1008112" cy="369332"/>
          </a:xfrm>
          <a:prstGeom prst="rect">
            <a:avLst/>
          </a:prstGeom>
          <a:noFill/>
        </p:spPr>
        <p:txBody>
          <a:bodyPr wrap="square" rtlCol="0">
            <a:spAutoFit/>
          </a:bodyPr>
          <a:lstStyle/>
          <a:p>
            <a:r>
              <a:rPr lang="cs-CZ" dirty="0" smtClean="0"/>
              <a:t>   </a:t>
            </a:r>
            <a:r>
              <a:rPr lang="cs-CZ" dirty="0" err="1" smtClean="0"/>
              <a:t>four</a:t>
            </a:r>
            <a:endParaRPr lang="cs-CZ" dirty="0"/>
          </a:p>
        </p:txBody>
      </p:sp>
      <p:sp>
        <p:nvSpPr>
          <p:cNvPr id="14" name="TextovéPole 13"/>
          <p:cNvSpPr txBox="1"/>
          <p:nvPr/>
        </p:nvSpPr>
        <p:spPr>
          <a:xfrm>
            <a:off x="3906757" y="6093296"/>
            <a:ext cx="1385323" cy="369332"/>
          </a:xfrm>
          <a:prstGeom prst="rect">
            <a:avLst/>
          </a:prstGeom>
          <a:noFill/>
        </p:spPr>
        <p:txBody>
          <a:bodyPr wrap="square" rtlCol="0">
            <a:spAutoFit/>
          </a:bodyPr>
          <a:lstStyle/>
          <a:p>
            <a:r>
              <a:rPr lang="cs-CZ" dirty="0" smtClean="0"/>
              <a:t>      </a:t>
            </a:r>
            <a:r>
              <a:rPr lang="cs-CZ" dirty="0" err="1" smtClean="0"/>
              <a:t>six</a:t>
            </a:r>
            <a:endParaRPr lang="cs-CZ" dirty="0"/>
          </a:p>
        </p:txBody>
      </p:sp>
      <p:sp>
        <p:nvSpPr>
          <p:cNvPr id="15" name="TextovéPole 14"/>
          <p:cNvSpPr txBox="1"/>
          <p:nvPr/>
        </p:nvSpPr>
        <p:spPr>
          <a:xfrm>
            <a:off x="5436096" y="6093296"/>
            <a:ext cx="1152128" cy="369332"/>
          </a:xfrm>
          <a:prstGeom prst="rect">
            <a:avLst/>
          </a:prstGeom>
          <a:noFill/>
        </p:spPr>
        <p:txBody>
          <a:bodyPr wrap="square" rtlCol="0">
            <a:spAutoFit/>
          </a:bodyPr>
          <a:lstStyle/>
          <a:p>
            <a:r>
              <a:rPr lang="cs-CZ" dirty="0" smtClean="0"/>
              <a:t>   </a:t>
            </a:r>
            <a:r>
              <a:rPr lang="cs-CZ" dirty="0" err="1" smtClean="0"/>
              <a:t>eight</a:t>
            </a:r>
            <a:endParaRPr lang="cs-CZ" dirty="0"/>
          </a:p>
        </p:txBody>
      </p:sp>
      <p:sp>
        <p:nvSpPr>
          <p:cNvPr id="16" name="TextovéPole 15"/>
          <p:cNvSpPr txBox="1"/>
          <p:nvPr/>
        </p:nvSpPr>
        <p:spPr>
          <a:xfrm>
            <a:off x="7524328" y="6093296"/>
            <a:ext cx="1008112" cy="369332"/>
          </a:xfrm>
          <a:prstGeom prst="rect">
            <a:avLst/>
          </a:prstGeom>
          <a:noFill/>
        </p:spPr>
        <p:txBody>
          <a:bodyPr wrap="square" rtlCol="0">
            <a:spAutoFit/>
          </a:bodyPr>
          <a:lstStyle/>
          <a:p>
            <a:r>
              <a:rPr lang="cs-CZ" dirty="0" smtClean="0"/>
              <a:t>ten</a:t>
            </a:r>
            <a:endParaRPr lang="cs-CZ" dirty="0"/>
          </a:p>
        </p:txBody>
      </p:sp>
    </p:spTree>
    <p:controls>
      <mc:AlternateContent xmlns:mc="http://schemas.openxmlformats.org/markup-compatibility/2006">
        <mc:Choice xmlns:v="urn:schemas-microsoft-com:vml" Requires="v">
          <p:control spid="1535" name="DefaultOcx" r:id="rId2" imgW="380880" imgH="228600"/>
        </mc:Choice>
        <mc:Fallback>
          <p:control name="DefaultOcx" r:id="rId2" imgW="380880" imgH="228600">
            <p:pic>
              <p:nvPicPr>
                <p:cNvPr id="0" name="DefaultOcx"/>
                <p:cNvPicPr preferRelativeResize="0">
                  <a:picLocks noChangeArrowheads="1" noChangeShapeType="1"/>
                </p:cNvPicPr>
                <p:nvPr/>
              </p:nvPicPr>
              <p:blipFill>
                <a:blip r:embed="rId48">
                  <a:extLst>
                    <a:ext uri="{28A0092B-C50C-407E-A947-70E740481C1C}">
                      <a14:useLocalDpi xmlns:a14="http://schemas.microsoft.com/office/drawing/2010/main" val="0"/>
                    </a:ext>
                  </a:extLst>
                </a:blip>
                <a:srcRect/>
                <a:stretch>
                  <a:fillRect/>
                </a:stretch>
              </p:blipFill>
              <p:spPr bwMode="auto">
                <a:xfrm>
                  <a:off x="7634288" y="0"/>
                  <a:ext cx="38417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36" name="HTMLText1" r:id="rId3" imgW="457200" imgH="228600"/>
        </mc:Choice>
        <mc:Fallback>
          <p:control name="HTMLText1" r:id="rId3" imgW="457200" imgH="228600">
            <p:pic>
              <p:nvPicPr>
                <p:cNvPr id="0" name="HTMLText1"/>
                <p:cNvPicPr preferRelativeResize="0">
                  <a:picLocks noChangeArrowheads="1" noChangeShapeType="1"/>
                </p:cNvPicPr>
                <p:nvPr/>
              </p:nvPicPr>
              <p:blipFill>
                <a:blip r:embed="rId49">
                  <a:extLst>
                    <a:ext uri="{28A0092B-C50C-407E-A947-70E740481C1C}">
                      <a14:useLocalDpi xmlns:a14="http://schemas.microsoft.com/office/drawing/2010/main" val="0"/>
                    </a:ext>
                  </a:extLst>
                </a:blip>
                <a:srcRect/>
                <a:stretch>
                  <a:fillRect/>
                </a:stretch>
              </p:blipFill>
              <p:spPr bwMode="auto">
                <a:xfrm>
                  <a:off x="7634288" y="0"/>
                  <a:ext cx="455612"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37" name="HTMLText2" r:id="rId4" imgW="533520" imgH="228600"/>
        </mc:Choice>
        <mc:Fallback>
          <p:control name="HTMLText2" r:id="rId4" imgW="533520" imgH="228600">
            <p:pic>
              <p:nvPicPr>
                <p:cNvPr id="0" name="HTMLText2"/>
                <p:cNvPicPr preferRelativeResize="0">
                  <a:picLocks noChangeArrowheads="1" noChangeShapeType="1"/>
                </p:cNvPicPr>
                <p:nvPr/>
              </p:nvPicPr>
              <p:blipFill>
                <a:blip r:embed="rId50">
                  <a:extLst>
                    <a:ext uri="{28A0092B-C50C-407E-A947-70E740481C1C}">
                      <a14:useLocalDpi xmlns:a14="http://schemas.microsoft.com/office/drawing/2010/main" val="0"/>
                    </a:ext>
                  </a:extLst>
                </a:blip>
                <a:srcRect/>
                <a:stretch>
                  <a:fillRect/>
                </a:stretch>
              </p:blipFill>
              <p:spPr bwMode="auto">
                <a:xfrm>
                  <a:off x="7634288" y="0"/>
                  <a:ext cx="53657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38" name="HTMLText3" r:id="rId5" imgW="380880" imgH="228600"/>
        </mc:Choice>
        <mc:Fallback>
          <p:control name="HTMLText3" r:id="rId5" imgW="380880" imgH="228600">
            <p:pic>
              <p:nvPicPr>
                <p:cNvPr id="0" name="HTMLText3"/>
                <p:cNvPicPr preferRelativeResize="0">
                  <a:picLocks noChangeArrowheads="1" noChangeShapeType="1"/>
                </p:cNvPicPr>
                <p:nvPr/>
              </p:nvPicPr>
              <p:blipFill>
                <a:blip r:embed="rId48">
                  <a:extLst>
                    <a:ext uri="{28A0092B-C50C-407E-A947-70E740481C1C}">
                      <a14:useLocalDpi xmlns:a14="http://schemas.microsoft.com/office/drawing/2010/main" val="0"/>
                    </a:ext>
                  </a:extLst>
                </a:blip>
                <a:srcRect/>
                <a:stretch>
                  <a:fillRect/>
                </a:stretch>
              </p:blipFill>
              <p:spPr bwMode="auto">
                <a:xfrm>
                  <a:off x="7634288" y="0"/>
                  <a:ext cx="38417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39" name="HTMLText4" r:id="rId6" imgW="380880" imgH="228600"/>
        </mc:Choice>
        <mc:Fallback>
          <p:control name="HTMLText4" r:id="rId6" imgW="380880" imgH="228600">
            <p:pic>
              <p:nvPicPr>
                <p:cNvPr id="0" name="HTMLText4"/>
                <p:cNvPicPr preferRelativeResize="0">
                  <a:picLocks noChangeArrowheads="1" noChangeShapeType="1"/>
                </p:cNvPicPr>
                <p:nvPr/>
              </p:nvPicPr>
              <p:blipFill>
                <a:blip r:embed="rId48">
                  <a:extLst>
                    <a:ext uri="{28A0092B-C50C-407E-A947-70E740481C1C}">
                      <a14:useLocalDpi xmlns:a14="http://schemas.microsoft.com/office/drawing/2010/main" val="0"/>
                    </a:ext>
                  </a:extLst>
                </a:blip>
                <a:srcRect/>
                <a:stretch>
                  <a:fillRect/>
                </a:stretch>
              </p:blipFill>
              <p:spPr bwMode="auto">
                <a:xfrm>
                  <a:off x="7634288" y="0"/>
                  <a:ext cx="38417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40" name="HTMLText5" r:id="rId7" imgW="533520" imgH="228600"/>
        </mc:Choice>
        <mc:Fallback>
          <p:control name="HTMLText5" r:id="rId7" imgW="533520" imgH="228600">
            <p:pic>
              <p:nvPicPr>
                <p:cNvPr id="0" name="HTMLText5"/>
                <p:cNvPicPr preferRelativeResize="0">
                  <a:picLocks noChangeArrowheads="1" noChangeShapeType="1"/>
                </p:cNvPicPr>
                <p:nvPr/>
              </p:nvPicPr>
              <p:blipFill>
                <a:blip r:embed="rId50">
                  <a:extLst>
                    <a:ext uri="{28A0092B-C50C-407E-A947-70E740481C1C}">
                      <a14:useLocalDpi xmlns:a14="http://schemas.microsoft.com/office/drawing/2010/main" val="0"/>
                    </a:ext>
                  </a:extLst>
                </a:blip>
                <a:srcRect/>
                <a:stretch>
                  <a:fillRect/>
                </a:stretch>
              </p:blipFill>
              <p:spPr bwMode="auto">
                <a:xfrm>
                  <a:off x="7634288" y="0"/>
                  <a:ext cx="53657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41" name="HTMLText6" r:id="rId8" imgW="533520" imgH="228600"/>
        </mc:Choice>
        <mc:Fallback>
          <p:control name="HTMLText6" r:id="rId8" imgW="533520" imgH="228600">
            <p:pic>
              <p:nvPicPr>
                <p:cNvPr id="0" name="HTMLText6"/>
                <p:cNvPicPr preferRelativeResize="0">
                  <a:picLocks noChangeArrowheads="1" noChangeShapeType="1"/>
                </p:cNvPicPr>
                <p:nvPr/>
              </p:nvPicPr>
              <p:blipFill>
                <a:blip r:embed="rId50">
                  <a:extLst>
                    <a:ext uri="{28A0092B-C50C-407E-A947-70E740481C1C}">
                      <a14:useLocalDpi xmlns:a14="http://schemas.microsoft.com/office/drawing/2010/main" val="0"/>
                    </a:ext>
                  </a:extLst>
                </a:blip>
                <a:srcRect/>
                <a:stretch>
                  <a:fillRect/>
                </a:stretch>
              </p:blipFill>
              <p:spPr bwMode="auto">
                <a:xfrm>
                  <a:off x="7634288" y="0"/>
                  <a:ext cx="53657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42" name="HTMLText7" r:id="rId9" imgW="457200" imgH="228600"/>
        </mc:Choice>
        <mc:Fallback>
          <p:control name="HTMLText7" r:id="rId9" imgW="457200" imgH="228600">
            <p:pic>
              <p:nvPicPr>
                <p:cNvPr id="0" name="HTMLText7"/>
                <p:cNvPicPr preferRelativeResize="0">
                  <a:picLocks noChangeArrowheads="1" noChangeShapeType="1"/>
                </p:cNvPicPr>
                <p:nvPr/>
              </p:nvPicPr>
              <p:blipFill>
                <a:blip r:embed="rId49">
                  <a:extLst>
                    <a:ext uri="{28A0092B-C50C-407E-A947-70E740481C1C}">
                      <a14:useLocalDpi xmlns:a14="http://schemas.microsoft.com/office/drawing/2010/main" val="0"/>
                    </a:ext>
                  </a:extLst>
                </a:blip>
                <a:srcRect/>
                <a:stretch>
                  <a:fillRect/>
                </a:stretch>
              </p:blipFill>
              <p:spPr bwMode="auto">
                <a:xfrm>
                  <a:off x="7634288" y="0"/>
                  <a:ext cx="455612"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43" name="HTMLText8" r:id="rId10" imgW="457200" imgH="228600"/>
        </mc:Choice>
        <mc:Fallback>
          <p:control name="HTMLText8" r:id="rId10" imgW="457200" imgH="228600">
            <p:pic>
              <p:nvPicPr>
                <p:cNvPr id="0" name="HTMLText8"/>
                <p:cNvPicPr preferRelativeResize="0">
                  <a:picLocks noChangeArrowheads="1" noChangeShapeType="1"/>
                </p:cNvPicPr>
                <p:nvPr/>
              </p:nvPicPr>
              <p:blipFill>
                <a:blip r:embed="rId49">
                  <a:extLst>
                    <a:ext uri="{28A0092B-C50C-407E-A947-70E740481C1C}">
                      <a14:useLocalDpi xmlns:a14="http://schemas.microsoft.com/office/drawing/2010/main" val="0"/>
                    </a:ext>
                  </a:extLst>
                </a:blip>
                <a:srcRect/>
                <a:stretch>
                  <a:fillRect/>
                </a:stretch>
              </p:blipFill>
              <p:spPr bwMode="auto">
                <a:xfrm>
                  <a:off x="7634288" y="0"/>
                  <a:ext cx="455612"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44" name="HTMLText9" r:id="rId11" imgW="380880" imgH="228600"/>
        </mc:Choice>
        <mc:Fallback>
          <p:control name="HTMLText9" r:id="rId11" imgW="380880" imgH="228600">
            <p:pic>
              <p:nvPicPr>
                <p:cNvPr id="0" name="HTMLText9"/>
                <p:cNvPicPr preferRelativeResize="0">
                  <a:picLocks noChangeArrowheads="1" noChangeShapeType="1"/>
                </p:cNvPicPr>
                <p:nvPr/>
              </p:nvPicPr>
              <p:blipFill>
                <a:blip r:embed="rId48">
                  <a:extLst>
                    <a:ext uri="{28A0092B-C50C-407E-A947-70E740481C1C}">
                      <a14:useLocalDpi xmlns:a14="http://schemas.microsoft.com/office/drawing/2010/main" val="0"/>
                    </a:ext>
                  </a:extLst>
                </a:blip>
                <a:srcRect/>
                <a:stretch>
                  <a:fillRect/>
                </a:stretch>
              </p:blipFill>
              <p:spPr bwMode="auto">
                <a:xfrm>
                  <a:off x="7634288" y="0"/>
                  <a:ext cx="38417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45" name="HTMLText10" r:id="rId12" imgW="457200" imgH="228600"/>
        </mc:Choice>
        <mc:Fallback>
          <p:control name="HTMLText10" r:id="rId12" imgW="457200" imgH="228600">
            <p:pic>
              <p:nvPicPr>
                <p:cNvPr id="0" name="HTMLText10"/>
                <p:cNvPicPr preferRelativeResize="0">
                  <a:picLocks noChangeArrowheads="1" noChangeShapeType="1"/>
                </p:cNvPicPr>
                <p:nvPr/>
              </p:nvPicPr>
              <p:blipFill>
                <a:blip r:embed="rId49">
                  <a:extLst>
                    <a:ext uri="{28A0092B-C50C-407E-A947-70E740481C1C}">
                      <a14:useLocalDpi xmlns:a14="http://schemas.microsoft.com/office/drawing/2010/main" val="0"/>
                    </a:ext>
                  </a:extLst>
                </a:blip>
                <a:srcRect/>
                <a:stretch>
                  <a:fillRect/>
                </a:stretch>
              </p:blipFill>
              <p:spPr bwMode="auto">
                <a:xfrm>
                  <a:off x="7634288" y="0"/>
                  <a:ext cx="455612"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46" name="HTMLText11" r:id="rId13" imgW="380880" imgH="228600"/>
        </mc:Choice>
        <mc:Fallback>
          <p:control name="HTMLText11" r:id="rId13" imgW="380880" imgH="228600">
            <p:pic>
              <p:nvPicPr>
                <p:cNvPr id="0" name="HTMLText11"/>
                <p:cNvPicPr preferRelativeResize="0">
                  <a:picLocks noChangeArrowheads="1" noChangeShapeType="1"/>
                </p:cNvPicPr>
                <p:nvPr/>
              </p:nvPicPr>
              <p:blipFill>
                <a:blip r:embed="rId48">
                  <a:extLst>
                    <a:ext uri="{28A0092B-C50C-407E-A947-70E740481C1C}">
                      <a14:useLocalDpi xmlns:a14="http://schemas.microsoft.com/office/drawing/2010/main" val="0"/>
                    </a:ext>
                  </a:extLst>
                </a:blip>
                <a:srcRect/>
                <a:stretch>
                  <a:fillRect/>
                </a:stretch>
              </p:blipFill>
              <p:spPr bwMode="auto">
                <a:xfrm>
                  <a:off x="7634288" y="0"/>
                  <a:ext cx="38417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47" name="HTMLText12" r:id="rId14" imgW="457200" imgH="228600"/>
        </mc:Choice>
        <mc:Fallback>
          <p:control name="HTMLText12" r:id="rId14" imgW="457200" imgH="228600">
            <p:pic>
              <p:nvPicPr>
                <p:cNvPr id="0" name="HTMLText12"/>
                <p:cNvPicPr preferRelativeResize="0">
                  <a:picLocks noChangeArrowheads="1" noChangeShapeType="1"/>
                </p:cNvPicPr>
                <p:nvPr/>
              </p:nvPicPr>
              <p:blipFill>
                <a:blip r:embed="rId49">
                  <a:extLst>
                    <a:ext uri="{28A0092B-C50C-407E-A947-70E740481C1C}">
                      <a14:useLocalDpi xmlns:a14="http://schemas.microsoft.com/office/drawing/2010/main" val="0"/>
                    </a:ext>
                  </a:extLst>
                </a:blip>
                <a:srcRect/>
                <a:stretch>
                  <a:fillRect/>
                </a:stretch>
              </p:blipFill>
              <p:spPr bwMode="auto">
                <a:xfrm>
                  <a:off x="7634288" y="0"/>
                  <a:ext cx="455612"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48" name="HTMLText13" r:id="rId15" imgW="457200" imgH="228600"/>
        </mc:Choice>
        <mc:Fallback>
          <p:control name="HTMLText13" r:id="rId15" imgW="457200" imgH="228600">
            <p:pic>
              <p:nvPicPr>
                <p:cNvPr id="0" name="HTMLText13"/>
                <p:cNvPicPr preferRelativeResize="0">
                  <a:picLocks noChangeArrowheads="1" noChangeShapeType="1"/>
                </p:cNvPicPr>
                <p:nvPr/>
              </p:nvPicPr>
              <p:blipFill>
                <a:blip r:embed="rId49">
                  <a:extLst>
                    <a:ext uri="{28A0092B-C50C-407E-A947-70E740481C1C}">
                      <a14:useLocalDpi xmlns:a14="http://schemas.microsoft.com/office/drawing/2010/main" val="0"/>
                    </a:ext>
                  </a:extLst>
                </a:blip>
                <a:srcRect/>
                <a:stretch>
                  <a:fillRect/>
                </a:stretch>
              </p:blipFill>
              <p:spPr bwMode="auto">
                <a:xfrm>
                  <a:off x="7634288" y="0"/>
                  <a:ext cx="455612"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49" name="HTMLText14" r:id="rId16" imgW="380880" imgH="228600"/>
        </mc:Choice>
        <mc:Fallback>
          <p:control name="HTMLText14" r:id="rId16" imgW="380880" imgH="228600">
            <p:pic>
              <p:nvPicPr>
                <p:cNvPr id="0" name="HTMLText14"/>
                <p:cNvPicPr preferRelativeResize="0">
                  <a:picLocks noChangeArrowheads="1" noChangeShapeType="1"/>
                </p:cNvPicPr>
                <p:nvPr/>
              </p:nvPicPr>
              <p:blipFill>
                <a:blip r:embed="rId48">
                  <a:extLst>
                    <a:ext uri="{28A0092B-C50C-407E-A947-70E740481C1C}">
                      <a14:useLocalDpi xmlns:a14="http://schemas.microsoft.com/office/drawing/2010/main" val="0"/>
                    </a:ext>
                  </a:extLst>
                </a:blip>
                <a:srcRect/>
                <a:stretch>
                  <a:fillRect/>
                </a:stretch>
              </p:blipFill>
              <p:spPr bwMode="auto">
                <a:xfrm>
                  <a:off x="7634288" y="0"/>
                  <a:ext cx="38417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50" name="HTMLText15" r:id="rId17" imgW="533520" imgH="228600"/>
        </mc:Choice>
        <mc:Fallback>
          <p:control name="HTMLText15" r:id="rId17" imgW="533520" imgH="228600">
            <p:pic>
              <p:nvPicPr>
                <p:cNvPr id="0" name="HTMLText15"/>
                <p:cNvPicPr preferRelativeResize="0">
                  <a:picLocks noChangeArrowheads="1" noChangeShapeType="1"/>
                </p:cNvPicPr>
                <p:nvPr/>
              </p:nvPicPr>
              <p:blipFill>
                <a:blip r:embed="rId50">
                  <a:extLst>
                    <a:ext uri="{28A0092B-C50C-407E-A947-70E740481C1C}">
                      <a14:useLocalDpi xmlns:a14="http://schemas.microsoft.com/office/drawing/2010/main" val="0"/>
                    </a:ext>
                  </a:extLst>
                </a:blip>
                <a:srcRect/>
                <a:stretch>
                  <a:fillRect/>
                </a:stretch>
              </p:blipFill>
              <p:spPr bwMode="auto">
                <a:xfrm>
                  <a:off x="7634288" y="0"/>
                  <a:ext cx="53657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51" name="HTMLText16" r:id="rId18" imgW="533520" imgH="228600"/>
        </mc:Choice>
        <mc:Fallback>
          <p:control name="HTMLText16" r:id="rId18" imgW="533520" imgH="228600">
            <p:pic>
              <p:nvPicPr>
                <p:cNvPr id="0" name="HTMLText16"/>
                <p:cNvPicPr preferRelativeResize="0">
                  <a:picLocks noChangeArrowheads="1" noChangeShapeType="1"/>
                </p:cNvPicPr>
                <p:nvPr/>
              </p:nvPicPr>
              <p:blipFill>
                <a:blip r:embed="rId50">
                  <a:extLst>
                    <a:ext uri="{28A0092B-C50C-407E-A947-70E740481C1C}">
                      <a14:useLocalDpi xmlns:a14="http://schemas.microsoft.com/office/drawing/2010/main" val="0"/>
                    </a:ext>
                  </a:extLst>
                </a:blip>
                <a:srcRect/>
                <a:stretch>
                  <a:fillRect/>
                </a:stretch>
              </p:blipFill>
              <p:spPr bwMode="auto">
                <a:xfrm>
                  <a:off x="7634288" y="0"/>
                  <a:ext cx="53657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52" name="HTMLText17" r:id="rId19" imgW="457200" imgH="228600"/>
        </mc:Choice>
        <mc:Fallback>
          <p:control name="HTMLText17" r:id="rId19" imgW="457200" imgH="228600">
            <p:pic>
              <p:nvPicPr>
                <p:cNvPr id="0" name="HTMLText17"/>
                <p:cNvPicPr preferRelativeResize="0">
                  <a:picLocks noChangeArrowheads="1" noChangeShapeType="1"/>
                </p:cNvPicPr>
                <p:nvPr/>
              </p:nvPicPr>
              <p:blipFill>
                <a:blip r:embed="rId49">
                  <a:extLst>
                    <a:ext uri="{28A0092B-C50C-407E-A947-70E740481C1C}">
                      <a14:useLocalDpi xmlns:a14="http://schemas.microsoft.com/office/drawing/2010/main" val="0"/>
                    </a:ext>
                  </a:extLst>
                </a:blip>
                <a:srcRect/>
                <a:stretch>
                  <a:fillRect/>
                </a:stretch>
              </p:blipFill>
              <p:spPr bwMode="auto">
                <a:xfrm>
                  <a:off x="7643813" y="0"/>
                  <a:ext cx="455612"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53" name="HTMLCheckbox1" r:id="rId20" imgW="1371600" imgH="304920"/>
        </mc:Choice>
        <mc:Fallback>
          <p:control name="HTMLCheckbox1" r:id="rId20" imgW="1371600" imgH="304920">
            <p:pic>
              <p:nvPicPr>
                <p:cNvPr id="0" name="HTMLCheckbox1"/>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54" name="HTMLCheckbox2" r:id="rId21" imgW="1371600" imgH="304920"/>
        </mc:Choice>
        <mc:Fallback>
          <p:control name="HTMLCheckbox2" r:id="rId21" imgW="1371600" imgH="304920">
            <p:pic>
              <p:nvPicPr>
                <p:cNvPr id="0" name="HTMLCheckbox2"/>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55" name="HTMLCheckbox3" r:id="rId22" imgW="1371600" imgH="304920"/>
        </mc:Choice>
        <mc:Fallback>
          <p:control name="HTMLCheckbox3" r:id="rId22" imgW="1371600" imgH="304920">
            <p:pic>
              <p:nvPicPr>
                <p:cNvPr id="0" name="HTMLCheckbox3"/>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56" name="HTMLCheckbox4" r:id="rId23" imgW="1371600" imgH="304920"/>
        </mc:Choice>
        <mc:Fallback>
          <p:control name="HTMLCheckbox4" r:id="rId23" imgW="1371600" imgH="304920">
            <p:pic>
              <p:nvPicPr>
                <p:cNvPr id="0" name="HTMLCheckbox4"/>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57" name="HTMLCheckbox5" r:id="rId24" imgW="1371600" imgH="304920"/>
        </mc:Choice>
        <mc:Fallback>
          <p:control name="HTMLCheckbox5" r:id="rId24" imgW="1371600" imgH="304920">
            <p:pic>
              <p:nvPicPr>
                <p:cNvPr id="0" name="HTMLCheckbox5"/>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58" name="HTMLCheckbox6" r:id="rId25" imgW="1371600" imgH="304920"/>
        </mc:Choice>
        <mc:Fallback>
          <p:control name="HTMLCheckbox6" r:id="rId25" imgW="1371600" imgH="304920">
            <p:pic>
              <p:nvPicPr>
                <p:cNvPr id="0" name="HTMLCheckbox6"/>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59" name="HTMLCheckbox7" r:id="rId26" imgW="1371600" imgH="304920"/>
        </mc:Choice>
        <mc:Fallback>
          <p:control name="HTMLCheckbox7" r:id="rId26" imgW="1371600" imgH="304920">
            <p:pic>
              <p:nvPicPr>
                <p:cNvPr id="0" name="HTMLCheckbox7"/>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60" name="HTMLCheckbox8" r:id="rId27" imgW="1371600" imgH="304920"/>
        </mc:Choice>
        <mc:Fallback>
          <p:control name="HTMLCheckbox8" r:id="rId27" imgW="1371600" imgH="304920">
            <p:pic>
              <p:nvPicPr>
                <p:cNvPr id="0" name="HTMLCheckbox8"/>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61" name="HTMLCheckbox9" r:id="rId28" imgW="1371600" imgH="304920"/>
        </mc:Choice>
        <mc:Fallback>
          <p:control name="HTMLCheckbox9" r:id="rId28" imgW="1371600" imgH="304920">
            <p:pic>
              <p:nvPicPr>
                <p:cNvPr id="0" name="HTMLCheckbox9"/>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62" name="HTMLCheckbox10" r:id="rId29" imgW="1371600" imgH="304920"/>
        </mc:Choice>
        <mc:Fallback>
          <p:control name="HTMLCheckbox10" r:id="rId29" imgW="1371600" imgH="304920">
            <p:pic>
              <p:nvPicPr>
                <p:cNvPr id="0" name="HTMLCheckbox10"/>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63" name="HTMLCheckbox11" r:id="rId30" imgW="1371600" imgH="304920"/>
        </mc:Choice>
        <mc:Fallback>
          <p:control name="HTMLCheckbox11" r:id="rId30" imgW="1371600" imgH="304920">
            <p:pic>
              <p:nvPicPr>
                <p:cNvPr id="0" name="HTMLCheckbox11"/>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64" name="HTMLCheckbox12" r:id="rId31" imgW="1371600" imgH="304920"/>
        </mc:Choice>
        <mc:Fallback>
          <p:control name="HTMLCheckbox12" r:id="rId31" imgW="1371600" imgH="304920">
            <p:pic>
              <p:nvPicPr>
                <p:cNvPr id="0" name="HTMLCheckbox12"/>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65" name="HTMLCheckbox13" r:id="rId32" imgW="1371600" imgH="304920"/>
        </mc:Choice>
        <mc:Fallback>
          <p:control name="HTMLCheckbox13" r:id="rId32" imgW="1371600" imgH="304920">
            <p:pic>
              <p:nvPicPr>
                <p:cNvPr id="0" name="HTMLCheckbox13"/>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66" name="HTMLCheckbox14" r:id="rId33" imgW="1371600" imgH="304920"/>
        </mc:Choice>
        <mc:Fallback>
          <p:control name="HTMLCheckbox14" r:id="rId33" imgW="1371600" imgH="304920">
            <p:pic>
              <p:nvPicPr>
                <p:cNvPr id="0" name="HTMLCheckbox14"/>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67" name="HTMLCheckbox15" r:id="rId34" imgW="1371600" imgH="304920"/>
        </mc:Choice>
        <mc:Fallback>
          <p:control name="HTMLCheckbox15" r:id="rId34" imgW="1371600" imgH="304920">
            <p:pic>
              <p:nvPicPr>
                <p:cNvPr id="0" name="HTMLCheckbox15"/>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568" name="HTMLCheckbox16" r:id="rId35" imgW="1371600" imgH="304920"/>
        </mc:Choice>
        <mc:Fallback>
          <p:control name="HTMLCheckbox16" r:id="rId35" imgW="1371600" imgH="304920">
            <p:pic>
              <p:nvPicPr>
                <p:cNvPr id="0" name="HTMLCheckbox16"/>
                <p:cNvPicPr preferRelativeResize="0">
                  <a:picLocks noChangeArrowheads="1" noChangeShapeType="1"/>
                </p:cNvPicPr>
                <p:nvPr/>
              </p:nvPicPr>
              <p:blipFill>
                <a:blip r:embed="rId51">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p:controls>
    <p:extLst>
      <p:ext uri="{BB962C8B-B14F-4D97-AF65-F5344CB8AC3E}">
        <p14:creationId xmlns:p14="http://schemas.microsoft.com/office/powerpoint/2010/main" val="98407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xEl>
                                              <p:pRg st="0" end="0"/>
                                            </p:txEl>
                                          </p:spTgt>
                                        </p:tgtEl>
                                        <p:attrNameLst>
                                          <p:attrName>style.visibility</p:attrName>
                                        </p:attrNameLst>
                                      </p:cBhvr>
                                      <p:to>
                                        <p:strVal val="visible"/>
                                      </p:to>
                                    </p:set>
                                    <p:anim calcmode="lin" valueType="num">
                                      <p:cBhvr additive="base">
                                        <p:cTn id="13"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anim calcmode="lin" valueType="num">
                                      <p:cBhvr additive="base">
                                        <p:cTn id="55" dur="500" fill="hold"/>
                                        <p:tgtEl>
                                          <p:spTgt spid="11"/>
                                        </p:tgtEl>
                                        <p:attrNameLst>
                                          <p:attrName>ppt_x</p:attrName>
                                        </p:attrNameLst>
                                      </p:cBhvr>
                                      <p:tavLst>
                                        <p:tav tm="0">
                                          <p:val>
                                            <p:strVal val="#ppt_x"/>
                                          </p:val>
                                        </p:tav>
                                        <p:tav tm="100000">
                                          <p:val>
                                            <p:strVal val="#ppt_x"/>
                                          </p:val>
                                        </p:tav>
                                      </p:tavLst>
                                    </p:anim>
                                    <p:anim calcmode="lin" valueType="num">
                                      <p:cBhvr additive="base">
                                        <p:cTn id="5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6"/>
                                        </p:tgtEl>
                                        <p:attrNameLst>
                                          <p:attrName>style.visibility</p:attrName>
                                        </p:attrNameLst>
                                      </p:cBhvr>
                                      <p:to>
                                        <p:strVal val="visible"/>
                                      </p:to>
                                    </p:set>
                                    <p:anim calcmode="lin" valueType="num">
                                      <p:cBhvr additive="base">
                                        <p:cTn id="61" dur="500" fill="hold"/>
                                        <p:tgtEl>
                                          <p:spTgt spid="16"/>
                                        </p:tgtEl>
                                        <p:attrNameLst>
                                          <p:attrName>ppt_x</p:attrName>
                                        </p:attrNameLst>
                                      </p:cBhvr>
                                      <p:tavLst>
                                        <p:tav tm="0">
                                          <p:val>
                                            <p:strVal val="#ppt_x"/>
                                          </p:val>
                                        </p:tav>
                                        <p:tav tm="100000">
                                          <p:val>
                                            <p:strVal val="#ppt_x"/>
                                          </p:val>
                                        </p:tav>
                                      </p:tavLst>
                                    </p:anim>
                                    <p:anim calcmode="lin" valueType="num">
                                      <p:cBhvr additive="base">
                                        <p:cTn id="6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3" grpId="0"/>
      <p:bldP spid="14" grpId="0"/>
      <p:bldP spid="15"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2386608" cy="778098"/>
          </a:xfrm>
          <a:solidFill>
            <a:schemeClr val="accent5">
              <a:lumMod val="20000"/>
              <a:lumOff val="80000"/>
            </a:schemeClr>
          </a:solidFill>
        </p:spPr>
        <p:txBody>
          <a:bodyPr>
            <a:normAutofit fontScale="90000"/>
          </a:bodyPr>
          <a:lstStyle/>
          <a:p>
            <a:pPr algn="just"/>
            <a:r>
              <a:rPr lang="cs-CZ" i="1" dirty="0" smtClean="0"/>
              <a:t>A – </a:t>
            </a:r>
            <a:r>
              <a:rPr lang="cs-CZ" i="1" dirty="0" err="1" smtClean="0"/>
              <a:t>Write</a:t>
            </a:r>
            <a:r>
              <a:rPr lang="cs-CZ" dirty="0" smtClean="0"/>
              <a:t>: </a:t>
            </a:r>
            <a:endParaRPr lang="cs-CZ" dirty="0"/>
          </a:p>
        </p:txBody>
      </p:sp>
      <p:pic>
        <p:nvPicPr>
          <p:cNvPr id="4" name="Picture 48" descr="http://www.englishexercises.org/makeagame/my_documents/my_pictures/gallery/o/one.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0" y="1124744"/>
            <a:ext cx="987655" cy="100811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1" descr="http://www.englishexercises.org/makeagame/my_documents/my_pictures/gallery/t/two.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558" y="2123461"/>
            <a:ext cx="936104" cy="108012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0" descr="http://www.englishexercises.org/makeagame/my_documents/my_pictures/gallery/t/thre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8137" y="3232123"/>
            <a:ext cx="1008112" cy="108012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5" descr="http://www.englishexercises.org/makeagame/my_documents/my_pictures/gallery/f/four.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8137" y="4303131"/>
            <a:ext cx="1049144" cy="114209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33" descr="http://www.englishexercises.org/makeagame/my_documents/my_pictures/gallery/f/five.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8137" y="5434137"/>
            <a:ext cx="1123352" cy="116321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54" descr="http://www.englishexercises.org/makeagame/my_documents/my_pictures/gallery/s/six.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67944" y="1052736"/>
            <a:ext cx="1144591" cy="107072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6" descr="http://www.englishexercises.org/makeagame/my_documents/my_pictures/gallery/s/seven.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17179" y="2123460"/>
            <a:ext cx="1246909" cy="110866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3" descr="http://www.englishexercises.org/makeagame/my_documents/my_pictures/gallery/e/eight.jp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283968" y="3223011"/>
            <a:ext cx="1080120" cy="108012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57" descr="http://www.englishexercises.org/makeagame/my_documents/my_pictures/gallery/n/nine.jp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067944" y="4312243"/>
            <a:ext cx="1144591" cy="114459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9" descr="http://www.englishexercises.org/makeagame/my_documents/my_pictures/gallery/t/ten.jpg"/>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283968" y="5434137"/>
            <a:ext cx="1141041" cy="1141041"/>
          </a:xfrm>
          <a:prstGeom prst="rect">
            <a:avLst/>
          </a:prstGeom>
          <a:noFill/>
          <a:extLst>
            <a:ext uri="{909E8E84-426E-40DD-AFC4-6F175D3DCCD1}">
              <a14:hiddenFill xmlns:a14="http://schemas.microsoft.com/office/drawing/2010/main">
                <a:solidFill>
                  <a:srgbClr val="FFFFFF"/>
                </a:solidFill>
              </a14:hiddenFill>
            </a:ext>
          </a:extLst>
        </p:spPr>
      </p:pic>
      <p:sp>
        <p:nvSpPr>
          <p:cNvPr id="14" name="Obdélník 13"/>
          <p:cNvSpPr/>
          <p:nvPr/>
        </p:nvSpPr>
        <p:spPr>
          <a:xfrm>
            <a:off x="2195736" y="1516089"/>
            <a:ext cx="1080120" cy="400743"/>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dirty="0">
              <a:solidFill>
                <a:schemeClr val="tx1"/>
              </a:solidFill>
            </a:endParaRPr>
          </a:p>
        </p:txBody>
      </p:sp>
      <p:sp>
        <p:nvSpPr>
          <p:cNvPr id="15" name="Obdélník 14"/>
          <p:cNvSpPr/>
          <p:nvPr/>
        </p:nvSpPr>
        <p:spPr>
          <a:xfrm>
            <a:off x="2195736" y="2463149"/>
            <a:ext cx="1080120" cy="400743"/>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solidFill>
                <a:schemeClr val="tx1"/>
              </a:solidFill>
            </a:endParaRPr>
          </a:p>
        </p:txBody>
      </p:sp>
      <p:sp>
        <p:nvSpPr>
          <p:cNvPr id="16" name="Obdélník 15"/>
          <p:cNvSpPr/>
          <p:nvPr/>
        </p:nvSpPr>
        <p:spPr>
          <a:xfrm>
            <a:off x="2195736" y="3562699"/>
            <a:ext cx="1080120" cy="400743"/>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dirty="0">
              <a:solidFill>
                <a:schemeClr val="tx1"/>
              </a:solidFill>
            </a:endParaRPr>
          </a:p>
        </p:txBody>
      </p:sp>
      <p:sp>
        <p:nvSpPr>
          <p:cNvPr id="17" name="Obdélník 16"/>
          <p:cNvSpPr/>
          <p:nvPr/>
        </p:nvSpPr>
        <p:spPr>
          <a:xfrm>
            <a:off x="2195736" y="4673805"/>
            <a:ext cx="1080120" cy="400743"/>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dirty="0">
              <a:solidFill>
                <a:schemeClr val="tx1"/>
              </a:solidFill>
            </a:endParaRPr>
          </a:p>
        </p:txBody>
      </p:sp>
      <p:sp>
        <p:nvSpPr>
          <p:cNvPr id="18" name="Obdélník 17"/>
          <p:cNvSpPr/>
          <p:nvPr/>
        </p:nvSpPr>
        <p:spPr>
          <a:xfrm>
            <a:off x="2195736" y="5826982"/>
            <a:ext cx="1080120" cy="400743"/>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dirty="0">
              <a:solidFill>
                <a:schemeClr val="tx1"/>
              </a:solidFill>
            </a:endParaRPr>
          </a:p>
        </p:txBody>
      </p:sp>
      <p:sp>
        <p:nvSpPr>
          <p:cNvPr id="19" name="Obdélník 18"/>
          <p:cNvSpPr/>
          <p:nvPr/>
        </p:nvSpPr>
        <p:spPr>
          <a:xfrm>
            <a:off x="6084168" y="1466613"/>
            <a:ext cx="1080120" cy="400743"/>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dirty="0">
              <a:solidFill>
                <a:schemeClr val="tx1"/>
              </a:solidFill>
            </a:endParaRPr>
          </a:p>
        </p:txBody>
      </p:sp>
      <p:sp>
        <p:nvSpPr>
          <p:cNvPr id="20" name="Obdélník 19"/>
          <p:cNvSpPr/>
          <p:nvPr/>
        </p:nvSpPr>
        <p:spPr>
          <a:xfrm>
            <a:off x="6062909" y="2477419"/>
            <a:ext cx="1080120" cy="400743"/>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dirty="0">
              <a:solidFill>
                <a:schemeClr val="tx1"/>
              </a:solidFill>
            </a:endParaRPr>
          </a:p>
        </p:txBody>
      </p:sp>
      <p:sp>
        <p:nvSpPr>
          <p:cNvPr id="21" name="Obdélník 20"/>
          <p:cNvSpPr/>
          <p:nvPr/>
        </p:nvSpPr>
        <p:spPr>
          <a:xfrm>
            <a:off x="6062909" y="3587400"/>
            <a:ext cx="1080120" cy="400743"/>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dirty="0">
              <a:solidFill>
                <a:schemeClr val="tx1"/>
              </a:solidFill>
            </a:endParaRPr>
          </a:p>
        </p:txBody>
      </p:sp>
      <p:sp>
        <p:nvSpPr>
          <p:cNvPr id="22" name="Obdélník 21"/>
          <p:cNvSpPr/>
          <p:nvPr/>
        </p:nvSpPr>
        <p:spPr>
          <a:xfrm>
            <a:off x="6062909" y="4712361"/>
            <a:ext cx="1080120" cy="400743"/>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dirty="0">
              <a:solidFill>
                <a:schemeClr val="tx1"/>
              </a:solidFill>
            </a:endParaRPr>
          </a:p>
        </p:txBody>
      </p:sp>
      <p:sp>
        <p:nvSpPr>
          <p:cNvPr id="23" name="Obdélník 22"/>
          <p:cNvSpPr/>
          <p:nvPr/>
        </p:nvSpPr>
        <p:spPr>
          <a:xfrm>
            <a:off x="6092373" y="5815373"/>
            <a:ext cx="1080120" cy="400743"/>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dirty="0">
              <a:solidFill>
                <a:schemeClr val="tx1"/>
              </a:solidFill>
            </a:endParaRPr>
          </a:p>
        </p:txBody>
      </p:sp>
      <p:sp>
        <p:nvSpPr>
          <p:cNvPr id="25" name="TextovéPole 24"/>
          <p:cNvSpPr txBox="1"/>
          <p:nvPr/>
        </p:nvSpPr>
        <p:spPr>
          <a:xfrm>
            <a:off x="2915816" y="404664"/>
            <a:ext cx="6048672" cy="400110"/>
          </a:xfrm>
          <a:prstGeom prst="rect">
            <a:avLst/>
          </a:prstGeom>
          <a:solidFill>
            <a:schemeClr val="accent5">
              <a:lumMod val="20000"/>
              <a:lumOff val="80000"/>
            </a:schemeClr>
          </a:solidFill>
          <a:ln>
            <a:solidFill>
              <a:srgbClr val="0070C0"/>
            </a:solidFill>
          </a:ln>
        </p:spPr>
        <p:txBody>
          <a:bodyPr wrap="square" rtlCol="0">
            <a:spAutoFit/>
          </a:bodyPr>
          <a:lstStyle/>
          <a:p>
            <a:r>
              <a:rPr lang="cs-CZ" sz="2000" dirty="0"/>
              <a:t>t</a:t>
            </a:r>
            <a:r>
              <a:rPr lang="cs-CZ" sz="2000" dirty="0" smtClean="0"/>
              <a:t>en, </a:t>
            </a:r>
            <a:r>
              <a:rPr lang="cs-CZ" sz="2000" dirty="0" err="1" smtClean="0"/>
              <a:t>eight</a:t>
            </a:r>
            <a:r>
              <a:rPr lang="cs-CZ" sz="2000" dirty="0" smtClean="0"/>
              <a:t>, </a:t>
            </a:r>
            <a:r>
              <a:rPr lang="cs-CZ" sz="2000" dirty="0" err="1" smtClean="0"/>
              <a:t>two</a:t>
            </a:r>
            <a:r>
              <a:rPr lang="cs-CZ" sz="2000" dirty="0" smtClean="0"/>
              <a:t>, </a:t>
            </a:r>
            <a:r>
              <a:rPr lang="cs-CZ" sz="2000" dirty="0" err="1" smtClean="0"/>
              <a:t>six</a:t>
            </a:r>
            <a:r>
              <a:rPr lang="cs-CZ" sz="2000" dirty="0" smtClean="0"/>
              <a:t>, </a:t>
            </a:r>
            <a:r>
              <a:rPr lang="cs-CZ" sz="2000" dirty="0" err="1" smtClean="0"/>
              <a:t>four</a:t>
            </a:r>
            <a:r>
              <a:rPr lang="cs-CZ" sz="2000" dirty="0" smtClean="0"/>
              <a:t>, </a:t>
            </a:r>
            <a:r>
              <a:rPr lang="cs-CZ" sz="2000" dirty="0" err="1" smtClean="0"/>
              <a:t>one</a:t>
            </a:r>
            <a:r>
              <a:rPr lang="cs-CZ" sz="2000" dirty="0" smtClean="0"/>
              <a:t>, </a:t>
            </a:r>
            <a:r>
              <a:rPr lang="cs-CZ" sz="2000" dirty="0" err="1" smtClean="0"/>
              <a:t>nine</a:t>
            </a:r>
            <a:r>
              <a:rPr lang="cs-CZ" sz="2000" dirty="0" smtClean="0"/>
              <a:t>, </a:t>
            </a:r>
            <a:r>
              <a:rPr lang="cs-CZ" sz="2000" dirty="0" err="1" smtClean="0"/>
              <a:t>three</a:t>
            </a:r>
            <a:r>
              <a:rPr lang="cs-CZ" sz="2000" dirty="0" smtClean="0"/>
              <a:t>, </a:t>
            </a:r>
            <a:r>
              <a:rPr lang="cs-CZ" sz="2000" dirty="0" err="1" smtClean="0"/>
              <a:t>seven</a:t>
            </a:r>
            <a:r>
              <a:rPr lang="cs-CZ" sz="2000" dirty="0" smtClean="0"/>
              <a:t>, </a:t>
            </a:r>
            <a:r>
              <a:rPr lang="cs-CZ" sz="2000" dirty="0" err="1" smtClean="0"/>
              <a:t>five</a:t>
            </a:r>
            <a:endParaRPr lang="cs-CZ" sz="2000" dirty="0"/>
          </a:p>
        </p:txBody>
      </p:sp>
    </p:spTree>
    <p:extLst>
      <p:ext uri="{BB962C8B-B14F-4D97-AF65-F5344CB8AC3E}">
        <p14:creationId xmlns:p14="http://schemas.microsoft.com/office/powerpoint/2010/main" val="5752987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283152" cy="752339"/>
          </a:xfrm>
          <a:solidFill>
            <a:schemeClr val="accent5">
              <a:lumMod val="20000"/>
              <a:lumOff val="80000"/>
            </a:schemeClr>
          </a:solidFill>
        </p:spPr>
        <p:txBody>
          <a:bodyPr>
            <a:normAutofit fontScale="90000"/>
          </a:bodyPr>
          <a:lstStyle/>
          <a:p>
            <a:pPr algn="just"/>
            <a:r>
              <a:rPr lang="cs-CZ" i="1" dirty="0" smtClean="0"/>
              <a:t>B  - </a:t>
            </a:r>
            <a:r>
              <a:rPr lang="cs-CZ" i="1" dirty="0" err="1" smtClean="0"/>
              <a:t>Choose</a:t>
            </a:r>
            <a:r>
              <a:rPr lang="cs-CZ" i="1" dirty="0" smtClean="0"/>
              <a:t> and </a:t>
            </a:r>
            <a:r>
              <a:rPr lang="cs-CZ" i="1" dirty="0" err="1" smtClean="0"/>
              <a:t>count</a:t>
            </a:r>
            <a:r>
              <a:rPr lang="cs-CZ" i="1" dirty="0" smtClean="0"/>
              <a:t>:</a:t>
            </a:r>
            <a:endParaRPr lang="cs-CZ" i="1" dirty="0"/>
          </a:p>
        </p:txBody>
      </p:sp>
      <p:pic>
        <p:nvPicPr>
          <p:cNvPr id="4" name="Picture 60" descr="http://www.englishexercises.org/makeagame/my_documents/my_pictures/gallery/t/three.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124744"/>
            <a:ext cx="1008112" cy="100811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0" descr="http://www.englishexercises.org/makeagame/my_documents/my_pictures/gallery/t/thre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1052736"/>
            <a:ext cx="1008112" cy="1080120"/>
          </a:xfrm>
          <a:prstGeom prst="rect">
            <a:avLst/>
          </a:prstGeom>
          <a:noFill/>
          <a:extLst>
            <a:ext uri="{909E8E84-426E-40DD-AFC4-6F175D3DCCD1}">
              <a14:hiddenFill xmlns:a14="http://schemas.microsoft.com/office/drawing/2010/main">
                <a:solidFill>
                  <a:srgbClr val="FFFFFF"/>
                </a:solidFill>
              </a14:hiddenFill>
            </a:ext>
          </a:extLst>
        </p:spPr>
      </p:pic>
      <p:sp>
        <p:nvSpPr>
          <p:cNvPr id="6" name="TextovéPole 5"/>
          <p:cNvSpPr txBox="1"/>
          <p:nvPr/>
        </p:nvSpPr>
        <p:spPr>
          <a:xfrm flipH="1">
            <a:off x="1259632" y="1340767"/>
            <a:ext cx="864096" cy="769441"/>
          </a:xfrm>
          <a:prstGeom prst="rect">
            <a:avLst/>
          </a:prstGeom>
          <a:noFill/>
        </p:spPr>
        <p:txBody>
          <a:bodyPr wrap="square" rtlCol="0">
            <a:spAutoFit/>
          </a:bodyPr>
          <a:lstStyle/>
          <a:p>
            <a:r>
              <a:rPr lang="en-US" b="1" dirty="0">
                <a:latin typeface="Comic Sans MS, Arial, Helvetica, sans-serif"/>
              </a:rPr>
              <a:t> </a:t>
            </a:r>
            <a:r>
              <a:rPr lang="cs-CZ" b="1" dirty="0" smtClean="0">
                <a:latin typeface="Comic Sans MS, Arial, Helvetica, sans-serif"/>
              </a:rPr>
              <a:t>  </a:t>
            </a:r>
            <a:r>
              <a:rPr lang="en-US" sz="4400" b="1" dirty="0" smtClean="0">
                <a:latin typeface="Comic Sans MS, Arial, Helvetica, sans-serif"/>
              </a:rPr>
              <a:t>+</a:t>
            </a:r>
            <a:r>
              <a:rPr lang="en-US" b="1" dirty="0">
                <a:latin typeface="Comic Sans MS, Arial, Helvetica, sans-serif"/>
              </a:rPr>
              <a:t>  </a:t>
            </a:r>
            <a:endParaRPr lang="cs-CZ" dirty="0"/>
          </a:p>
        </p:txBody>
      </p:sp>
      <p:sp>
        <p:nvSpPr>
          <p:cNvPr id="7" name="TextovéPole 6"/>
          <p:cNvSpPr txBox="1"/>
          <p:nvPr/>
        </p:nvSpPr>
        <p:spPr>
          <a:xfrm>
            <a:off x="3491880" y="548680"/>
            <a:ext cx="200754" cy="3046988"/>
          </a:xfrm>
          <a:prstGeom prst="rect">
            <a:avLst/>
          </a:prstGeom>
          <a:noFill/>
        </p:spPr>
        <p:txBody>
          <a:bodyPr wrap="square" rtlCol="0">
            <a:spAutoFit/>
          </a:bodyPr>
          <a:lstStyle/>
          <a:p>
            <a:endParaRPr lang="cs-CZ" sz="4000" b="1" dirty="0" smtClean="0">
              <a:latin typeface="Comic Sans MS, Arial, Helvetica, sans-serif"/>
            </a:endParaRPr>
          </a:p>
          <a:p>
            <a:r>
              <a:rPr lang="en-US" sz="4000" b="1" dirty="0">
                <a:latin typeface="Comic Sans MS, Arial, Helvetica, sans-serif"/>
              </a:rPr>
              <a:t> </a:t>
            </a:r>
            <a:endParaRPr lang="cs-CZ" sz="4000" b="1" dirty="0">
              <a:latin typeface="Comic Sans MS, Arial, Helvetica, sans-serif"/>
            </a:endParaRPr>
          </a:p>
          <a:p>
            <a:endParaRPr lang="cs-CZ" sz="4000" b="1" dirty="0" smtClean="0">
              <a:latin typeface="Comic Sans MS, Arial, Helvetica, sans-serif"/>
            </a:endParaRPr>
          </a:p>
          <a:p>
            <a:r>
              <a:rPr lang="en-US" b="1" dirty="0">
                <a:latin typeface="Comic Sans MS, Arial, Helvetica, sans-serif"/>
              </a:rPr>
              <a:t>    </a:t>
            </a:r>
            <a:endParaRPr lang="cs-CZ" dirty="0"/>
          </a:p>
        </p:txBody>
      </p:sp>
      <p:sp>
        <p:nvSpPr>
          <p:cNvPr id="8" name="Obdélník 7"/>
          <p:cNvSpPr/>
          <p:nvPr/>
        </p:nvSpPr>
        <p:spPr>
          <a:xfrm>
            <a:off x="2992828" y="1340767"/>
            <a:ext cx="484428" cy="707886"/>
          </a:xfrm>
          <a:prstGeom prst="rect">
            <a:avLst/>
          </a:prstGeom>
        </p:spPr>
        <p:txBody>
          <a:bodyPr wrap="none">
            <a:spAutoFit/>
          </a:bodyPr>
          <a:lstStyle/>
          <a:p>
            <a:r>
              <a:rPr lang="en-US" sz="4000" b="1" dirty="0">
                <a:solidFill>
                  <a:prstClr val="black"/>
                </a:solidFill>
                <a:latin typeface="Comic Sans MS, Arial, Helvetica, sans-serif"/>
              </a:rPr>
              <a:t>=</a:t>
            </a:r>
            <a:endParaRPr lang="cs-CZ" dirty="0"/>
          </a:p>
        </p:txBody>
      </p:sp>
      <p:pic>
        <p:nvPicPr>
          <p:cNvPr id="9" name="Picture 33" descr="http://www.englishexercises.org/makeagame/my_documents/my_pictures/gallery/f/fiv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2132887"/>
            <a:ext cx="1123352" cy="1163216"/>
          </a:xfrm>
          <a:prstGeom prst="rect">
            <a:avLst/>
          </a:prstGeom>
          <a:noFill/>
          <a:extLst>
            <a:ext uri="{909E8E84-426E-40DD-AFC4-6F175D3DCCD1}">
              <a14:hiddenFill xmlns:a14="http://schemas.microsoft.com/office/drawing/2010/main">
                <a:solidFill>
                  <a:srgbClr val="FFFFFF"/>
                </a:solidFill>
              </a14:hiddenFill>
            </a:ext>
          </a:extLst>
        </p:spPr>
      </p:pic>
      <p:sp>
        <p:nvSpPr>
          <p:cNvPr id="10" name="TextovéPole 9"/>
          <p:cNvSpPr txBox="1"/>
          <p:nvPr/>
        </p:nvSpPr>
        <p:spPr>
          <a:xfrm>
            <a:off x="1403648" y="2564904"/>
            <a:ext cx="720080" cy="769441"/>
          </a:xfrm>
          <a:prstGeom prst="rect">
            <a:avLst/>
          </a:prstGeom>
          <a:noFill/>
        </p:spPr>
        <p:txBody>
          <a:bodyPr wrap="square" rtlCol="0">
            <a:spAutoFit/>
          </a:bodyPr>
          <a:lstStyle/>
          <a:p>
            <a:r>
              <a:rPr lang="cs-CZ" sz="4400" b="1" dirty="0" smtClean="0">
                <a:latin typeface="Comic Sans MS, Arial, Helvetica, sans-serif"/>
              </a:rPr>
              <a:t> </a:t>
            </a:r>
            <a:r>
              <a:rPr lang="en-US" sz="4400" b="1" dirty="0" smtClean="0">
                <a:latin typeface="Comic Sans MS, Arial, Helvetica, sans-serif"/>
              </a:rPr>
              <a:t>+</a:t>
            </a:r>
            <a:endParaRPr lang="cs-CZ" sz="4400" dirty="0"/>
          </a:p>
        </p:txBody>
      </p:sp>
      <p:pic>
        <p:nvPicPr>
          <p:cNvPr id="11" name="Picture 45" descr="http://www.englishexercises.org/makeagame/my_documents/my_pictures/gallery/f/fou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2049" y="2159638"/>
            <a:ext cx="1049144" cy="1142093"/>
          </a:xfrm>
          <a:prstGeom prst="rect">
            <a:avLst/>
          </a:prstGeom>
          <a:noFill/>
          <a:extLst>
            <a:ext uri="{909E8E84-426E-40DD-AFC4-6F175D3DCCD1}">
              <a14:hiddenFill xmlns:a14="http://schemas.microsoft.com/office/drawing/2010/main">
                <a:solidFill>
                  <a:srgbClr val="FFFFFF"/>
                </a:solidFill>
              </a14:hiddenFill>
            </a:ext>
          </a:extLst>
        </p:spPr>
      </p:pic>
      <p:sp>
        <p:nvSpPr>
          <p:cNvPr id="12" name="TextovéPole 11"/>
          <p:cNvSpPr txBox="1"/>
          <p:nvPr/>
        </p:nvSpPr>
        <p:spPr>
          <a:xfrm>
            <a:off x="3011193" y="2348880"/>
            <a:ext cx="581064" cy="769441"/>
          </a:xfrm>
          <a:prstGeom prst="rect">
            <a:avLst/>
          </a:prstGeom>
          <a:noFill/>
        </p:spPr>
        <p:txBody>
          <a:bodyPr wrap="square" rtlCol="0">
            <a:spAutoFit/>
          </a:bodyPr>
          <a:lstStyle/>
          <a:p>
            <a:r>
              <a:rPr lang="en-US" sz="4400" b="1" dirty="0">
                <a:solidFill>
                  <a:prstClr val="black"/>
                </a:solidFill>
                <a:latin typeface="Comic Sans MS, Arial, Helvetica, sans-serif"/>
              </a:rPr>
              <a:t>=</a:t>
            </a:r>
            <a:endParaRPr lang="cs-CZ" sz="4400" dirty="0"/>
          </a:p>
        </p:txBody>
      </p:sp>
      <p:pic>
        <p:nvPicPr>
          <p:cNvPr id="13" name="Picture 48" descr="http://www.englishexercises.org/makeagame/my_documents/my_pictures/gallery/o/one.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7544" y="3301731"/>
            <a:ext cx="987655" cy="1008112"/>
          </a:xfrm>
          <a:prstGeom prst="rect">
            <a:avLst/>
          </a:prstGeom>
          <a:noFill/>
          <a:extLst>
            <a:ext uri="{909E8E84-426E-40DD-AFC4-6F175D3DCCD1}">
              <a14:hiddenFill xmlns:a14="http://schemas.microsoft.com/office/drawing/2010/main">
                <a:solidFill>
                  <a:srgbClr val="FFFFFF"/>
                </a:solidFill>
              </a14:hiddenFill>
            </a:ext>
          </a:extLst>
        </p:spPr>
      </p:pic>
      <p:sp>
        <p:nvSpPr>
          <p:cNvPr id="14" name="TextovéPole 13"/>
          <p:cNvSpPr txBox="1"/>
          <p:nvPr/>
        </p:nvSpPr>
        <p:spPr>
          <a:xfrm>
            <a:off x="1455200" y="3595668"/>
            <a:ext cx="506850" cy="769441"/>
          </a:xfrm>
          <a:prstGeom prst="rect">
            <a:avLst/>
          </a:prstGeom>
          <a:noFill/>
        </p:spPr>
        <p:txBody>
          <a:bodyPr wrap="square" rtlCol="0">
            <a:spAutoFit/>
          </a:bodyPr>
          <a:lstStyle/>
          <a:p>
            <a:r>
              <a:rPr lang="en-US" sz="4400" b="1" dirty="0">
                <a:latin typeface="Comic Sans MS, Arial, Helvetica, sans-serif"/>
              </a:rPr>
              <a:t>+</a:t>
            </a:r>
            <a:endParaRPr lang="cs-CZ" sz="4400" dirty="0"/>
          </a:p>
        </p:txBody>
      </p:sp>
      <p:pic>
        <p:nvPicPr>
          <p:cNvPr id="15" name="Picture 48" descr="http://www.englishexercises.org/makeagame/my_documents/my_pictures/gallery/o/one.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1560" y="1124744"/>
            <a:ext cx="987655" cy="100811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57" descr="http://www.englishexercises.org/makeagame/my_documents/my_pictures/gallery/n/nine.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71225" y="3188596"/>
            <a:ext cx="1144591" cy="1144591"/>
          </a:xfrm>
          <a:prstGeom prst="rect">
            <a:avLst/>
          </a:prstGeom>
          <a:noFill/>
          <a:extLst>
            <a:ext uri="{909E8E84-426E-40DD-AFC4-6F175D3DCCD1}">
              <a14:hiddenFill xmlns:a14="http://schemas.microsoft.com/office/drawing/2010/main">
                <a:solidFill>
                  <a:srgbClr val="FFFFFF"/>
                </a:solidFill>
              </a14:hiddenFill>
            </a:ext>
          </a:extLst>
        </p:spPr>
      </p:pic>
      <p:sp>
        <p:nvSpPr>
          <p:cNvPr id="21" name="TextovéPole 20"/>
          <p:cNvSpPr txBox="1"/>
          <p:nvPr/>
        </p:nvSpPr>
        <p:spPr>
          <a:xfrm>
            <a:off x="3011193" y="3595667"/>
            <a:ext cx="625415" cy="1046440"/>
          </a:xfrm>
          <a:prstGeom prst="rect">
            <a:avLst/>
          </a:prstGeom>
          <a:noFill/>
        </p:spPr>
        <p:txBody>
          <a:bodyPr wrap="square" rtlCol="0">
            <a:spAutoFit/>
          </a:bodyPr>
          <a:lstStyle/>
          <a:p>
            <a:r>
              <a:rPr lang="en-US" sz="4400" b="1" dirty="0">
                <a:solidFill>
                  <a:prstClr val="black"/>
                </a:solidFill>
                <a:latin typeface="Comic Sans MS, Arial, Helvetica, sans-serif"/>
              </a:rPr>
              <a:t>=</a:t>
            </a:r>
            <a:endParaRPr lang="cs-CZ" sz="4400" dirty="0"/>
          </a:p>
          <a:p>
            <a:endParaRPr lang="cs-CZ" dirty="0"/>
          </a:p>
        </p:txBody>
      </p:sp>
      <p:pic>
        <p:nvPicPr>
          <p:cNvPr id="23" name="Picture 51" descr="http://www.englishexercises.org/makeagame/my_documents/my_pictures/gallery/t/two.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6846" y="4325358"/>
            <a:ext cx="936104" cy="1080120"/>
          </a:xfrm>
          <a:prstGeom prst="rect">
            <a:avLst/>
          </a:prstGeom>
          <a:noFill/>
          <a:extLst>
            <a:ext uri="{909E8E84-426E-40DD-AFC4-6F175D3DCCD1}">
              <a14:hiddenFill xmlns:a14="http://schemas.microsoft.com/office/drawing/2010/main">
                <a:solidFill>
                  <a:srgbClr val="FFFFFF"/>
                </a:solidFill>
              </a14:hiddenFill>
            </a:ext>
          </a:extLst>
        </p:spPr>
      </p:pic>
      <p:sp>
        <p:nvSpPr>
          <p:cNvPr id="24" name="TextovéPole 23"/>
          <p:cNvSpPr txBox="1"/>
          <p:nvPr/>
        </p:nvSpPr>
        <p:spPr>
          <a:xfrm>
            <a:off x="1426353" y="4118887"/>
            <a:ext cx="188181" cy="1046440"/>
          </a:xfrm>
          <a:prstGeom prst="rect">
            <a:avLst/>
          </a:prstGeom>
          <a:noFill/>
        </p:spPr>
        <p:txBody>
          <a:bodyPr wrap="square" rtlCol="0">
            <a:spAutoFit/>
          </a:bodyPr>
          <a:lstStyle/>
          <a:p>
            <a:r>
              <a:rPr lang="cs-CZ" b="1" dirty="0" smtClean="0">
                <a:latin typeface="Comic Sans MS, Arial, Helvetica, sans-serif"/>
              </a:rPr>
              <a:t> </a:t>
            </a:r>
            <a:r>
              <a:rPr lang="en-US" sz="4400" b="1" dirty="0" smtClean="0">
                <a:latin typeface="Comic Sans MS, Arial, Helvetica, sans-serif"/>
              </a:rPr>
              <a:t>+</a:t>
            </a:r>
            <a:endParaRPr lang="cs-CZ" sz="4400" dirty="0"/>
          </a:p>
        </p:txBody>
      </p:sp>
      <p:pic>
        <p:nvPicPr>
          <p:cNvPr id="26" name="Picture 54" descr="http://www.englishexercises.org/makeagame/my_documents/my_pictures/gallery/s/six.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90498" y="4344623"/>
            <a:ext cx="1099711" cy="1159475"/>
          </a:xfrm>
          <a:prstGeom prst="rect">
            <a:avLst/>
          </a:prstGeom>
          <a:noFill/>
          <a:extLst>
            <a:ext uri="{909E8E84-426E-40DD-AFC4-6F175D3DCCD1}">
              <a14:hiddenFill xmlns:a14="http://schemas.microsoft.com/office/drawing/2010/main">
                <a:solidFill>
                  <a:srgbClr val="FFFFFF"/>
                </a:solidFill>
              </a14:hiddenFill>
            </a:ext>
          </a:extLst>
        </p:spPr>
      </p:pic>
      <p:sp>
        <p:nvSpPr>
          <p:cNvPr id="27" name="TextovéPole 26"/>
          <p:cNvSpPr txBox="1"/>
          <p:nvPr/>
        </p:nvSpPr>
        <p:spPr>
          <a:xfrm>
            <a:off x="3011193" y="4642107"/>
            <a:ext cx="681441" cy="769441"/>
          </a:xfrm>
          <a:prstGeom prst="rect">
            <a:avLst/>
          </a:prstGeom>
          <a:noFill/>
        </p:spPr>
        <p:txBody>
          <a:bodyPr wrap="square" rtlCol="0">
            <a:spAutoFit/>
          </a:bodyPr>
          <a:lstStyle/>
          <a:p>
            <a:r>
              <a:rPr lang="en-US" sz="4400" b="1" dirty="0">
                <a:solidFill>
                  <a:prstClr val="black"/>
                </a:solidFill>
                <a:latin typeface="Comic Sans MS, Arial, Helvetica, sans-serif"/>
              </a:rPr>
              <a:t>=</a:t>
            </a:r>
            <a:endParaRPr lang="cs-CZ" sz="4400" dirty="0"/>
          </a:p>
        </p:txBody>
      </p:sp>
      <p:pic>
        <p:nvPicPr>
          <p:cNvPr id="29" name="Picture 66" descr="http://www.englishexercises.org/makeagame/my_documents/my_pictures/gallery/s/seven.jp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2004" y="5450196"/>
            <a:ext cx="1246909" cy="1108663"/>
          </a:xfrm>
          <a:prstGeom prst="rect">
            <a:avLst/>
          </a:prstGeom>
          <a:noFill/>
          <a:extLst>
            <a:ext uri="{909E8E84-426E-40DD-AFC4-6F175D3DCCD1}">
              <a14:hiddenFill xmlns:a14="http://schemas.microsoft.com/office/drawing/2010/main">
                <a:solidFill>
                  <a:srgbClr val="FFFFFF"/>
                </a:solidFill>
              </a14:hiddenFill>
            </a:ext>
          </a:extLst>
        </p:spPr>
      </p:pic>
      <p:sp>
        <p:nvSpPr>
          <p:cNvPr id="32" name="TextovéPole 31"/>
          <p:cNvSpPr txBox="1"/>
          <p:nvPr/>
        </p:nvSpPr>
        <p:spPr>
          <a:xfrm>
            <a:off x="1543441" y="5788935"/>
            <a:ext cx="216024" cy="1446550"/>
          </a:xfrm>
          <a:prstGeom prst="rect">
            <a:avLst/>
          </a:prstGeom>
          <a:noFill/>
        </p:spPr>
        <p:txBody>
          <a:bodyPr wrap="square" rtlCol="0">
            <a:spAutoFit/>
          </a:bodyPr>
          <a:lstStyle/>
          <a:p>
            <a:r>
              <a:rPr lang="en-US" sz="4400" b="1" dirty="0">
                <a:latin typeface="Comic Sans MS, Arial, Helvetica, sans-serif"/>
              </a:rPr>
              <a:t>+</a:t>
            </a:r>
            <a:endParaRPr lang="cs-CZ" sz="4400" dirty="0"/>
          </a:p>
          <a:p>
            <a:endParaRPr lang="cs-CZ" sz="4400" dirty="0"/>
          </a:p>
        </p:txBody>
      </p:sp>
      <p:pic>
        <p:nvPicPr>
          <p:cNvPr id="34" name="Picture 48" descr="http://www.englishexercises.org/makeagame/my_documents/my_pictures/gallery/o/one.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48743" y="5504098"/>
            <a:ext cx="987655" cy="1008112"/>
          </a:xfrm>
          <a:prstGeom prst="rect">
            <a:avLst/>
          </a:prstGeom>
          <a:noFill/>
          <a:extLst>
            <a:ext uri="{909E8E84-426E-40DD-AFC4-6F175D3DCCD1}">
              <a14:hiddenFill xmlns:a14="http://schemas.microsoft.com/office/drawing/2010/main">
                <a:solidFill>
                  <a:srgbClr val="FFFFFF"/>
                </a:solidFill>
              </a14:hiddenFill>
            </a:ext>
          </a:extLst>
        </p:spPr>
      </p:pic>
      <p:sp>
        <p:nvSpPr>
          <p:cNvPr id="38" name="TextovéPole 37"/>
          <p:cNvSpPr txBox="1"/>
          <p:nvPr/>
        </p:nvSpPr>
        <p:spPr>
          <a:xfrm>
            <a:off x="3036398" y="5845914"/>
            <a:ext cx="887530" cy="1046440"/>
          </a:xfrm>
          <a:prstGeom prst="rect">
            <a:avLst/>
          </a:prstGeom>
          <a:noFill/>
        </p:spPr>
        <p:txBody>
          <a:bodyPr wrap="square" rtlCol="0">
            <a:spAutoFit/>
          </a:bodyPr>
          <a:lstStyle/>
          <a:p>
            <a:r>
              <a:rPr lang="en-US" sz="4400" b="1" dirty="0">
                <a:solidFill>
                  <a:prstClr val="black"/>
                </a:solidFill>
                <a:latin typeface="Comic Sans MS, Arial, Helvetica, sans-serif"/>
              </a:rPr>
              <a:t>=</a:t>
            </a:r>
            <a:endParaRPr lang="cs-CZ" sz="4400" dirty="0"/>
          </a:p>
          <a:p>
            <a:endParaRPr lang="cs-CZ" dirty="0"/>
          </a:p>
        </p:txBody>
      </p:sp>
      <p:sp>
        <p:nvSpPr>
          <p:cNvPr id="39" name="Obdélník 38"/>
          <p:cNvSpPr/>
          <p:nvPr/>
        </p:nvSpPr>
        <p:spPr>
          <a:xfrm>
            <a:off x="3692634" y="1340767"/>
            <a:ext cx="1455430" cy="707886"/>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dirty="0">
              <a:solidFill>
                <a:schemeClr val="tx1"/>
              </a:solidFill>
            </a:endParaRPr>
          </a:p>
        </p:txBody>
      </p:sp>
      <p:sp>
        <p:nvSpPr>
          <p:cNvPr id="41" name="Obdélník 40"/>
          <p:cNvSpPr/>
          <p:nvPr/>
        </p:nvSpPr>
        <p:spPr>
          <a:xfrm>
            <a:off x="3692634" y="2480710"/>
            <a:ext cx="1455430" cy="707886"/>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400" dirty="0">
              <a:solidFill>
                <a:schemeClr val="tx1"/>
              </a:solidFill>
            </a:endParaRPr>
          </a:p>
        </p:txBody>
      </p:sp>
      <p:sp>
        <p:nvSpPr>
          <p:cNvPr id="42" name="Obdélník 41"/>
          <p:cNvSpPr/>
          <p:nvPr/>
        </p:nvSpPr>
        <p:spPr>
          <a:xfrm>
            <a:off x="3692634" y="3617472"/>
            <a:ext cx="1455430" cy="707886"/>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400" dirty="0">
              <a:solidFill>
                <a:schemeClr val="tx1"/>
              </a:solidFill>
            </a:endParaRPr>
          </a:p>
        </p:txBody>
      </p:sp>
      <p:sp>
        <p:nvSpPr>
          <p:cNvPr id="43" name="Obdélník 42"/>
          <p:cNvSpPr/>
          <p:nvPr/>
        </p:nvSpPr>
        <p:spPr>
          <a:xfrm>
            <a:off x="3706630" y="4724521"/>
            <a:ext cx="1455430" cy="707886"/>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400" dirty="0">
              <a:solidFill>
                <a:schemeClr val="tx1"/>
              </a:solidFill>
            </a:endParaRPr>
          </a:p>
        </p:txBody>
      </p:sp>
      <p:sp>
        <p:nvSpPr>
          <p:cNvPr id="44" name="Obdélník 43"/>
          <p:cNvSpPr/>
          <p:nvPr/>
        </p:nvSpPr>
        <p:spPr>
          <a:xfrm>
            <a:off x="3707379" y="5841957"/>
            <a:ext cx="1455430" cy="707886"/>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400" dirty="0">
              <a:solidFill>
                <a:schemeClr val="tx1"/>
              </a:solidFill>
            </a:endParaRPr>
          </a:p>
        </p:txBody>
      </p:sp>
      <p:sp>
        <p:nvSpPr>
          <p:cNvPr id="45" name="TextovéPole 44"/>
          <p:cNvSpPr txBox="1"/>
          <p:nvPr/>
        </p:nvSpPr>
        <p:spPr>
          <a:xfrm>
            <a:off x="6156176" y="1725487"/>
            <a:ext cx="2088232" cy="3754874"/>
          </a:xfrm>
          <a:prstGeom prst="rect">
            <a:avLst/>
          </a:prstGeom>
          <a:solidFill>
            <a:schemeClr val="accent5">
              <a:lumMod val="40000"/>
              <a:lumOff val="60000"/>
            </a:schemeClr>
          </a:solidFill>
          <a:ln w="38100">
            <a:solidFill>
              <a:srgbClr val="0070C0"/>
            </a:solidFill>
          </a:ln>
        </p:spPr>
        <p:txBody>
          <a:bodyPr wrap="square" rtlCol="0">
            <a:spAutoFit/>
          </a:bodyPr>
          <a:lstStyle/>
          <a:p>
            <a:pPr algn="ctr"/>
            <a:r>
              <a:rPr lang="cs-CZ" sz="4400" dirty="0" err="1"/>
              <a:t>e</a:t>
            </a:r>
            <a:r>
              <a:rPr lang="cs-CZ" sz="4400" dirty="0" err="1" smtClean="0"/>
              <a:t>ight</a:t>
            </a:r>
            <a:endParaRPr lang="cs-CZ" sz="4400" dirty="0" smtClean="0"/>
          </a:p>
          <a:p>
            <a:pPr algn="ctr"/>
            <a:r>
              <a:rPr lang="cs-CZ" sz="4400" dirty="0"/>
              <a:t>t</a:t>
            </a:r>
            <a:r>
              <a:rPr lang="cs-CZ" sz="4400" dirty="0" smtClean="0"/>
              <a:t>en</a:t>
            </a:r>
          </a:p>
          <a:p>
            <a:pPr algn="ctr"/>
            <a:r>
              <a:rPr lang="cs-CZ" sz="4400" dirty="0" err="1"/>
              <a:t>n</a:t>
            </a:r>
            <a:r>
              <a:rPr lang="cs-CZ" sz="4400" dirty="0" err="1" smtClean="0"/>
              <a:t>ine</a:t>
            </a:r>
            <a:endParaRPr lang="cs-CZ" sz="4400" dirty="0" smtClean="0"/>
          </a:p>
          <a:p>
            <a:pPr algn="ctr"/>
            <a:r>
              <a:rPr lang="cs-CZ" sz="4400" dirty="0" err="1"/>
              <a:t>e</a:t>
            </a:r>
            <a:r>
              <a:rPr lang="cs-CZ" sz="4400" dirty="0" err="1" smtClean="0"/>
              <a:t>ight</a:t>
            </a:r>
            <a:endParaRPr lang="cs-CZ" sz="4400" dirty="0" smtClean="0"/>
          </a:p>
          <a:p>
            <a:pPr algn="ctr"/>
            <a:r>
              <a:rPr lang="cs-CZ" sz="4400" dirty="0" err="1"/>
              <a:t>f</a:t>
            </a:r>
            <a:r>
              <a:rPr lang="cs-CZ" sz="4400" dirty="0" err="1" smtClean="0"/>
              <a:t>our</a:t>
            </a:r>
            <a:endParaRPr lang="cs-CZ" sz="4400" dirty="0" smtClean="0"/>
          </a:p>
          <a:p>
            <a:pPr algn="ctr"/>
            <a:endParaRPr lang="cs-CZ" dirty="0"/>
          </a:p>
        </p:txBody>
      </p:sp>
    </p:spTree>
    <p:extLst>
      <p:ext uri="{BB962C8B-B14F-4D97-AF65-F5344CB8AC3E}">
        <p14:creationId xmlns:p14="http://schemas.microsoft.com/office/powerpoint/2010/main" val="36802704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2" y="331152"/>
            <a:ext cx="5554958" cy="771522"/>
          </a:xfrm>
          <a:solidFill>
            <a:schemeClr val="accent5">
              <a:lumMod val="20000"/>
              <a:lumOff val="80000"/>
            </a:schemeClr>
          </a:solidFill>
        </p:spPr>
        <p:txBody>
          <a:bodyPr/>
          <a:lstStyle/>
          <a:p>
            <a:pPr algn="just"/>
            <a:r>
              <a:rPr lang="cs-CZ" i="1" dirty="0" smtClean="0"/>
              <a:t>C – </a:t>
            </a:r>
            <a:r>
              <a:rPr lang="cs-CZ" i="1" dirty="0" err="1" smtClean="0"/>
              <a:t>What</a:t>
            </a:r>
            <a:r>
              <a:rPr lang="cs-CZ" i="1" dirty="0" smtClean="0"/>
              <a:t> </a:t>
            </a:r>
            <a:r>
              <a:rPr lang="cs-CZ" i="1" dirty="0" err="1" smtClean="0"/>
              <a:t>is</a:t>
            </a:r>
            <a:r>
              <a:rPr lang="cs-CZ" i="1" dirty="0" smtClean="0"/>
              <a:t> </a:t>
            </a:r>
            <a:r>
              <a:rPr lang="cs-CZ" i="1" dirty="0" err="1" smtClean="0"/>
              <a:t>correct</a:t>
            </a:r>
            <a:r>
              <a:rPr lang="cs-CZ" i="1" dirty="0" smtClean="0"/>
              <a:t>?</a:t>
            </a:r>
            <a:endParaRPr lang="cs-CZ" i="1" dirty="0"/>
          </a:p>
        </p:txBody>
      </p:sp>
      <p:pic>
        <p:nvPicPr>
          <p:cNvPr id="40" name="Picture 48" descr="http://www.englishexercises.org/makeagame/my_documents/my_pictures/gallery/o/one.jpg"/>
          <p:cNvPicPr>
            <a:picLocks noChangeAspect="1" noChangeArrowheads="1"/>
          </p:cNvPicPr>
          <p:nvPr/>
        </p:nvPicPr>
        <p:blipFill>
          <a:blip r:embed="rId30">
            <a:extLst>
              <a:ext uri="{28A0092B-C50C-407E-A947-70E740481C1C}">
                <a14:useLocalDpi xmlns:a14="http://schemas.microsoft.com/office/drawing/2010/main" val="0"/>
              </a:ext>
            </a:extLst>
          </a:blip>
          <a:srcRect/>
          <a:stretch>
            <a:fillRect/>
          </a:stretch>
        </p:blipFill>
        <p:spPr bwMode="auto">
          <a:xfrm>
            <a:off x="378392" y="1268760"/>
            <a:ext cx="987655" cy="1008112"/>
          </a:xfrm>
          <a:prstGeom prst="rect">
            <a:avLst/>
          </a:prstGeom>
          <a:noFill/>
          <a:extLst>
            <a:ext uri="{909E8E84-426E-40DD-AFC4-6F175D3DCCD1}">
              <a14:hiddenFill xmlns:a14="http://schemas.microsoft.com/office/drawing/2010/main">
                <a:solidFill>
                  <a:srgbClr val="FFFFFF"/>
                </a:solidFill>
              </a14:hiddenFill>
            </a:ext>
          </a:extLst>
        </p:spPr>
      </p:pic>
      <p:pic>
        <p:nvPicPr>
          <p:cNvPr id="43" name="Picture 51" descr="http://www.englishexercises.org/makeagame/my_documents/my_pictures/gallery/t/two.jpg"/>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265906" y="2276872"/>
            <a:ext cx="936104" cy="1080120"/>
          </a:xfrm>
          <a:prstGeom prst="rect">
            <a:avLst/>
          </a:prstGeom>
          <a:noFill/>
          <a:extLst>
            <a:ext uri="{909E8E84-426E-40DD-AFC4-6F175D3DCCD1}">
              <a14:hiddenFill xmlns:a14="http://schemas.microsoft.com/office/drawing/2010/main">
                <a:solidFill>
                  <a:srgbClr val="FFFFFF"/>
                </a:solidFill>
              </a14:hiddenFill>
            </a:ext>
          </a:extLst>
        </p:spPr>
      </p:pic>
      <p:pic>
        <p:nvPicPr>
          <p:cNvPr id="46" name="Picture 60" descr="http://www.englishexercises.org/makeagame/my_documents/my_pictures/gallery/t/three.jpg"/>
          <p:cNvPicPr>
            <a:picLocks noGrp="1" noChangeAspect="1" noChangeArrowheads="1"/>
          </p:cNvPicPr>
          <p:nvPr>
            <p:ph idx="1"/>
          </p:nvPr>
        </p:nvPicPr>
        <p:blipFill>
          <a:blip r:embed="rId32">
            <a:extLst>
              <a:ext uri="{28A0092B-C50C-407E-A947-70E740481C1C}">
                <a14:useLocalDpi xmlns:a14="http://schemas.microsoft.com/office/drawing/2010/main" val="0"/>
              </a:ext>
            </a:extLst>
          </a:blip>
          <a:srcRect/>
          <a:stretch>
            <a:fillRect/>
          </a:stretch>
        </p:blipFill>
        <p:spPr bwMode="auto">
          <a:xfrm>
            <a:off x="438633" y="3346795"/>
            <a:ext cx="1168524" cy="1168524"/>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5" descr="http://www.englishexercises.org/makeagame/my_documents/my_pictures/gallery/f/four.jpg"/>
          <p:cNvPicPr>
            <a:picLocks noChangeAspect="1" noChangeArrowheads="1"/>
          </p:cNvPicPr>
          <p:nvPr/>
        </p:nvPicPr>
        <p:blipFill>
          <a:blip r:embed="rId33">
            <a:extLst>
              <a:ext uri="{28A0092B-C50C-407E-A947-70E740481C1C}">
                <a14:useLocalDpi xmlns:a14="http://schemas.microsoft.com/office/drawing/2010/main" val="0"/>
              </a:ext>
            </a:extLst>
          </a:blip>
          <a:srcRect/>
          <a:stretch>
            <a:fillRect/>
          </a:stretch>
        </p:blipFill>
        <p:spPr bwMode="auto">
          <a:xfrm>
            <a:off x="457543" y="4509120"/>
            <a:ext cx="1049144" cy="1142093"/>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33" descr="http://www.englishexercises.org/makeagame/my_documents/my_pictures/gallery/f/five.jpg"/>
          <p:cNvPicPr>
            <a:picLocks noChangeAspect="1" noChangeArrowheads="1"/>
          </p:cNvPicPr>
          <p:nvPr/>
        </p:nvPicPr>
        <p:blipFill>
          <a:blip r:embed="rId34">
            <a:extLst>
              <a:ext uri="{28A0092B-C50C-407E-A947-70E740481C1C}">
                <a14:useLocalDpi xmlns:a14="http://schemas.microsoft.com/office/drawing/2010/main" val="0"/>
              </a:ext>
            </a:extLst>
          </a:blip>
          <a:srcRect/>
          <a:stretch>
            <a:fillRect/>
          </a:stretch>
        </p:blipFill>
        <p:spPr bwMode="auto">
          <a:xfrm>
            <a:off x="448686" y="5620800"/>
            <a:ext cx="1123352" cy="1163216"/>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54" descr="http://www.englishexercises.org/makeagame/my_documents/my_pictures/gallery/s/six.jpg"/>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4067944" y="1165445"/>
            <a:ext cx="1152128" cy="1214741"/>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66" descr="http://www.englishexercises.org/makeagame/my_documents/my_pictures/gallery/s/seven.jpg"/>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4211960" y="2380186"/>
            <a:ext cx="1246909" cy="1108663"/>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63" descr="http://www.englishexercises.org/makeagame/my_documents/my_pictures/gallery/e/eight.jpg"/>
          <p:cNvPicPr>
            <a:picLocks noChangeAspect="1" noChangeArrowheads="1"/>
          </p:cNvPicPr>
          <p:nvPr/>
        </p:nvPicPr>
        <p:blipFill>
          <a:blip r:embed="rId37">
            <a:extLst>
              <a:ext uri="{28A0092B-C50C-407E-A947-70E740481C1C}">
                <a14:useLocalDpi xmlns:a14="http://schemas.microsoft.com/office/drawing/2010/main" val="0"/>
              </a:ext>
            </a:extLst>
          </a:blip>
          <a:srcRect/>
          <a:stretch>
            <a:fillRect/>
          </a:stretch>
        </p:blipFill>
        <p:spPr bwMode="auto">
          <a:xfrm>
            <a:off x="4295354" y="3356992"/>
            <a:ext cx="1080120" cy="1080120"/>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57" descr="http://www.englishexercises.org/makeagame/my_documents/my_pictures/gallery/n/nine.jpg"/>
          <p:cNvPicPr>
            <a:picLocks noChangeAspect="1" noChangeArrowheads="1"/>
          </p:cNvPicPr>
          <p:nvPr/>
        </p:nvPicPr>
        <p:blipFill>
          <a:blip r:embed="rId38">
            <a:extLst>
              <a:ext uri="{28A0092B-C50C-407E-A947-70E740481C1C}">
                <a14:useLocalDpi xmlns:a14="http://schemas.microsoft.com/office/drawing/2010/main" val="0"/>
              </a:ext>
            </a:extLst>
          </a:blip>
          <a:srcRect/>
          <a:stretch>
            <a:fillRect/>
          </a:stretch>
        </p:blipFill>
        <p:spPr bwMode="auto">
          <a:xfrm>
            <a:off x="4067944" y="4437112"/>
            <a:ext cx="1144591" cy="1144591"/>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9" descr="http://www.englishexercises.org/makeagame/my_documents/my_pictures/gallery/t/ten.jpg"/>
          <p:cNvPicPr>
            <a:picLocks noChangeAspect="1" noChangeArrowheads="1"/>
          </p:cNvPicPr>
          <p:nvPr/>
        </p:nvPicPr>
        <p:blipFill>
          <a:blip r:embed="rId39">
            <a:extLst>
              <a:ext uri="{28A0092B-C50C-407E-A947-70E740481C1C}">
                <a14:useLocalDpi xmlns:a14="http://schemas.microsoft.com/office/drawing/2010/main" val="0"/>
              </a:ext>
            </a:extLst>
          </a:blip>
          <a:srcRect/>
          <a:stretch>
            <a:fillRect/>
          </a:stretch>
        </p:blipFill>
        <p:spPr bwMode="auto">
          <a:xfrm>
            <a:off x="4264893" y="5581703"/>
            <a:ext cx="1141041" cy="1141041"/>
          </a:xfrm>
          <a:prstGeom prst="rect">
            <a:avLst/>
          </a:prstGeom>
          <a:noFill/>
          <a:extLst>
            <a:ext uri="{909E8E84-426E-40DD-AFC4-6F175D3DCCD1}">
              <a14:hiddenFill xmlns:a14="http://schemas.microsoft.com/office/drawing/2010/main">
                <a:solidFill>
                  <a:srgbClr val="FFFFFF"/>
                </a:solidFill>
              </a14:hiddenFill>
            </a:ext>
          </a:extLst>
        </p:spPr>
      </p:pic>
      <p:sp>
        <p:nvSpPr>
          <p:cNvPr id="9" name="TextovéPole 8"/>
          <p:cNvSpPr txBox="1"/>
          <p:nvPr/>
        </p:nvSpPr>
        <p:spPr>
          <a:xfrm>
            <a:off x="1572038" y="1628800"/>
            <a:ext cx="695706" cy="369332"/>
          </a:xfrm>
          <a:prstGeom prst="rect">
            <a:avLst/>
          </a:prstGeom>
          <a:noFill/>
        </p:spPr>
        <p:txBody>
          <a:bodyPr wrap="square" rtlCol="0">
            <a:spAutoFit/>
          </a:bodyPr>
          <a:lstStyle/>
          <a:p>
            <a:endParaRPr lang="cs-CZ" dirty="0"/>
          </a:p>
        </p:txBody>
      </p:sp>
      <p:sp>
        <p:nvSpPr>
          <p:cNvPr id="10" name="Obdélník 9"/>
          <p:cNvSpPr/>
          <p:nvPr/>
        </p:nvSpPr>
        <p:spPr>
          <a:xfrm>
            <a:off x="1717966" y="1628800"/>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7" name="TextovéPole 56"/>
          <p:cNvSpPr txBox="1"/>
          <p:nvPr/>
        </p:nvSpPr>
        <p:spPr>
          <a:xfrm>
            <a:off x="1717966" y="1628800"/>
            <a:ext cx="940684" cy="461665"/>
          </a:xfrm>
          <a:prstGeom prst="rect">
            <a:avLst/>
          </a:prstGeom>
          <a:noFill/>
        </p:spPr>
        <p:txBody>
          <a:bodyPr wrap="square" rtlCol="0">
            <a:spAutoFit/>
          </a:bodyPr>
          <a:lstStyle/>
          <a:p>
            <a:pPr algn="ctr"/>
            <a:r>
              <a:rPr lang="cs-CZ" sz="2400" dirty="0" smtClean="0"/>
              <a:t>van</a:t>
            </a:r>
            <a:endParaRPr lang="cs-CZ" sz="2400" dirty="0"/>
          </a:p>
        </p:txBody>
      </p:sp>
      <p:sp>
        <p:nvSpPr>
          <p:cNvPr id="66" name="Obdélník 65"/>
          <p:cNvSpPr/>
          <p:nvPr/>
        </p:nvSpPr>
        <p:spPr>
          <a:xfrm>
            <a:off x="2915816" y="1628800"/>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one</a:t>
            </a:r>
            <a:endParaRPr lang="cs-CZ" sz="2400" dirty="0">
              <a:solidFill>
                <a:schemeClr val="tx1"/>
              </a:solidFill>
            </a:endParaRPr>
          </a:p>
        </p:txBody>
      </p:sp>
      <p:sp>
        <p:nvSpPr>
          <p:cNvPr id="68" name="Obdélník 67"/>
          <p:cNvSpPr/>
          <p:nvPr/>
        </p:nvSpPr>
        <p:spPr>
          <a:xfrm>
            <a:off x="1717966" y="2703173"/>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two</a:t>
            </a:r>
            <a:endParaRPr lang="cs-CZ" sz="2400" dirty="0">
              <a:solidFill>
                <a:schemeClr val="tx1"/>
              </a:solidFill>
            </a:endParaRPr>
          </a:p>
        </p:txBody>
      </p:sp>
      <p:sp>
        <p:nvSpPr>
          <p:cNvPr id="70" name="Obdélník 69"/>
          <p:cNvSpPr/>
          <p:nvPr/>
        </p:nvSpPr>
        <p:spPr>
          <a:xfrm>
            <a:off x="2915818" y="2691965"/>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to</a:t>
            </a:r>
            <a:endParaRPr lang="cs-CZ" sz="2400" dirty="0">
              <a:solidFill>
                <a:schemeClr val="tx1"/>
              </a:solidFill>
            </a:endParaRPr>
          </a:p>
        </p:txBody>
      </p:sp>
      <p:sp>
        <p:nvSpPr>
          <p:cNvPr id="72" name="Obdélník 71"/>
          <p:cNvSpPr/>
          <p:nvPr/>
        </p:nvSpPr>
        <p:spPr>
          <a:xfrm>
            <a:off x="1753770" y="3798666"/>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three</a:t>
            </a:r>
            <a:endParaRPr lang="cs-CZ" sz="2400" dirty="0">
              <a:solidFill>
                <a:schemeClr val="tx1"/>
              </a:solidFill>
            </a:endParaRPr>
          </a:p>
        </p:txBody>
      </p:sp>
      <p:sp>
        <p:nvSpPr>
          <p:cNvPr id="74" name="Obdélník 73"/>
          <p:cNvSpPr/>
          <p:nvPr/>
        </p:nvSpPr>
        <p:spPr>
          <a:xfrm>
            <a:off x="2915816" y="3798666"/>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free</a:t>
            </a:r>
            <a:endParaRPr lang="cs-CZ" sz="2400" dirty="0">
              <a:solidFill>
                <a:schemeClr val="tx1"/>
              </a:solidFill>
            </a:endParaRPr>
          </a:p>
        </p:txBody>
      </p:sp>
      <p:sp>
        <p:nvSpPr>
          <p:cNvPr id="77" name="Obdélník 76"/>
          <p:cNvSpPr/>
          <p:nvPr/>
        </p:nvSpPr>
        <p:spPr>
          <a:xfrm>
            <a:off x="1753770" y="4819300"/>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for</a:t>
            </a:r>
            <a:endParaRPr lang="cs-CZ" sz="2400" dirty="0">
              <a:solidFill>
                <a:schemeClr val="tx1"/>
              </a:solidFill>
            </a:endParaRPr>
          </a:p>
        </p:txBody>
      </p:sp>
      <p:sp>
        <p:nvSpPr>
          <p:cNvPr id="79" name="Obdélník 78"/>
          <p:cNvSpPr/>
          <p:nvPr/>
        </p:nvSpPr>
        <p:spPr>
          <a:xfrm>
            <a:off x="2951820" y="4819300"/>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four</a:t>
            </a:r>
            <a:endParaRPr lang="cs-CZ" sz="2400" dirty="0">
              <a:solidFill>
                <a:schemeClr val="tx1"/>
              </a:solidFill>
            </a:endParaRPr>
          </a:p>
        </p:txBody>
      </p:sp>
      <p:sp>
        <p:nvSpPr>
          <p:cNvPr id="82" name="Obdélník 81"/>
          <p:cNvSpPr/>
          <p:nvPr/>
        </p:nvSpPr>
        <p:spPr>
          <a:xfrm>
            <a:off x="1753770" y="5945088"/>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five</a:t>
            </a:r>
            <a:endParaRPr lang="cs-CZ" sz="2400" dirty="0">
              <a:solidFill>
                <a:schemeClr val="tx1"/>
              </a:solidFill>
            </a:endParaRPr>
          </a:p>
        </p:txBody>
      </p:sp>
      <p:sp>
        <p:nvSpPr>
          <p:cNvPr id="84" name="Obdélník 83"/>
          <p:cNvSpPr/>
          <p:nvPr/>
        </p:nvSpPr>
        <p:spPr>
          <a:xfrm>
            <a:off x="2951820" y="5941542"/>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fife</a:t>
            </a:r>
            <a:endParaRPr lang="cs-CZ" sz="2400" dirty="0">
              <a:solidFill>
                <a:schemeClr val="tx1"/>
              </a:solidFill>
            </a:endParaRPr>
          </a:p>
        </p:txBody>
      </p:sp>
      <p:sp>
        <p:nvSpPr>
          <p:cNvPr id="86" name="Obdélník 85"/>
          <p:cNvSpPr/>
          <p:nvPr/>
        </p:nvSpPr>
        <p:spPr>
          <a:xfrm>
            <a:off x="5790245" y="1628800"/>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siks</a:t>
            </a:r>
            <a:endParaRPr lang="cs-CZ" sz="2400" dirty="0">
              <a:solidFill>
                <a:schemeClr val="tx1"/>
              </a:solidFill>
            </a:endParaRPr>
          </a:p>
        </p:txBody>
      </p:sp>
      <p:sp>
        <p:nvSpPr>
          <p:cNvPr id="88" name="Obdélník 87"/>
          <p:cNvSpPr/>
          <p:nvPr/>
        </p:nvSpPr>
        <p:spPr>
          <a:xfrm>
            <a:off x="7020272" y="1628800"/>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six</a:t>
            </a:r>
            <a:endParaRPr lang="cs-CZ" sz="2400" dirty="0">
              <a:solidFill>
                <a:schemeClr val="tx1"/>
              </a:solidFill>
            </a:endParaRPr>
          </a:p>
        </p:txBody>
      </p:sp>
      <p:sp>
        <p:nvSpPr>
          <p:cNvPr id="90" name="Obdélník 89"/>
          <p:cNvSpPr/>
          <p:nvPr/>
        </p:nvSpPr>
        <p:spPr>
          <a:xfrm>
            <a:off x="5802319" y="2626973"/>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sewn</a:t>
            </a:r>
            <a:endParaRPr lang="cs-CZ" sz="2400" dirty="0">
              <a:solidFill>
                <a:schemeClr val="tx1"/>
              </a:solidFill>
            </a:endParaRPr>
          </a:p>
        </p:txBody>
      </p:sp>
      <p:sp>
        <p:nvSpPr>
          <p:cNvPr id="92" name="Obdélník 91"/>
          <p:cNvSpPr/>
          <p:nvPr/>
        </p:nvSpPr>
        <p:spPr>
          <a:xfrm>
            <a:off x="7047983" y="2632421"/>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seven</a:t>
            </a:r>
            <a:endParaRPr lang="cs-CZ" sz="2400" dirty="0">
              <a:solidFill>
                <a:schemeClr val="tx1"/>
              </a:solidFill>
            </a:endParaRPr>
          </a:p>
        </p:txBody>
      </p:sp>
      <p:sp>
        <p:nvSpPr>
          <p:cNvPr id="94" name="Obdélník 93"/>
          <p:cNvSpPr/>
          <p:nvPr/>
        </p:nvSpPr>
        <p:spPr>
          <a:xfrm>
            <a:off x="5811772" y="3722466"/>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eight</a:t>
            </a:r>
            <a:endParaRPr lang="cs-CZ" sz="2400" dirty="0">
              <a:solidFill>
                <a:schemeClr val="tx1"/>
              </a:solidFill>
            </a:endParaRPr>
          </a:p>
        </p:txBody>
      </p:sp>
      <p:sp>
        <p:nvSpPr>
          <p:cNvPr id="96" name="Obdélník 95"/>
          <p:cNvSpPr/>
          <p:nvPr/>
        </p:nvSpPr>
        <p:spPr>
          <a:xfrm>
            <a:off x="7047983" y="3722466"/>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ate</a:t>
            </a:r>
            <a:endParaRPr lang="cs-CZ" sz="2400" dirty="0">
              <a:solidFill>
                <a:schemeClr val="tx1"/>
              </a:solidFill>
            </a:endParaRPr>
          </a:p>
        </p:txBody>
      </p:sp>
      <p:sp>
        <p:nvSpPr>
          <p:cNvPr id="98" name="Obdélník 97"/>
          <p:cNvSpPr/>
          <p:nvPr/>
        </p:nvSpPr>
        <p:spPr>
          <a:xfrm>
            <a:off x="5799698" y="4819300"/>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nain</a:t>
            </a:r>
            <a:endParaRPr lang="cs-CZ" sz="2400" dirty="0">
              <a:solidFill>
                <a:schemeClr val="tx1"/>
              </a:solidFill>
            </a:endParaRPr>
          </a:p>
        </p:txBody>
      </p:sp>
      <p:sp>
        <p:nvSpPr>
          <p:cNvPr id="100" name="Obdélník 99"/>
          <p:cNvSpPr/>
          <p:nvPr/>
        </p:nvSpPr>
        <p:spPr>
          <a:xfrm>
            <a:off x="7035835" y="4819300"/>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nine</a:t>
            </a:r>
            <a:endParaRPr lang="cs-CZ" sz="2400" dirty="0">
              <a:solidFill>
                <a:schemeClr val="tx1"/>
              </a:solidFill>
            </a:endParaRPr>
          </a:p>
        </p:txBody>
      </p:sp>
      <p:sp>
        <p:nvSpPr>
          <p:cNvPr id="2050" name="TextovéPole 2049"/>
          <p:cNvSpPr txBox="1"/>
          <p:nvPr/>
        </p:nvSpPr>
        <p:spPr>
          <a:xfrm>
            <a:off x="6012160" y="6205954"/>
            <a:ext cx="184731" cy="369332"/>
          </a:xfrm>
          <a:prstGeom prst="rect">
            <a:avLst/>
          </a:prstGeom>
          <a:noFill/>
        </p:spPr>
        <p:txBody>
          <a:bodyPr wrap="none" rtlCol="0">
            <a:spAutoFit/>
          </a:bodyPr>
          <a:lstStyle/>
          <a:p>
            <a:endParaRPr lang="cs-CZ" dirty="0"/>
          </a:p>
        </p:txBody>
      </p:sp>
      <p:sp>
        <p:nvSpPr>
          <p:cNvPr id="102" name="Obdélník 101"/>
          <p:cNvSpPr/>
          <p:nvPr/>
        </p:nvSpPr>
        <p:spPr>
          <a:xfrm>
            <a:off x="5811772" y="5941542"/>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ten</a:t>
            </a:r>
            <a:endParaRPr lang="cs-CZ" sz="2400" dirty="0">
              <a:solidFill>
                <a:schemeClr val="tx1"/>
              </a:solidFill>
            </a:endParaRPr>
          </a:p>
        </p:txBody>
      </p:sp>
      <p:sp>
        <p:nvSpPr>
          <p:cNvPr id="2052" name="TextovéPole 2051"/>
          <p:cNvSpPr txBox="1"/>
          <p:nvPr/>
        </p:nvSpPr>
        <p:spPr>
          <a:xfrm>
            <a:off x="7164288" y="5941542"/>
            <a:ext cx="770384" cy="369332"/>
          </a:xfrm>
          <a:prstGeom prst="rect">
            <a:avLst/>
          </a:prstGeom>
          <a:noFill/>
        </p:spPr>
        <p:txBody>
          <a:bodyPr wrap="square" rtlCol="0">
            <a:spAutoFit/>
          </a:bodyPr>
          <a:lstStyle/>
          <a:p>
            <a:endParaRPr lang="cs-CZ" dirty="0"/>
          </a:p>
        </p:txBody>
      </p:sp>
      <p:sp>
        <p:nvSpPr>
          <p:cNvPr id="104" name="Obdélník 103"/>
          <p:cNvSpPr/>
          <p:nvPr/>
        </p:nvSpPr>
        <p:spPr>
          <a:xfrm>
            <a:off x="7047983" y="5941542"/>
            <a:ext cx="914400" cy="521732"/>
          </a:xfrm>
          <a:prstGeom prst="rect">
            <a:avLst/>
          </a:prstGeom>
          <a:solidFill>
            <a:schemeClr val="accent5">
              <a:lumMod val="40000"/>
              <a:lumOff val="6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solidFill>
                  <a:schemeClr val="tx1"/>
                </a:solidFill>
              </a:rPr>
              <a:t>teen</a:t>
            </a:r>
            <a:endParaRPr lang="cs-CZ" sz="2400" dirty="0">
              <a:solidFill>
                <a:schemeClr val="tx1"/>
              </a:solidFill>
            </a:endParaRPr>
          </a:p>
        </p:txBody>
      </p:sp>
    </p:spTree>
    <p:controls>
      <mc:AlternateContent xmlns:mc="http://schemas.openxmlformats.org/markup-compatibility/2006">
        <mc:Choice xmlns:v="urn:schemas-microsoft-com:vml" Requires="v">
          <p:control spid="2458" name="DefaultOcx" r:id="rId2" imgW="380880" imgH="228600"/>
        </mc:Choice>
        <mc:Fallback>
          <p:control name="DefaultOcx" r:id="rId2" imgW="380880" imgH="228600">
            <p:pic>
              <p:nvPicPr>
                <p:cNvPr id="0" name="DefaultOcx"/>
                <p:cNvPicPr preferRelativeResize="0">
                  <a:picLocks noChangeArrowheads="1" noChangeShapeType="1"/>
                </p:cNvPicPr>
                <p:nvPr/>
              </p:nvPicPr>
              <p:blipFill>
                <a:blip r:embed="rId40">
                  <a:extLst>
                    <a:ext uri="{28A0092B-C50C-407E-A947-70E740481C1C}">
                      <a14:useLocalDpi xmlns:a14="http://schemas.microsoft.com/office/drawing/2010/main" val="0"/>
                    </a:ext>
                  </a:extLst>
                </a:blip>
                <a:srcRect/>
                <a:stretch>
                  <a:fillRect/>
                </a:stretch>
              </p:blipFill>
              <p:spPr bwMode="auto">
                <a:xfrm>
                  <a:off x="6108700" y="0"/>
                  <a:ext cx="382588"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59" name="HTMLText1" r:id="rId3" imgW="457200" imgH="228600"/>
        </mc:Choice>
        <mc:Fallback>
          <p:control name="HTMLText1" r:id="rId3" imgW="457200" imgH="228600">
            <p:pic>
              <p:nvPicPr>
                <p:cNvPr id="0" name="HTMLText1"/>
                <p:cNvPicPr preferRelativeResize="0">
                  <a:picLocks noChangeArrowheads="1" noChangeShapeType="1"/>
                </p:cNvPicPr>
                <p:nvPr/>
              </p:nvPicPr>
              <p:blipFill>
                <a:blip r:embed="rId41">
                  <a:extLst>
                    <a:ext uri="{28A0092B-C50C-407E-A947-70E740481C1C}">
                      <a14:useLocalDpi xmlns:a14="http://schemas.microsoft.com/office/drawing/2010/main" val="0"/>
                    </a:ext>
                  </a:extLst>
                </a:blip>
                <a:srcRect/>
                <a:stretch>
                  <a:fillRect/>
                </a:stretch>
              </p:blipFill>
              <p:spPr bwMode="auto">
                <a:xfrm>
                  <a:off x="6108700" y="0"/>
                  <a:ext cx="45402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60" name="HTMLText2" r:id="rId4" imgW="533520" imgH="228600"/>
        </mc:Choice>
        <mc:Fallback>
          <p:control name="HTMLText2" r:id="rId4" imgW="533520" imgH="228600">
            <p:pic>
              <p:nvPicPr>
                <p:cNvPr id="0" name="HTMLText2"/>
                <p:cNvPicPr preferRelativeResize="0">
                  <a:picLocks noChangeArrowheads="1" noChangeShapeType="1"/>
                </p:cNvPicPr>
                <p:nvPr/>
              </p:nvPicPr>
              <p:blipFill>
                <a:blip r:embed="rId42">
                  <a:extLst>
                    <a:ext uri="{28A0092B-C50C-407E-A947-70E740481C1C}">
                      <a14:useLocalDpi xmlns:a14="http://schemas.microsoft.com/office/drawing/2010/main" val="0"/>
                    </a:ext>
                  </a:extLst>
                </a:blip>
                <a:srcRect/>
                <a:stretch>
                  <a:fillRect/>
                </a:stretch>
              </p:blipFill>
              <p:spPr bwMode="auto">
                <a:xfrm>
                  <a:off x="6108700" y="0"/>
                  <a:ext cx="534988"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61" name="HTMLText3" r:id="rId5" imgW="380880" imgH="228600"/>
        </mc:Choice>
        <mc:Fallback>
          <p:control name="HTMLText3" r:id="rId5" imgW="380880" imgH="228600">
            <p:pic>
              <p:nvPicPr>
                <p:cNvPr id="0" name="HTMLText3"/>
                <p:cNvPicPr preferRelativeResize="0">
                  <a:picLocks noChangeArrowheads="1" noChangeShapeType="1"/>
                </p:cNvPicPr>
                <p:nvPr/>
              </p:nvPicPr>
              <p:blipFill>
                <a:blip r:embed="rId40">
                  <a:extLst>
                    <a:ext uri="{28A0092B-C50C-407E-A947-70E740481C1C}">
                      <a14:useLocalDpi xmlns:a14="http://schemas.microsoft.com/office/drawing/2010/main" val="0"/>
                    </a:ext>
                  </a:extLst>
                </a:blip>
                <a:srcRect/>
                <a:stretch>
                  <a:fillRect/>
                </a:stretch>
              </p:blipFill>
              <p:spPr bwMode="auto">
                <a:xfrm>
                  <a:off x="6108700" y="0"/>
                  <a:ext cx="382588"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62" name="HTMLText4" r:id="rId6" imgW="380880" imgH="228600"/>
        </mc:Choice>
        <mc:Fallback>
          <p:control name="HTMLText4" r:id="rId6" imgW="380880" imgH="228600">
            <p:pic>
              <p:nvPicPr>
                <p:cNvPr id="0" name="HTMLText4"/>
                <p:cNvPicPr preferRelativeResize="0">
                  <a:picLocks noChangeArrowheads="1" noChangeShapeType="1"/>
                </p:cNvPicPr>
                <p:nvPr/>
              </p:nvPicPr>
              <p:blipFill>
                <a:blip r:embed="rId40">
                  <a:extLst>
                    <a:ext uri="{28A0092B-C50C-407E-A947-70E740481C1C}">
                      <a14:useLocalDpi xmlns:a14="http://schemas.microsoft.com/office/drawing/2010/main" val="0"/>
                    </a:ext>
                  </a:extLst>
                </a:blip>
                <a:srcRect/>
                <a:stretch>
                  <a:fillRect/>
                </a:stretch>
              </p:blipFill>
              <p:spPr bwMode="auto">
                <a:xfrm>
                  <a:off x="6108700" y="0"/>
                  <a:ext cx="382588"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63" name="HTMLText5" r:id="rId7" imgW="533520" imgH="228600"/>
        </mc:Choice>
        <mc:Fallback>
          <p:control name="HTMLText5" r:id="rId7" imgW="533520" imgH="228600">
            <p:pic>
              <p:nvPicPr>
                <p:cNvPr id="0" name="HTMLText5"/>
                <p:cNvPicPr preferRelativeResize="0">
                  <a:picLocks noChangeArrowheads="1" noChangeShapeType="1"/>
                </p:cNvPicPr>
                <p:nvPr/>
              </p:nvPicPr>
              <p:blipFill>
                <a:blip r:embed="rId42">
                  <a:extLst>
                    <a:ext uri="{28A0092B-C50C-407E-A947-70E740481C1C}">
                      <a14:useLocalDpi xmlns:a14="http://schemas.microsoft.com/office/drawing/2010/main" val="0"/>
                    </a:ext>
                  </a:extLst>
                </a:blip>
                <a:srcRect/>
                <a:stretch>
                  <a:fillRect/>
                </a:stretch>
              </p:blipFill>
              <p:spPr bwMode="auto">
                <a:xfrm>
                  <a:off x="6108700" y="0"/>
                  <a:ext cx="534988"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64" name="HTMLText6" r:id="rId8" imgW="533520" imgH="228600"/>
        </mc:Choice>
        <mc:Fallback>
          <p:control name="HTMLText6" r:id="rId8" imgW="533520" imgH="228600">
            <p:pic>
              <p:nvPicPr>
                <p:cNvPr id="0" name="HTMLText6"/>
                <p:cNvPicPr preferRelativeResize="0">
                  <a:picLocks noChangeArrowheads="1" noChangeShapeType="1"/>
                </p:cNvPicPr>
                <p:nvPr/>
              </p:nvPicPr>
              <p:blipFill>
                <a:blip r:embed="rId42">
                  <a:extLst>
                    <a:ext uri="{28A0092B-C50C-407E-A947-70E740481C1C}">
                      <a14:useLocalDpi xmlns:a14="http://schemas.microsoft.com/office/drawing/2010/main" val="0"/>
                    </a:ext>
                  </a:extLst>
                </a:blip>
                <a:srcRect/>
                <a:stretch>
                  <a:fillRect/>
                </a:stretch>
              </p:blipFill>
              <p:spPr bwMode="auto">
                <a:xfrm>
                  <a:off x="6108700" y="0"/>
                  <a:ext cx="534988"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65" name="HTMLText7" r:id="rId9" imgW="457200" imgH="228600"/>
        </mc:Choice>
        <mc:Fallback>
          <p:control name="HTMLText7" r:id="rId9" imgW="457200" imgH="228600">
            <p:pic>
              <p:nvPicPr>
                <p:cNvPr id="0" name="HTMLText7"/>
                <p:cNvPicPr preferRelativeResize="0">
                  <a:picLocks noChangeArrowheads="1" noChangeShapeType="1"/>
                </p:cNvPicPr>
                <p:nvPr/>
              </p:nvPicPr>
              <p:blipFill>
                <a:blip r:embed="rId41">
                  <a:extLst>
                    <a:ext uri="{28A0092B-C50C-407E-A947-70E740481C1C}">
                      <a14:useLocalDpi xmlns:a14="http://schemas.microsoft.com/office/drawing/2010/main" val="0"/>
                    </a:ext>
                  </a:extLst>
                </a:blip>
                <a:srcRect/>
                <a:stretch>
                  <a:fillRect/>
                </a:stretch>
              </p:blipFill>
              <p:spPr bwMode="auto">
                <a:xfrm>
                  <a:off x="6108700" y="0"/>
                  <a:ext cx="45402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66" name="HTMLText8" r:id="rId10" imgW="457200" imgH="228600"/>
        </mc:Choice>
        <mc:Fallback>
          <p:control name="HTMLText8" r:id="rId10" imgW="457200" imgH="228600">
            <p:pic>
              <p:nvPicPr>
                <p:cNvPr id="0" name="HTMLText8"/>
                <p:cNvPicPr preferRelativeResize="0">
                  <a:picLocks noChangeArrowheads="1" noChangeShapeType="1"/>
                </p:cNvPicPr>
                <p:nvPr/>
              </p:nvPicPr>
              <p:blipFill>
                <a:blip r:embed="rId41">
                  <a:extLst>
                    <a:ext uri="{28A0092B-C50C-407E-A947-70E740481C1C}">
                      <a14:useLocalDpi xmlns:a14="http://schemas.microsoft.com/office/drawing/2010/main" val="0"/>
                    </a:ext>
                  </a:extLst>
                </a:blip>
                <a:srcRect/>
                <a:stretch>
                  <a:fillRect/>
                </a:stretch>
              </p:blipFill>
              <p:spPr bwMode="auto">
                <a:xfrm>
                  <a:off x="6108700" y="0"/>
                  <a:ext cx="45402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67" name="HTMLText9" r:id="rId11" imgW="380880" imgH="228600"/>
        </mc:Choice>
        <mc:Fallback>
          <p:control name="HTMLText9" r:id="rId11" imgW="380880" imgH="228600">
            <p:pic>
              <p:nvPicPr>
                <p:cNvPr id="0" name="HTMLText9"/>
                <p:cNvPicPr preferRelativeResize="0">
                  <a:picLocks noChangeArrowheads="1" noChangeShapeType="1"/>
                </p:cNvPicPr>
                <p:nvPr/>
              </p:nvPicPr>
              <p:blipFill>
                <a:blip r:embed="rId40">
                  <a:extLst>
                    <a:ext uri="{28A0092B-C50C-407E-A947-70E740481C1C}">
                      <a14:useLocalDpi xmlns:a14="http://schemas.microsoft.com/office/drawing/2010/main" val="0"/>
                    </a:ext>
                  </a:extLst>
                </a:blip>
                <a:srcRect/>
                <a:stretch>
                  <a:fillRect/>
                </a:stretch>
              </p:blipFill>
              <p:spPr bwMode="auto">
                <a:xfrm>
                  <a:off x="6108700" y="0"/>
                  <a:ext cx="382588"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68" name="HTMLText10" r:id="rId12" imgW="457200" imgH="228600"/>
        </mc:Choice>
        <mc:Fallback>
          <p:control name="HTMLText10" r:id="rId12" imgW="457200" imgH="228600">
            <p:pic>
              <p:nvPicPr>
                <p:cNvPr id="0" name="HTMLText10"/>
                <p:cNvPicPr preferRelativeResize="0">
                  <a:picLocks noChangeArrowheads="1" noChangeShapeType="1"/>
                </p:cNvPicPr>
                <p:nvPr/>
              </p:nvPicPr>
              <p:blipFill>
                <a:blip r:embed="rId41">
                  <a:extLst>
                    <a:ext uri="{28A0092B-C50C-407E-A947-70E740481C1C}">
                      <a14:useLocalDpi xmlns:a14="http://schemas.microsoft.com/office/drawing/2010/main" val="0"/>
                    </a:ext>
                  </a:extLst>
                </a:blip>
                <a:srcRect/>
                <a:stretch>
                  <a:fillRect/>
                </a:stretch>
              </p:blipFill>
              <p:spPr bwMode="auto">
                <a:xfrm>
                  <a:off x="6108700" y="0"/>
                  <a:ext cx="45402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69" name="HTMLText11" r:id="rId13" imgW="380880" imgH="228600"/>
        </mc:Choice>
        <mc:Fallback>
          <p:control name="HTMLText11" r:id="rId13" imgW="380880" imgH="228600">
            <p:pic>
              <p:nvPicPr>
                <p:cNvPr id="0" name="HTMLText11"/>
                <p:cNvPicPr preferRelativeResize="0">
                  <a:picLocks noChangeArrowheads="1" noChangeShapeType="1"/>
                </p:cNvPicPr>
                <p:nvPr/>
              </p:nvPicPr>
              <p:blipFill>
                <a:blip r:embed="rId40">
                  <a:extLst>
                    <a:ext uri="{28A0092B-C50C-407E-A947-70E740481C1C}">
                      <a14:useLocalDpi xmlns:a14="http://schemas.microsoft.com/office/drawing/2010/main" val="0"/>
                    </a:ext>
                  </a:extLst>
                </a:blip>
                <a:srcRect/>
                <a:stretch>
                  <a:fillRect/>
                </a:stretch>
              </p:blipFill>
              <p:spPr bwMode="auto">
                <a:xfrm>
                  <a:off x="6108700" y="0"/>
                  <a:ext cx="382588"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70" name="HTMLText12" r:id="rId14" imgW="457200" imgH="228600"/>
        </mc:Choice>
        <mc:Fallback>
          <p:control name="HTMLText12" r:id="rId14" imgW="457200" imgH="228600">
            <p:pic>
              <p:nvPicPr>
                <p:cNvPr id="0" name="HTMLText12"/>
                <p:cNvPicPr preferRelativeResize="0">
                  <a:picLocks noChangeArrowheads="1" noChangeShapeType="1"/>
                </p:cNvPicPr>
                <p:nvPr/>
              </p:nvPicPr>
              <p:blipFill>
                <a:blip r:embed="rId41">
                  <a:extLst>
                    <a:ext uri="{28A0092B-C50C-407E-A947-70E740481C1C}">
                      <a14:useLocalDpi xmlns:a14="http://schemas.microsoft.com/office/drawing/2010/main" val="0"/>
                    </a:ext>
                  </a:extLst>
                </a:blip>
                <a:srcRect/>
                <a:stretch>
                  <a:fillRect/>
                </a:stretch>
              </p:blipFill>
              <p:spPr bwMode="auto">
                <a:xfrm>
                  <a:off x="6108700" y="0"/>
                  <a:ext cx="45402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71" name="HTMLText13" r:id="rId15" imgW="457200" imgH="228600"/>
        </mc:Choice>
        <mc:Fallback>
          <p:control name="HTMLText13" r:id="rId15" imgW="457200" imgH="228600">
            <p:pic>
              <p:nvPicPr>
                <p:cNvPr id="0" name="HTMLText13"/>
                <p:cNvPicPr preferRelativeResize="0">
                  <a:picLocks noChangeArrowheads="1" noChangeShapeType="1"/>
                </p:cNvPicPr>
                <p:nvPr/>
              </p:nvPicPr>
              <p:blipFill>
                <a:blip r:embed="rId41">
                  <a:extLst>
                    <a:ext uri="{28A0092B-C50C-407E-A947-70E740481C1C}">
                      <a14:useLocalDpi xmlns:a14="http://schemas.microsoft.com/office/drawing/2010/main" val="0"/>
                    </a:ext>
                  </a:extLst>
                </a:blip>
                <a:srcRect/>
                <a:stretch>
                  <a:fillRect/>
                </a:stretch>
              </p:blipFill>
              <p:spPr bwMode="auto">
                <a:xfrm>
                  <a:off x="6108700" y="0"/>
                  <a:ext cx="45402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72" name="HTMLText14" r:id="rId16" imgW="380880" imgH="228600"/>
        </mc:Choice>
        <mc:Fallback>
          <p:control name="HTMLText14" r:id="rId16" imgW="380880" imgH="228600">
            <p:pic>
              <p:nvPicPr>
                <p:cNvPr id="0" name="HTMLText14"/>
                <p:cNvPicPr preferRelativeResize="0">
                  <a:picLocks noChangeArrowheads="1" noChangeShapeType="1"/>
                </p:cNvPicPr>
                <p:nvPr/>
              </p:nvPicPr>
              <p:blipFill>
                <a:blip r:embed="rId40">
                  <a:extLst>
                    <a:ext uri="{28A0092B-C50C-407E-A947-70E740481C1C}">
                      <a14:useLocalDpi xmlns:a14="http://schemas.microsoft.com/office/drawing/2010/main" val="0"/>
                    </a:ext>
                  </a:extLst>
                </a:blip>
                <a:srcRect/>
                <a:stretch>
                  <a:fillRect/>
                </a:stretch>
              </p:blipFill>
              <p:spPr bwMode="auto">
                <a:xfrm>
                  <a:off x="6108700" y="0"/>
                  <a:ext cx="382588"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73" name="HTMLText15" r:id="rId17" imgW="533520" imgH="228600"/>
        </mc:Choice>
        <mc:Fallback>
          <p:control name="HTMLText15" r:id="rId17" imgW="533520" imgH="228600">
            <p:pic>
              <p:nvPicPr>
                <p:cNvPr id="0" name="HTMLText15"/>
                <p:cNvPicPr preferRelativeResize="0">
                  <a:picLocks noChangeArrowheads="1" noChangeShapeType="1"/>
                </p:cNvPicPr>
                <p:nvPr/>
              </p:nvPicPr>
              <p:blipFill>
                <a:blip r:embed="rId42">
                  <a:extLst>
                    <a:ext uri="{28A0092B-C50C-407E-A947-70E740481C1C}">
                      <a14:useLocalDpi xmlns:a14="http://schemas.microsoft.com/office/drawing/2010/main" val="0"/>
                    </a:ext>
                  </a:extLst>
                </a:blip>
                <a:srcRect/>
                <a:stretch>
                  <a:fillRect/>
                </a:stretch>
              </p:blipFill>
              <p:spPr bwMode="auto">
                <a:xfrm>
                  <a:off x="6108700" y="0"/>
                  <a:ext cx="534988"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74" name="HTMLText16" r:id="rId18" imgW="533520" imgH="228600"/>
        </mc:Choice>
        <mc:Fallback>
          <p:control name="HTMLText16" r:id="rId18" imgW="533520" imgH="228600">
            <p:pic>
              <p:nvPicPr>
                <p:cNvPr id="0" name="HTMLText16"/>
                <p:cNvPicPr preferRelativeResize="0">
                  <a:picLocks noChangeArrowheads="1" noChangeShapeType="1"/>
                </p:cNvPicPr>
                <p:nvPr/>
              </p:nvPicPr>
              <p:blipFill>
                <a:blip r:embed="rId42">
                  <a:extLst>
                    <a:ext uri="{28A0092B-C50C-407E-A947-70E740481C1C}">
                      <a14:useLocalDpi xmlns:a14="http://schemas.microsoft.com/office/drawing/2010/main" val="0"/>
                    </a:ext>
                  </a:extLst>
                </a:blip>
                <a:srcRect/>
                <a:stretch>
                  <a:fillRect/>
                </a:stretch>
              </p:blipFill>
              <p:spPr bwMode="auto">
                <a:xfrm>
                  <a:off x="6108700" y="0"/>
                  <a:ext cx="534988"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75" name="HTMLText17" r:id="rId19" imgW="457200" imgH="228600"/>
        </mc:Choice>
        <mc:Fallback>
          <p:control name="HTMLText17" r:id="rId19" imgW="457200" imgH="228600">
            <p:pic>
              <p:nvPicPr>
                <p:cNvPr id="0" name="HTMLText17"/>
                <p:cNvPicPr preferRelativeResize="0">
                  <a:picLocks noChangeArrowheads="1" noChangeShapeType="1"/>
                </p:cNvPicPr>
                <p:nvPr/>
              </p:nvPicPr>
              <p:blipFill>
                <a:blip r:embed="rId41">
                  <a:extLst>
                    <a:ext uri="{28A0092B-C50C-407E-A947-70E740481C1C}">
                      <a14:useLocalDpi xmlns:a14="http://schemas.microsoft.com/office/drawing/2010/main" val="0"/>
                    </a:ext>
                  </a:extLst>
                </a:blip>
                <a:srcRect/>
                <a:stretch>
                  <a:fillRect/>
                </a:stretch>
              </p:blipFill>
              <p:spPr bwMode="auto">
                <a:xfrm>
                  <a:off x="6108700" y="0"/>
                  <a:ext cx="454025" cy="231775"/>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76" name="HTMLCheckbox1" r:id="rId20" imgW="1371600" imgH="304920"/>
        </mc:Choice>
        <mc:Fallback>
          <p:control name="HTMLCheckbox1" r:id="rId20" imgW="1371600" imgH="304920">
            <p:pic>
              <p:nvPicPr>
                <p:cNvPr id="0" name="HTMLCheckbox1"/>
                <p:cNvPicPr preferRelativeResize="0">
                  <a:picLocks noChangeArrowheads="1" noChangeShapeType="1"/>
                </p:cNvPicPr>
                <p:nvPr/>
              </p:nvPicPr>
              <p:blipFill>
                <a:blip r:embed="rId43">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77" name="HTMLCheckbox2" r:id="rId21" imgW="1371600" imgH="304920"/>
        </mc:Choice>
        <mc:Fallback>
          <p:control name="HTMLCheckbox2" r:id="rId21" imgW="1371600" imgH="304920">
            <p:pic>
              <p:nvPicPr>
                <p:cNvPr id="0" name="HTMLCheckbox2"/>
                <p:cNvPicPr preferRelativeResize="0">
                  <a:picLocks noChangeArrowheads="1" noChangeShapeType="1"/>
                </p:cNvPicPr>
                <p:nvPr/>
              </p:nvPicPr>
              <p:blipFill>
                <a:blip r:embed="rId43">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78" name="HTMLCheckbox3" r:id="rId22" imgW="1371600" imgH="304920"/>
        </mc:Choice>
        <mc:Fallback>
          <p:control name="HTMLCheckbox3" r:id="rId22" imgW="1371600" imgH="304920">
            <p:pic>
              <p:nvPicPr>
                <p:cNvPr id="0" name="HTMLCheckbox3"/>
                <p:cNvPicPr preferRelativeResize="0">
                  <a:picLocks noChangeArrowheads="1" noChangeShapeType="1"/>
                </p:cNvPicPr>
                <p:nvPr/>
              </p:nvPicPr>
              <p:blipFill>
                <a:blip r:embed="rId43">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79" name="HTMLCheckbox4" r:id="rId23" imgW="1371600" imgH="304920"/>
        </mc:Choice>
        <mc:Fallback>
          <p:control name="HTMLCheckbox4" r:id="rId23" imgW="1371600" imgH="304920">
            <p:pic>
              <p:nvPicPr>
                <p:cNvPr id="0" name="HTMLCheckbox4"/>
                <p:cNvPicPr preferRelativeResize="0">
                  <a:picLocks noChangeArrowheads="1" noChangeShapeType="1"/>
                </p:cNvPicPr>
                <p:nvPr/>
              </p:nvPicPr>
              <p:blipFill>
                <a:blip r:embed="rId43">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80" name="HTMLCheckbox5" r:id="rId24" imgW="1371600" imgH="304920"/>
        </mc:Choice>
        <mc:Fallback>
          <p:control name="HTMLCheckbox5" r:id="rId24" imgW="1371600" imgH="304920">
            <p:pic>
              <p:nvPicPr>
                <p:cNvPr id="0" name="HTMLCheckbox5"/>
                <p:cNvPicPr preferRelativeResize="0">
                  <a:picLocks noChangeArrowheads="1" noChangeShapeType="1"/>
                </p:cNvPicPr>
                <p:nvPr/>
              </p:nvPicPr>
              <p:blipFill>
                <a:blip r:embed="rId43">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81" name="HTMLCheckbox6" r:id="rId25" imgW="1371600" imgH="304920"/>
        </mc:Choice>
        <mc:Fallback>
          <p:control name="HTMLCheckbox6" r:id="rId25" imgW="1371600" imgH="304920">
            <p:pic>
              <p:nvPicPr>
                <p:cNvPr id="0" name="HTMLCheckbox6"/>
                <p:cNvPicPr preferRelativeResize="0">
                  <a:picLocks noChangeArrowheads="1" noChangeShapeType="1"/>
                </p:cNvPicPr>
                <p:nvPr/>
              </p:nvPicPr>
              <p:blipFill>
                <a:blip r:embed="rId43">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82" name="HTMLCheckbox7" r:id="rId26" imgW="1371600" imgH="304920"/>
        </mc:Choice>
        <mc:Fallback>
          <p:control name="HTMLCheckbox7" r:id="rId26" imgW="1371600" imgH="304920">
            <p:pic>
              <p:nvPicPr>
                <p:cNvPr id="0" name="HTMLCheckbox7"/>
                <p:cNvPicPr preferRelativeResize="0">
                  <a:picLocks noChangeArrowheads="1" noChangeShapeType="1"/>
                </p:cNvPicPr>
                <p:nvPr/>
              </p:nvPicPr>
              <p:blipFill>
                <a:blip r:embed="rId43">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83" name="HTMLCheckbox8" r:id="rId27" imgW="1371600" imgH="304920"/>
        </mc:Choice>
        <mc:Fallback>
          <p:control name="HTMLCheckbox8" r:id="rId27" imgW="1371600" imgH="304920">
            <p:pic>
              <p:nvPicPr>
                <p:cNvPr id="0" name="HTMLCheckbox8"/>
                <p:cNvPicPr preferRelativeResize="0">
                  <a:picLocks noChangeArrowheads="1" noChangeShapeType="1"/>
                </p:cNvPicPr>
                <p:nvPr/>
              </p:nvPicPr>
              <p:blipFill>
                <a:blip r:embed="rId43">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2484" name="HTMLCheckbox9" r:id="rId28" imgW="1371600" imgH="304920"/>
        </mc:Choice>
        <mc:Fallback>
          <p:control name="HTMLCheckbox9" r:id="rId28" imgW="1371600" imgH="304920">
            <p:pic>
              <p:nvPicPr>
                <p:cNvPr id="0" name="HTMLCheckbox9"/>
                <p:cNvPicPr preferRelativeResize="0">
                  <a:picLocks noChangeArrowheads="1" noChangeShapeType="1"/>
                </p:cNvPicPr>
                <p:nvPr/>
              </p:nvPicPr>
              <p:blipFill>
                <a:blip r:embed="rId43">
                  <a:extLst>
                    <a:ext uri="{28A0092B-C50C-407E-A947-70E740481C1C}">
                      <a14:useLocalDpi xmlns:a14="http://schemas.microsoft.com/office/drawing/2010/main" val="0"/>
                    </a:ext>
                  </a:extLst>
                </a:blip>
                <a:srcRect/>
                <a:stretch>
                  <a:fillRect/>
                </a:stretch>
              </p:blipFill>
              <p:spPr bwMode="auto">
                <a:xfrm>
                  <a:off x="0" y="0"/>
                  <a:ext cx="1371600" cy="3048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p:controls>
    <p:extLst>
      <p:ext uri="{BB962C8B-B14F-4D97-AF65-F5344CB8AC3E}">
        <p14:creationId xmlns:p14="http://schemas.microsoft.com/office/powerpoint/2010/main" val="41659490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55576" y="188640"/>
            <a:ext cx="7992888" cy="4896544"/>
          </a:xfrm>
          <a:solidFill>
            <a:schemeClr val="accent5">
              <a:lumMod val="20000"/>
              <a:lumOff val="80000"/>
            </a:schemeClr>
          </a:solidFill>
        </p:spPr>
        <p:txBody>
          <a:bodyPr>
            <a:normAutofit fontScale="90000"/>
          </a:bodyPr>
          <a:lstStyle/>
          <a:p>
            <a:r>
              <a:rPr lang="cs-CZ" sz="3600" b="1" dirty="0" smtClean="0">
                <a:solidFill>
                  <a:srgbClr val="FF0000"/>
                </a:solidFill>
                <a:effectLst>
                  <a:outerShdw blurRad="38100" dist="38100" dir="2700000" algn="tl">
                    <a:srgbClr val="000000">
                      <a:alpha val="43137"/>
                    </a:srgbClr>
                  </a:outerShdw>
                </a:effectLst>
              </a:rPr>
              <a:t/>
            </a:r>
            <a:br>
              <a:rPr lang="cs-CZ" sz="3600" b="1" dirty="0" smtClean="0">
                <a:solidFill>
                  <a:srgbClr val="FF0000"/>
                </a:solidFill>
                <a:effectLst>
                  <a:outerShdw blurRad="38100" dist="38100" dir="2700000" algn="tl">
                    <a:srgbClr val="000000">
                      <a:alpha val="43137"/>
                    </a:srgbClr>
                  </a:outerShdw>
                </a:effectLst>
              </a:rPr>
            </a:br>
            <a:r>
              <a:rPr lang="cs-CZ" sz="3600" b="1" dirty="0" smtClean="0">
                <a:solidFill>
                  <a:srgbClr val="FF0000"/>
                </a:solidFill>
                <a:effectLst>
                  <a:outerShdw blurRad="38100" dist="38100" dir="2700000" algn="tl">
                    <a:srgbClr val="000000">
                      <a:alpha val="43137"/>
                    </a:srgbClr>
                  </a:outerShdw>
                </a:effectLst>
              </a:rPr>
              <a:t>Ten </a:t>
            </a:r>
            <a:r>
              <a:rPr lang="cs-CZ" sz="3600" b="1" dirty="0" err="1" smtClean="0">
                <a:solidFill>
                  <a:srgbClr val="FF0000"/>
                </a:solidFill>
                <a:effectLst>
                  <a:outerShdw blurRad="38100" dist="38100" dir="2700000" algn="tl">
                    <a:srgbClr val="000000">
                      <a:alpha val="43137"/>
                    </a:srgbClr>
                  </a:outerShdw>
                </a:effectLst>
              </a:rPr>
              <a:t>Little</a:t>
            </a:r>
            <a:r>
              <a:rPr lang="cs-CZ" sz="3600" b="1" dirty="0" smtClean="0">
                <a:solidFill>
                  <a:srgbClr val="FF0000"/>
                </a:solidFill>
                <a:effectLst>
                  <a:outerShdw blurRad="38100" dist="38100" dir="2700000" algn="tl">
                    <a:srgbClr val="000000">
                      <a:alpha val="43137"/>
                    </a:srgbClr>
                  </a:outerShdw>
                </a:effectLst>
              </a:rPr>
              <a:t> </a:t>
            </a:r>
            <a:r>
              <a:rPr lang="cs-CZ" sz="3600" b="1" dirty="0" err="1" smtClean="0">
                <a:solidFill>
                  <a:srgbClr val="FF0000"/>
                </a:solidFill>
                <a:effectLst>
                  <a:outerShdw blurRad="38100" dist="38100" dir="2700000" algn="tl">
                    <a:srgbClr val="000000">
                      <a:alpha val="43137"/>
                    </a:srgbClr>
                  </a:outerShdw>
                </a:effectLst>
              </a:rPr>
              <a:t>Indians</a:t>
            </a:r>
            <a:r>
              <a:rPr lang="cs-CZ" sz="3600" b="1" dirty="0" smtClean="0">
                <a:solidFill>
                  <a:srgbClr val="FF0000"/>
                </a:solidFill>
                <a:effectLst>
                  <a:outerShdw blurRad="38100" dist="38100" dir="2700000" algn="tl">
                    <a:srgbClr val="000000">
                      <a:alpha val="43137"/>
                    </a:srgbClr>
                  </a:outerShdw>
                </a:effectLst>
              </a:rPr>
              <a:t/>
            </a:r>
            <a:br>
              <a:rPr lang="cs-CZ" sz="3600" b="1" dirty="0" smtClean="0">
                <a:solidFill>
                  <a:srgbClr val="FF0000"/>
                </a:solidFill>
                <a:effectLst>
                  <a:outerShdw blurRad="38100" dist="38100" dir="2700000" algn="tl">
                    <a:srgbClr val="000000">
                      <a:alpha val="43137"/>
                    </a:srgbClr>
                  </a:outerShdw>
                </a:effectLst>
              </a:rPr>
            </a:br>
            <a:r>
              <a:rPr lang="cs-CZ" sz="3600" dirty="0" err="1" smtClean="0">
                <a:solidFill>
                  <a:srgbClr val="0070C0"/>
                </a:solidFill>
              </a:rPr>
              <a:t>One</a:t>
            </a:r>
            <a:r>
              <a:rPr lang="cs-CZ" sz="3600" dirty="0" smtClean="0"/>
              <a:t> </a:t>
            </a:r>
            <a:r>
              <a:rPr lang="cs-CZ" sz="3600" dirty="0" err="1" smtClean="0"/>
              <a:t>little</a:t>
            </a:r>
            <a:r>
              <a:rPr lang="cs-CZ" sz="3600" dirty="0" smtClean="0"/>
              <a:t>, </a:t>
            </a:r>
            <a:r>
              <a:rPr lang="cs-CZ" sz="3600" dirty="0" err="1" smtClean="0">
                <a:solidFill>
                  <a:srgbClr val="0070C0"/>
                </a:solidFill>
              </a:rPr>
              <a:t>two</a:t>
            </a:r>
            <a:r>
              <a:rPr lang="cs-CZ" sz="3600" dirty="0" smtClean="0"/>
              <a:t> </a:t>
            </a:r>
            <a:r>
              <a:rPr lang="cs-CZ" sz="3600" dirty="0" err="1" smtClean="0"/>
              <a:t>little</a:t>
            </a:r>
            <a:r>
              <a:rPr lang="cs-CZ" sz="3600" dirty="0" smtClean="0"/>
              <a:t>, </a:t>
            </a:r>
            <a:r>
              <a:rPr lang="cs-CZ" sz="3600" dirty="0" err="1" smtClean="0">
                <a:solidFill>
                  <a:srgbClr val="0070C0"/>
                </a:solidFill>
              </a:rPr>
              <a:t>three</a:t>
            </a:r>
            <a:r>
              <a:rPr lang="cs-CZ" sz="3600" dirty="0" smtClean="0"/>
              <a:t> </a:t>
            </a:r>
            <a:r>
              <a:rPr lang="cs-CZ" sz="3600" dirty="0" err="1" smtClean="0"/>
              <a:t>little</a:t>
            </a:r>
            <a:r>
              <a:rPr lang="cs-CZ" sz="3600" dirty="0" smtClean="0"/>
              <a:t> </a:t>
            </a:r>
            <a:r>
              <a:rPr lang="cs-CZ" sz="3600" dirty="0" err="1" smtClean="0"/>
              <a:t>Indians</a:t>
            </a:r>
            <a:r>
              <a:rPr lang="cs-CZ" sz="3600" dirty="0" smtClean="0"/>
              <a:t>,</a:t>
            </a:r>
            <a:br>
              <a:rPr lang="cs-CZ" sz="3600" dirty="0" smtClean="0"/>
            </a:br>
            <a:r>
              <a:rPr lang="cs-CZ" sz="3600" dirty="0" err="1" smtClean="0">
                <a:solidFill>
                  <a:srgbClr val="0070C0"/>
                </a:solidFill>
              </a:rPr>
              <a:t>four</a:t>
            </a:r>
            <a:r>
              <a:rPr lang="cs-CZ" sz="3600" dirty="0" smtClean="0"/>
              <a:t> </a:t>
            </a:r>
            <a:r>
              <a:rPr lang="cs-CZ" sz="3600" dirty="0" err="1" smtClean="0"/>
              <a:t>little</a:t>
            </a:r>
            <a:r>
              <a:rPr lang="cs-CZ" sz="3600" dirty="0" smtClean="0"/>
              <a:t>, </a:t>
            </a:r>
            <a:r>
              <a:rPr lang="cs-CZ" sz="3600" dirty="0" err="1" smtClean="0">
                <a:solidFill>
                  <a:srgbClr val="0070C0"/>
                </a:solidFill>
              </a:rPr>
              <a:t>five</a:t>
            </a:r>
            <a:r>
              <a:rPr lang="cs-CZ" sz="3600" dirty="0" smtClean="0"/>
              <a:t> </a:t>
            </a:r>
            <a:r>
              <a:rPr lang="cs-CZ" sz="3600" dirty="0" err="1" smtClean="0"/>
              <a:t>little</a:t>
            </a:r>
            <a:r>
              <a:rPr lang="cs-CZ" sz="3600" dirty="0" smtClean="0"/>
              <a:t>, </a:t>
            </a:r>
            <a:r>
              <a:rPr lang="cs-CZ" sz="3600" dirty="0" err="1" smtClean="0">
                <a:solidFill>
                  <a:srgbClr val="0070C0"/>
                </a:solidFill>
              </a:rPr>
              <a:t>six</a:t>
            </a:r>
            <a:r>
              <a:rPr lang="cs-CZ" sz="3600" dirty="0" smtClean="0"/>
              <a:t> </a:t>
            </a:r>
            <a:r>
              <a:rPr lang="cs-CZ" sz="3600" dirty="0" err="1" smtClean="0"/>
              <a:t>little</a:t>
            </a:r>
            <a:r>
              <a:rPr lang="cs-CZ" sz="3600" dirty="0"/>
              <a:t> </a:t>
            </a:r>
            <a:r>
              <a:rPr lang="cs-CZ" sz="3600" dirty="0" err="1" smtClean="0"/>
              <a:t>Indians</a:t>
            </a:r>
            <a:r>
              <a:rPr lang="cs-CZ" sz="3600" dirty="0" smtClean="0"/>
              <a:t>,</a:t>
            </a:r>
            <a:br>
              <a:rPr lang="cs-CZ" sz="3600" dirty="0" smtClean="0"/>
            </a:br>
            <a:r>
              <a:rPr lang="cs-CZ" sz="3600" dirty="0" err="1" smtClean="0">
                <a:solidFill>
                  <a:srgbClr val="0070C0"/>
                </a:solidFill>
              </a:rPr>
              <a:t>seven</a:t>
            </a:r>
            <a:r>
              <a:rPr lang="cs-CZ" sz="3600" dirty="0" smtClean="0">
                <a:solidFill>
                  <a:srgbClr val="0070C0"/>
                </a:solidFill>
              </a:rPr>
              <a:t> </a:t>
            </a:r>
            <a:r>
              <a:rPr lang="cs-CZ" sz="3600" dirty="0" err="1" smtClean="0"/>
              <a:t>little</a:t>
            </a:r>
            <a:r>
              <a:rPr lang="cs-CZ" sz="3600" dirty="0" smtClean="0"/>
              <a:t>, </a:t>
            </a:r>
            <a:r>
              <a:rPr lang="cs-CZ" sz="3600" dirty="0" err="1" smtClean="0">
                <a:solidFill>
                  <a:srgbClr val="0070C0"/>
                </a:solidFill>
              </a:rPr>
              <a:t>eight</a:t>
            </a:r>
            <a:r>
              <a:rPr lang="cs-CZ" sz="3600" dirty="0" smtClean="0"/>
              <a:t> </a:t>
            </a:r>
            <a:r>
              <a:rPr lang="cs-CZ" sz="3600" dirty="0" err="1" smtClean="0"/>
              <a:t>little</a:t>
            </a:r>
            <a:r>
              <a:rPr lang="cs-CZ" sz="3600" dirty="0" smtClean="0"/>
              <a:t>, </a:t>
            </a:r>
            <a:r>
              <a:rPr lang="cs-CZ" sz="3600" dirty="0" err="1" smtClean="0">
                <a:solidFill>
                  <a:srgbClr val="0070C0"/>
                </a:solidFill>
              </a:rPr>
              <a:t>nine</a:t>
            </a:r>
            <a:r>
              <a:rPr lang="cs-CZ" sz="3600" dirty="0" smtClean="0"/>
              <a:t> </a:t>
            </a:r>
            <a:r>
              <a:rPr lang="cs-CZ" sz="3600" dirty="0" err="1" smtClean="0"/>
              <a:t>little</a:t>
            </a:r>
            <a:r>
              <a:rPr lang="cs-CZ" sz="3600" dirty="0" smtClean="0"/>
              <a:t> </a:t>
            </a:r>
            <a:r>
              <a:rPr lang="cs-CZ" sz="3600" dirty="0" err="1" smtClean="0"/>
              <a:t>Indians</a:t>
            </a:r>
            <a:r>
              <a:rPr lang="cs-CZ" sz="3600" dirty="0" smtClean="0"/>
              <a:t>,</a:t>
            </a:r>
            <a:br>
              <a:rPr lang="cs-CZ" sz="3600" dirty="0" smtClean="0"/>
            </a:br>
            <a:r>
              <a:rPr lang="cs-CZ" sz="3600" dirty="0" smtClean="0">
                <a:solidFill>
                  <a:srgbClr val="0070C0"/>
                </a:solidFill>
              </a:rPr>
              <a:t>ten</a:t>
            </a:r>
            <a:r>
              <a:rPr lang="cs-CZ" sz="3600" dirty="0" smtClean="0"/>
              <a:t> </a:t>
            </a:r>
            <a:r>
              <a:rPr lang="cs-CZ" sz="3600" dirty="0" err="1" smtClean="0"/>
              <a:t>little</a:t>
            </a:r>
            <a:r>
              <a:rPr lang="cs-CZ" sz="3600" dirty="0" smtClean="0"/>
              <a:t> Indian </a:t>
            </a:r>
            <a:r>
              <a:rPr lang="cs-CZ" sz="3600" dirty="0" err="1" smtClean="0"/>
              <a:t>boys</a:t>
            </a:r>
            <a:r>
              <a:rPr lang="cs-CZ" sz="3600" dirty="0" smtClean="0"/>
              <a:t>.</a:t>
            </a:r>
            <a:br>
              <a:rPr lang="cs-CZ" sz="3600" dirty="0" smtClean="0"/>
            </a:br>
            <a:r>
              <a:rPr lang="cs-CZ" sz="3600" dirty="0" smtClean="0">
                <a:solidFill>
                  <a:srgbClr val="0070C0"/>
                </a:solidFill>
              </a:rPr>
              <a:t>Ten</a:t>
            </a:r>
            <a:r>
              <a:rPr lang="cs-CZ" sz="3600" dirty="0" smtClean="0"/>
              <a:t> </a:t>
            </a:r>
            <a:r>
              <a:rPr lang="cs-CZ" sz="3600" dirty="0" err="1" smtClean="0"/>
              <a:t>little</a:t>
            </a:r>
            <a:r>
              <a:rPr lang="cs-CZ" sz="3600" dirty="0" smtClean="0"/>
              <a:t>, </a:t>
            </a:r>
            <a:r>
              <a:rPr lang="cs-CZ" sz="3600" dirty="0" err="1" smtClean="0">
                <a:solidFill>
                  <a:srgbClr val="0070C0"/>
                </a:solidFill>
              </a:rPr>
              <a:t>nine</a:t>
            </a:r>
            <a:r>
              <a:rPr lang="cs-CZ" sz="3600" dirty="0" smtClean="0"/>
              <a:t> </a:t>
            </a:r>
            <a:r>
              <a:rPr lang="cs-CZ" sz="3600" dirty="0" err="1" smtClean="0"/>
              <a:t>little</a:t>
            </a:r>
            <a:r>
              <a:rPr lang="cs-CZ" sz="3600" dirty="0" smtClean="0"/>
              <a:t>, </a:t>
            </a:r>
            <a:r>
              <a:rPr lang="cs-CZ" sz="3600" dirty="0" err="1" smtClean="0">
                <a:solidFill>
                  <a:srgbClr val="0070C0"/>
                </a:solidFill>
              </a:rPr>
              <a:t>eight</a:t>
            </a:r>
            <a:r>
              <a:rPr lang="cs-CZ" sz="3600" dirty="0" smtClean="0"/>
              <a:t> </a:t>
            </a:r>
            <a:r>
              <a:rPr lang="cs-CZ" sz="3600" dirty="0" err="1" smtClean="0"/>
              <a:t>little</a:t>
            </a:r>
            <a:r>
              <a:rPr lang="cs-CZ" sz="3600" dirty="0" smtClean="0"/>
              <a:t> </a:t>
            </a:r>
            <a:r>
              <a:rPr lang="cs-CZ" sz="3600" dirty="0" err="1" smtClean="0"/>
              <a:t>Indians</a:t>
            </a:r>
            <a:r>
              <a:rPr lang="cs-CZ" sz="3600" dirty="0" smtClean="0"/>
              <a:t>,</a:t>
            </a:r>
            <a:br>
              <a:rPr lang="cs-CZ" sz="3600" dirty="0" smtClean="0"/>
            </a:br>
            <a:r>
              <a:rPr lang="cs-CZ" sz="3600" dirty="0" err="1" smtClean="0">
                <a:solidFill>
                  <a:srgbClr val="0070C0"/>
                </a:solidFill>
              </a:rPr>
              <a:t>seven</a:t>
            </a:r>
            <a:r>
              <a:rPr lang="cs-CZ" sz="3600" dirty="0" smtClean="0"/>
              <a:t> </a:t>
            </a:r>
            <a:r>
              <a:rPr lang="cs-CZ" sz="3600" dirty="0" err="1" smtClean="0"/>
              <a:t>little</a:t>
            </a:r>
            <a:r>
              <a:rPr lang="cs-CZ" sz="3600" dirty="0" smtClean="0"/>
              <a:t>, </a:t>
            </a:r>
            <a:r>
              <a:rPr lang="cs-CZ" sz="3600" dirty="0" err="1" smtClean="0">
                <a:solidFill>
                  <a:srgbClr val="0070C0"/>
                </a:solidFill>
              </a:rPr>
              <a:t>six</a:t>
            </a:r>
            <a:r>
              <a:rPr lang="cs-CZ" sz="3600" dirty="0" smtClean="0"/>
              <a:t> </a:t>
            </a:r>
            <a:r>
              <a:rPr lang="cs-CZ" sz="3600" dirty="0" err="1" smtClean="0"/>
              <a:t>little</a:t>
            </a:r>
            <a:r>
              <a:rPr lang="cs-CZ" sz="3600" dirty="0" smtClean="0"/>
              <a:t>,</a:t>
            </a:r>
            <a:r>
              <a:rPr lang="cs-CZ" sz="3600" dirty="0" smtClean="0">
                <a:solidFill>
                  <a:srgbClr val="0070C0"/>
                </a:solidFill>
              </a:rPr>
              <a:t> </a:t>
            </a:r>
            <a:r>
              <a:rPr lang="cs-CZ" sz="3600" dirty="0" err="1" smtClean="0">
                <a:solidFill>
                  <a:srgbClr val="0070C0"/>
                </a:solidFill>
              </a:rPr>
              <a:t>five</a:t>
            </a:r>
            <a:r>
              <a:rPr lang="cs-CZ" sz="3600" dirty="0" smtClean="0">
                <a:solidFill>
                  <a:srgbClr val="0070C0"/>
                </a:solidFill>
              </a:rPr>
              <a:t> </a:t>
            </a:r>
            <a:r>
              <a:rPr lang="cs-CZ" sz="3600" dirty="0" err="1" smtClean="0"/>
              <a:t>little</a:t>
            </a:r>
            <a:r>
              <a:rPr lang="cs-CZ" sz="3600" dirty="0" smtClean="0"/>
              <a:t> </a:t>
            </a:r>
            <a:r>
              <a:rPr lang="cs-CZ" sz="3600" dirty="0" err="1" smtClean="0"/>
              <a:t>Indians</a:t>
            </a:r>
            <a:r>
              <a:rPr lang="cs-CZ" sz="3600" dirty="0" smtClean="0"/>
              <a:t>,</a:t>
            </a:r>
            <a:br>
              <a:rPr lang="cs-CZ" sz="3600" dirty="0" smtClean="0"/>
            </a:br>
            <a:r>
              <a:rPr lang="cs-CZ" sz="3600" dirty="0" err="1" smtClean="0">
                <a:solidFill>
                  <a:srgbClr val="0070C0"/>
                </a:solidFill>
              </a:rPr>
              <a:t>four</a:t>
            </a:r>
            <a:r>
              <a:rPr lang="cs-CZ" sz="3600" dirty="0" smtClean="0"/>
              <a:t> </a:t>
            </a:r>
            <a:r>
              <a:rPr lang="cs-CZ" sz="3600" dirty="0" err="1" smtClean="0"/>
              <a:t>little</a:t>
            </a:r>
            <a:r>
              <a:rPr lang="cs-CZ" sz="3600" dirty="0" smtClean="0"/>
              <a:t>, </a:t>
            </a:r>
            <a:r>
              <a:rPr lang="cs-CZ" sz="3600" dirty="0" err="1" smtClean="0">
                <a:solidFill>
                  <a:srgbClr val="0070C0"/>
                </a:solidFill>
              </a:rPr>
              <a:t>three</a:t>
            </a:r>
            <a:r>
              <a:rPr lang="cs-CZ" sz="3600" dirty="0" smtClean="0"/>
              <a:t> </a:t>
            </a:r>
            <a:r>
              <a:rPr lang="cs-CZ" sz="3600" dirty="0" err="1" smtClean="0"/>
              <a:t>little</a:t>
            </a:r>
            <a:r>
              <a:rPr lang="cs-CZ" sz="3600" dirty="0" smtClean="0"/>
              <a:t>, </a:t>
            </a:r>
            <a:r>
              <a:rPr lang="cs-CZ" sz="3600" dirty="0" err="1" smtClean="0">
                <a:solidFill>
                  <a:srgbClr val="0070C0"/>
                </a:solidFill>
              </a:rPr>
              <a:t>two</a:t>
            </a:r>
            <a:r>
              <a:rPr lang="cs-CZ" sz="3600" dirty="0" smtClean="0"/>
              <a:t> </a:t>
            </a:r>
            <a:r>
              <a:rPr lang="cs-CZ" sz="3600" dirty="0" err="1" smtClean="0"/>
              <a:t>little</a:t>
            </a:r>
            <a:r>
              <a:rPr lang="cs-CZ" sz="3600" dirty="0" smtClean="0"/>
              <a:t> </a:t>
            </a:r>
            <a:r>
              <a:rPr lang="cs-CZ" sz="3600" dirty="0" err="1" smtClean="0"/>
              <a:t>Indians</a:t>
            </a:r>
            <a:r>
              <a:rPr lang="cs-CZ" sz="3600" dirty="0" smtClean="0"/>
              <a:t>,</a:t>
            </a:r>
            <a:br>
              <a:rPr lang="cs-CZ" sz="3600" dirty="0" smtClean="0"/>
            </a:br>
            <a:r>
              <a:rPr lang="cs-CZ" sz="3600" dirty="0" err="1" smtClean="0">
                <a:solidFill>
                  <a:srgbClr val="0070C0"/>
                </a:solidFill>
              </a:rPr>
              <a:t>one</a:t>
            </a:r>
            <a:r>
              <a:rPr lang="cs-CZ" sz="3600" dirty="0" smtClean="0"/>
              <a:t> </a:t>
            </a:r>
            <a:r>
              <a:rPr lang="cs-CZ" sz="3600" dirty="0" err="1" smtClean="0"/>
              <a:t>little</a:t>
            </a:r>
            <a:r>
              <a:rPr lang="cs-CZ" sz="3600" dirty="0" smtClean="0"/>
              <a:t> Indian boy.</a:t>
            </a:r>
            <a:br>
              <a:rPr lang="cs-CZ" sz="3600" dirty="0" smtClean="0"/>
            </a:br>
            <a:endParaRPr lang="cs-CZ" sz="3600" dirty="0"/>
          </a:p>
        </p:txBody>
      </p:sp>
      <p:sp>
        <p:nvSpPr>
          <p:cNvPr id="5" name="TextovéPole 4"/>
          <p:cNvSpPr txBox="1"/>
          <p:nvPr/>
        </p:nvSpPr>
        <p:spPr>
          <a:xfrm>
            <a:off x="107504" y="5058992"/>
            <a:ext cx="9036496" cy="646331"/>
          </a:xfrm>
          <a:prstGeom prst="rect">
            <a:avLst/>
          </a:prstGeom>
          <a:noFill/>
        </p:spPr>
        <p:txBody>
          <a:bodyPr wrap="square" rtlCol="0">
            <a:spAutoFit/>
          </a:bodyPr>
          <a:lstStyle/>
          <a:p>
            <a:endParaRPr lang="cs-CZ" dirty="0" smtClean="0"/>
          </a:p>
          <a:p>
            <a:endParaRPr lang="cs-CZ" dirty="0" smtClean="0"/>
          </a:p>
        </p:txBody>
      </p:sp>
      <p:sp>
        <p:nvSpPr>
          <p:cNvPr id="4" name="TextovéPole 3"/>
          <p:cNvSpPr txBox="1"/>
          <p:nvPr/>
        </p:nvSpPr>
        <p:spPr>
          <a:xfrm>
            <a:off x="755576" y="5382157"/>
            <a:ext cx="7992888" cy="923330"/>
          </a:xfrm>
          <a:prstGeom prst="rect">
            <a:avLst/>
          </a:prstGeom>
          <a:noFill/>
        </p:spPr>
        <p:txBody>
          <a:bodyPr wrap="square" rtlCol="0">
            <a:spAutoFit/>
          </a:bodyPr>
          <a:lstStyle/>
          <a:p>
            <a:r>
              <a:rPr lang="cs-CZ" dirty="0">
                <a:hlinkClick r:id="rId2"/>
              </a:rPr>
              <a:t>http://www.youtube.com/watch?v=qmD1fo6Ieus</a:t>
            </a:r>
            <a:endParaRPr lang="cs-CZ" dirty="0"/>
          </a:p>
          <a:p>
            <a:r>
              <a:rPr lang="cs-CZ" dirty="0">
                <a:hlinkClick r:id="rId3"/>
              </a:rPr>
              <a:t>http://www.youtube.com/watch?v=5IO24dCmxk0</a:t>
            </a:r>
            <a:endParaRPr lang="cs-CZ" dirty="0"/>
          </a:p>
          <a:p>
            <a:endParaRPr lang="cs-CZ" dirty="0"/>
          </a:p>
        </p:txBody>
      </p:sp>
    </p:spTree>
    <p:extLst>
      <p:ext uri="{BB962C8B-B14F-4D97-AF65-F5344CB8AC3E}">
        <p14:creationId xmlns:p14="http://schemas.microsoft.com/office/powerpoint/2010/main" val="28101446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755576" y="1089898"/>
            <a:ext cx="7776864" cy="3477875"/>
          </a:xfrm>
          <a:prstGeom prst="rect">
            <a:avLst/>
          </a:prstGeom>
        </p:spPr>
        <p:txBody>
          <a:bodyPr wrap="square">
            <a:spAutoFit/>
          </a:bodyPr>
          <a:lstStyle/>
          <a:p>
            <a:r>
              <a:rPr lang="cs-CZ" sz="2800" i="1" dirty="0"/>
              <a:t>Použité zdroje:</a:t>
            </a:r>
            <a:br>
              <a:rPr lang="cs-CZ" sz="2800" i="1" dirty="0"/>
            </a:br>
            <a:r>
              <a:rPr lang="cs-CZ" dirty="0"/>
              <a:t/>
            </a:r>
            <a:br>
              <a:rPr lang="cs-CZ" dirty="0"/>
            </a:br>
            <a:r>
              <a:rPr lang="cs-CZ" sz="1200" dirty="0"/>
              <a:t>NUMBERS SONG:</a:t>
            </a:r>
            <a:br>
              <a:rPr lang="cs-CZ" sz="1200" dirty="0"/>
            </a:br>
            <a:r>
              <a:rPr lang="cs-CZ" sz="1200" i="1" dirty="0"/>
              <a:t>Youtube.com</a:t>
            </a:r>
            <a:r>
              <a:rPr lang="cs-CZ" sz="1200" dirty="0"/>
              <a:t> [online]. 2010 [cit. 2011-12-04]. </a:t>
            </a:r>
            <a:r>
              <a:rPr lang="cs-CZ" sz="1200" dirty="0" err="1"/>
              <a:t>Numbers</a:t>
            </a:r>
            <a:r>
              <a:rPr lang="cs-CZ" sz="1200" dirty="0"/>
              <a:t> Song. Dostupné z WWW: &lt;http://www.youtube.com/</a:t>
            </a:r>
            <a:r>
              <a:rPr lang="cs-CZ" sz="1200" dirty="0" err="1"/>
              <a:t>watch?v</a:t>
            </a:r>
            <a:r>
              <a:rPr lang="cs-CZ" sz="1200" dirty="0"/>
              <a:t>=4sHOH_zsRl4</a:t>
            </a:r>
            <a:r>
              <a:rPr lang="cs-CZ" sz="1200" dirty="0" smtClean="0"/>
              <a:t>&gt;.</a:t>
            </a:r>
            <a:r>
              <a:rPr lang="cs-CZ" sz="1200" dirty="0"/>
              <a:t/>
            </a:r>
            <a:br>
              <a:rPr lang="cs-CZ" sz="1200" dirty="0"/>
            </a:br>
            <a:endParaRPr lang="cs-CZ" sz="1200" dirty="0" smtClean="0"/>
          </a:p>
          <a:p>
            <a:r>
              <a:rPr lang="cs-CZ" sz="1200" dirty="0" smtClean="0"/>
              <a:t>TEN LITTLE INDIANS SONG:</a:t>
            </a:r>
            <a:endParaRPr lang="cs-CZ" sz="1200" dirty="0"/>
          </a:p>
          <a:p>
            <a:r>
              <a:rPr lang="cs-CZ" sz="1200" dirty="0"/>
              <a:t>Ten </a:t>
            </a:r>
            <a:r>
              <a:rPr lang="cs-CZ" sz="1200" dirty="0" err="1"/>
              <a:t>Little</a:t>
            </a:r>
            <a:r>
              <a:rPr lang="cs-CZ" sz="1200" dirty="0"/>
              <a:t> </a:t>
            </a:r>
            <a:r>
              <a:rPr lang="cs-CZ" sz="1200" dirty="0" err="1"/>
              <a:t>Indians</a:t>
            </a:r>
            <a:r>
              <a:rPr lang="cs-CZ" sz="1200" dirty="0"/>
              <a:t> </a:t>
            </a:r>
            <a:r>
              <a:rPr lang="cs-CZ" sz="1200" dirty="0" err="1"/>
              <a:t>iMusicz</a:t>
            </a:r>
            <a:r>
              <a:rPr lang="cs-CZ" sz="1200" dirty="0"/>
              <a:t> </a:t>
            </a:r>
            <a:r>
              <a:rPr lang="cs-CZ" sz="1200" dirty="0" err="1"/>
              <a:t>net</a:t>
            </a:r>
            <a:r>
              <a:rPr lang="cs-CZ" sz="1200" dirty="0"/>
              <a:t>. </a:t>
            </a:r>
            <a:r>
              <a:rPr lang="cs-CZ" sz="1200" i="1" dirty="0"/>
              <a:t>Youtube.com</a:t>
            </a:r>
            <a:r>
              <a:rPr lang="cs-CZ" sz="1200" dirty="0"/>
              <a:t> [online]. 2009 [cit. 2012-01-08]. Dostupné z: http://www.youtube.com/watch?v=qmD1fo6Ieus </a:t>
            </a:r>
          </a:p>
          <a:p>
            <a:r>
              <a:rPr lang="cs-CZ" sz="1200" dirty="0"/>
              <a:t>KEMAS: ten </a:t>
            </a:r>
            <a:r>
              <a:rPr lang="cs-CZ" sz="1200" dirty="0" err="1"/>
              <a:t>little</a:t>
            </a:r>
            <a:r>
              <a:rPr lang="cs-CZ" sz="1200" dirty="0"/>
              <a:t> </a:t>
            </a:r>
            <a:r>
              <a:rPr lang="cs-CZ" sz="1200" dirty="0" err="1"/>
              <a:t>indian</a:t>
            </a:r>
            <a:r>
              <a:rPr lang="cs-CZ" sz="1200" dirty="0"/>
              <a:t> </a:t>
            </a:r>
            <a:r>
              <a:rPr lang="cs-CZ" sz="1200" dirty="0" err="1"/>
              <a:t>boys</a:t>
            </a:r>
            <a:r>
              <a:rPr lang="cs-CZ" sz="1200" dirty="0"/>
              <a:t>. </a:t>
            </a:r>
            <a:r>
              <a:rPr lang="cs-CZ" sz="1200" i="1" dirty="0"/>
              <a:t>Youtube.com</a:t>
            </a:r>
            <a:r>
              <a:rPr lang="cs-CZ" sz="1200" dirty="0"/>
              <a:t> [online]. 2007 [cit. 2012-01-08]. Dostupné z: http://www.youtube.com/watch?v=5IO24dCmxk0 </a:t>
            </a:r>
          </a:p>
          <a:p>
            <a:endParaRPr lang="cs-CZ" sz="1200" dirty="0" smtClean="0"/>
          </a:p>
          <a:p>
            <a:r>
              <a:rPr lang="cs-CZ" sz="1200" dirty="0" smtClean="0"/>
              <a:t>NUMBERS </a:t>
            </a:r>
            <a:r>
              <a:rPr lang="cs-CZ" sz="1200" dirty="0"/>
              <a:t>1-10:</a:t>
            </a:r>
            <a:br>
              <a:rPr lang="cs-CZ" sz="1200" dirty="0"/>
            </a:br>
            <a:r>
              <a:rPr lang="en-US" sz="1200" dirty="0"/>
              <a:t>NUMBERS from 1 to 10. </a:t>
            </a:r>
            <a:r>
              <a:rPr lang="en-US" sz="1200" i="1" dirty="0"/>
              <a:t>Englishexercises.org</a:t>
            </a:r>
            <a:r>
              <a:rPr lang="en-US" sz="1200" dirty="0"/>
              <a:t> [online]. [cit. 2012-01-08]. </a:t>
            </a:r>
            <a:r>
              <a:rPr lang="en-US" sz="1200" dirty="0" err="1"/>
              <a:t>Dostupné</a:t>
            </a:r>
            <a:r>
              <a:rPr lang="en-US" sz="1200" dirty="0"/>
              <a:t> z: http://www.englishexercises.org/makeagame/viewgame.asp?id=992 </a:t>
            </a:r>
          </a:p>
          <a:p>
            <a:endParaRPr lang="cs-CZ" dirty="0"/>
          </a:p>
        </p:txBody>
      </p:sp>
    </p:spTree>
    <p:extLst>
      <p:ext uri="{BB962C8B-B14F-4D97-AF65-F5344CB8AC3E}">
        <p14:creationId xmlns:p14="http://schemas.microsoft.com/office/powerpoint/2010/main" val="341807040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342</TotalTime>
  <Words>237</Words>
  <Application>Microsoft Office PowerPoint</Application>
  <PresentationFormat>Předvádění na obrazovce (4:3)</PresentationFormat>
  <Paragraphs>93</Paragraphs>
  <Slides>9</Slides>
  <Notes>1</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Prezentace aplikace PowerPoint</vt:lpstr>
      <vt:lpstr>Prezentace aplikace PowerPoint</vt:lpstr>
      <vt:lpstr>NUMERALS 1-10</vt:lpstr>
      <vt:lpstr>http://www.youtube.com/watch?v=4sHOH_zsRl4 </vt:lpstr>
      <vt:lpstr>A – Write: </vt:lpstr>
      <vt:lpstr>B  - Choose and count:</vt:lpstr>
      <vt:lpstr>C – What is correct?</vt:lpstr>
      <vt:lpstr> Ten Little Indians One little, two little, three little Indians, four little, five little, six little Indians, seven little, eight little, nine little Indians, ten little Indian boys. Ten little, nine little, eight little Indians, seven little, six little, five little Indians, four little, three little, two little Indians, one little Indian boy. </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NUMERALS 1-10</dc:title>
  <dc:creator>Lenka</dc:creator>
  <cp:lastModifiedBy>Lenka</cp:lastModifiedBy>
  <cp:revision>75</cp:revision>
  <dcterms:created xsi:type="dcterms:W3CDTF">2011-11-17T13:50:14Z</dcterms:created>
  <dcterms:modified xsi:type="dcterms:W3CDTF">2012-02-12T16:18:51Z</dcterms:modified>
</cp:coreProperties>
</file>