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activeX/activeX1.xml" ContentType="application/vnd.ms-office.activeX+xml"/>
  <Override PartName="/ppt/activeX/activeX2.xml" ContentType="application/vnd.ms-office.activeX+xml"/>
  <Override PartName="/ppt/activeX/activeX3.xml" ContentType="application/vnd.ms-office.activeX+xml"/>
  <Override PartName="/ppt/activeX/activeX4.xml" ContentType="application/vnd.ms-office.activeX+xml"/>
  <Override PartName="/ppt/activeX/activeX5.xml" ContentType="application/vnd.ms-office.activeX+xml"/>
  <Override PartName="/ppt/activeX/activeX6.xml" ContentType="application/vnd.ms-office.activeX+xml"/>
  <Override PartName="/ppt/activeX/activeX7.xml" ContentType="application/vnd.ms-office.activeX+xml"/>
  <Override PartName="/ppt/activeX/activeX8.xml" ContentType="application/vnd.ms-office.activeX+xml"/>
  <Override PartName="/ppt/activeX/activeX9.xml" ContentType="application/vnd.ms-office.activeX+xml"/>
  <Override PartName="/ppt/activeX/activeX10.xml" ContentType="application/vnd.ms-office.activeX+xml"/>
  <Override PartName="/ppt/activeX/activeX11.xml" ContentType="application/vnd.ms-office.activeX+xml"/>
  <Override PartName="/ppt/activeX/activeX12.xml" ContentType="application/vnd.ms-office.activeX+xml"/>
  <Override PartName="/ppt/activeX/activeX13.xml" ContentType="application/vnd.ms-office.activeX+xml"/>
  <Override PartName="/ppt/activeX/activeX14.xml" ContentType="application/vnd.ms-office.activeX+xml"/>
  <Override PartName="/ppt/activeX/activeX15.xml" ContentType="application/vnd.ms-office.activeX+xml"/>
  <Override PartName="/ppt/activeX/activeX16.xml" ContentType="application/vnd.ms-office.activeX+xml"/>
  <Override PartName="/ppt/activeX/activeX17.xml" ContentType="application/vnd.ms-office.activeX+xml"/>
  <Override PartName="/ppt/activeX/activeX18.xml" ContentType="application/vnd.ms-office.activeX+xml"/>
  <Override PartName="/ppt/activeX/activeX19.xml" ContentType="application/vnd.ms-office.activeX+xml"/>
  <Override PartName="/ppt/activeX/activeX20.xml" ContentType="application/vnd.ms-office.activeX+xml"/>
  <Override PartName="/ppt/activeX/activeX21.xml" ContentType="application/vnd.ms-office.activeX+xml"/>
  <Override PartName="/ppt/activeX/activeX22.xml" ContentType="application/vnd.ms-office.activeX+xml"/>
  <Override PartName="/ppt/activeX/activeX23.xml" ContentType="application/vnd.ms-office.activeX+xml"/>
  <Override PartName="/ppt/activeX/activeX24.xml" ContentType="application/vnd.ms-office.activeX+xml"/>
  <Override PartName="/ppt/activeX/activeX25.xml" ContentType="application/vnd.ms-office.activeX+xml"/>
  <Override PartName="/ppt/activeX/activeX26.xml" ContentType="application/vnd.ms-office.activeX+xml"/>
  <Override PartName="/ppt/activeX/activeX27.xml" ContentType="application/vnd.ms-office.activeX+xml"/>
  <Override PartName="/ppt/activeX/activeX28.xml" ContentType="application/vnd.ms-office.activeX+xml"/>
  <Override PartName="/ppt/activeX/activeX29.xml" ContentType="application/vnd.ms-office.activeX+xml"/>
  <Override PartName="/ppt/activeX/activeX30.xml" ContentType="application/vnd.ms-office.activeX+xml"/>
  <Override PartName="/ppt/activeX/activeX31.xml" ContentType="application/vnd.ms-office.activeX+xml"/>
  <Override PartName="/ppt/activeX/activeX32.xml" ContentType="application/vnd.ms-office.activeX+xml"/>
  <Override PartName="/ppt/activeX/activeX33.xml" ContentType="application/vnd.ms-office.activeX+xml"/>
  <Override PartName="/ppt/activeX/activeX34.xml" ContentType="application/vnd.ms-office.activeX+xml"/>
  <Override PartName="/ppt/activeX/activeX35.xml" ContentType="application/vnd.ms-office.activeX+xml"/>
  <Override PartName="/ppt/activeX/activeX36.xml" ContentType="application/vnd.ms-office.activeX+xml"/>
  <Override PartName="/ppt/activeX/activeX37.xml" ContentType="application/vnd.ms-office.activeX+xml"/>
  <Override PartName="/ppt/activeX/activeX38.xml" ContentType="application/vnd.ms-office.activeX+xml"/>
  <Override PartName="/ppt/activeX/activeX39.xml" ContentType="application/vnd.ms-office.activeX+xml"/>
  <Override PartName="/ppt/activeX/activeX40.xml" ContentType="application/vnd.ms-office.activeX+xml"/>
  <Override PartName="/ppt/activeX/activeX41.xml" ContentType="application/vnd.ms-office.activeX+xml"/>
  <Override PartName="/ppt/activeX/activeX42.xml" ContentType="application/vnd.ms-office.activeX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63" r:id="rId2"/>
    <p:sldId id="262" r:id="rId3"/>
    <p:sldId id="256" r:id="rId4"/>
    <p:sldId id="267" r:id="rId5"/>
    <p:sldId id="265" r:id="rId6"/>
    <p:sldId id="266" r:id="rId7"/>
    <p:sldId id="264" r:id="rId8"/>
    <p:sldId id="258" r:id="rId9"/>
    <p:sldId id="260" r:id="rId10"/>
    <p:sldId id="257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ppt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ppt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ppt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ppt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ppt/activeX/_rels/activeX14.xml.rels><?xml version="1.0" encoding="UTF-8" standalone="yes"?>
<Relationships xmlns="http://schemas.openxmlformats.org/package/2006/relationships"><Relationship Id="rId1" Type="http://schemas.microsoft.com/office/2006/relationships/activeXControlBinary" Target="activeX14.bin"/></Relationships>
</file>

<file path=ppt/activeX/_rels/activeX15.xml.rels><?xml version="1.0" encoding="UTF-8" standalone="yes"?>
<Relationships xmlns="http://schemas.openxmlformats.org/package/2006/relationships"><Relationship Id="rId1" Type="http://schemas.microsoft.com/office/2006/relationships/activeXControlBinary" Target="activeX15.bin"/></Relationships>
</file>

<file path=ppt/activeX/_rels/activeX16.xml.rels><?xml version="1.0" encoding="UTF-8" standalone="yes"?>
<Relationships xmlns="http://schemas.openxmlformats.org/package/2006/relationships"><Relationship Id="rId1" Type="http://schemas.microsoft.com/office/2006/relationships/activeXControlBinary" Target="activeX16.bin"/></Relationships>
</file>

<file path=ppt/activeX/_rels/activeX17.xml.rels><?xml version="1.0" encoding="UTF-8" standalone="yes"?>
<Relationships xmlns="http://schemas.openxmlformats.org/package/2006/relationships"><Relationship Id="rId1" Type="http://schemas.microsoft.com/office/2006/relationships/activeXControlBinary" Target="activeX17.bin"/></Relationships>
</file>

<file path=ppt/activeX/_rels/activeX18.xml.rels><?xml version="1.0" encoding="UTF-8" standalone="yes"?>
<Relationships xmlns="http://schemas.openxmlformats.org/package/2006/relationships"><Relationship Id="rId1" Type="http://schemas.microsoft.com/office/2006/relationships/activeXControlBinary" Target="activeX18.bin"/></Relationships>
</file>

<file path=ppt/activeX/_rels/activeX19.xml.rels><?xml version="1.0" encoding="UTF-8" standalone="yes"?>
<Relationships xmlns="http://schemas.openxmlformats.org/package/2006/relationships"><Relationship Id="rId1" Type="http://schemas.microsoft.com/office/2006/relationships/activeXControlBinary" Target="activeX19.bin"/></Relationships>
</file>

<file path=ppt/activeX/_rels/activeX20.xml.rels><?xml version="1.0" encoding="UTF-8" standalone="yes"?>
<Relationships xmlns="http://schemas.openxmlformats.org/package/2006/relationships"><Relationship Id="rId1" Type="http://schemas.microsoft.com/office/2006/relationships/activeXControlBinary" Target="activeX20.bin"/></Relationships>
</file>

<file path=ppt/activeX/_rels/activeX21.xml.rels><?xml version="1.0" encoding="UTF-8" standalone="yes"?>
<Relationships xmlns="http://schemas.openxmlformats.org/package/2006/relationships"><Relationship Id="rId1" Type="http://schemas.microsoft.com/office/2006/relationships/activeXControlBinary" Target="activeX21.bin"/></Relationships>
</file>

<file path=ppt/activeX/_rels/activeX22.xml.rels><?xml version="1.0" encoding="UTF-8" standalone="yes"?>
<Relationships xmlns="http://schemas.openxmlformats.org/package/2006/relationships"><Relationship Id="rId1" Type="http://schemas.microsoft.com/office/2006/relationships/activeXControlBinary" Target="activeX22.bin"/></Relationships>
</file>

<file path=ppt/activeX/_rels/activeX23.xml.rels><?xml version="1.0" encoding="UTF-8" standalone="yes"?>
<Relationships xmlns="http://schemas.openxmlformats.org/package/2006/relationships"><Relationship Id="rId1" Type="http://schemas.microsoft.com/office/2006/relationships/activeXControlBinary" Target="activeX23.bin"/></Relationships>
</file>

<file path=ppt/activeX/_rels/activeX24.xml.rels><?xml version="1.0" encoding="UTF-8" standalone="yes"?>
<Relationships xmlns="http://schemas.openxmlformats.org/package/2006/relationships"><Relationship Id="rId1" Type="http://schemas.microsoft.com/office/2006/relationships/activeXControlBinary" Target="activeX24.bin"/></Relationships>
</file>

<file path=ppt/activeX/_rels/activeX25.xml.rels><?xml version="1.0" encoding="UTF-8" standalone="yes"?>
<Relationships xmlns="http://schemas.openxmlformats.org/package/2006/relationships"><Relationship Id="rId1" Type="http://schemas.microsoft.com/office/2006/relationships/activeXControlBinary" Target="activeX25.bin"/></Relationships>
</file>

<file path=ppt/activeX/_rels/activeX26.xml.rels><?xml version="1.0" encoding="UTF-8" standalone="yes"?>
<Relationships xmlns="http://schemas.openxmlformats.org/package/2006/relationships"><Relationship Id="rId1" Type="http://schemas.microsoft.com/office/2006/relationships/activeXControlBinary" Target="activeX26.bin"/></Relationships>
</file>

<file path=ppt/activeX/_rels/activeX27.xml.rels><?xml version="1.0" encoding="UTF-8" standalone="yes"?>
<Relationships xmlns="http://schemas.openxmlformats.org/package/2006/relationships"><Relationship Id="rId1" Type="http://schemas.microsoft.com/office/2006/relationships/activeXControlBinary" Target="activeX27.bin"/></Relationships>
</file>

<file path=ppt/activeX/_rels/activeX28.xml.rels><?xml version="1.0" encoding="UTF-8" standalone="yes"?>
<Relationships xmlns="http://schemas.openxmlformats.org/package/2006/relationships"><Relationship Id="rId1" Type="http://schemas.microsoft.com/office/2006/relationships/activeXControlBinary" Target="activeX28.bin"/></Relationships>
</file>

<file path=ppt/activeX/_rels/activeX29.xml.rels><?xml version="1.0" encoding="UTF-8" standalone="yes"?>
<Relationships xmlns="http://schemas.openxmlformats.org/package/2006/relationships"><Relationship Id="rId1" Type="http://schemas.microsoft.com/office/2006/relationships/activeXControlBinary" Target="activeX29.bin"/></Relationships>
</file>

<file path=ppt/activeX/_rels/activeX30.xml.rels><?xml version="1.0" encoding="UTF-8" standalone="yes"?>
<Relationships xmlns="http://schemas.openxmlformats.org/package/2006/relationships"><Relationship Id="rId1" Type="http://schemas.microsoft.com/office/2006/relationships/activeXControlBinary" Target="activeX30.bin"/></Relationships>
</file>

<file path=ppt/activeX/_rels/activeX31.xml.rels><?xml version="1.0" encoding="UTF-8" standalone="yes"?>
<Relationships xmlns="http://schemas.openxmlformats.org/package/2006/relationships"><Relationship Id="rId1" Type="http://schemas.microsoft.com/office/2006/relationships/activeXControlBinary" Target="activeX31.bin"/></Relationships>
</file>

<file path=ppt/activeX/_rels/activeX32.xml.rels><?xml version="1.0" encoding="UTF-8" standalone="yes"?>
<Relationships xmlns="http://schemas.openxmlformats.org/package/2006/relationships"><Relationship Id="rId1" Type="http://schemas.microsoft.com/office/2006/relationships/activeXControlBinary" Target="activeX32.bin"/></Relationships>
</file>

<file path=ppt/activeX/_rels/activeX33.xml.rels><?xml version="1.0" encoding="UTF-8" standalone="yes"?>
<Relationships xmlns="http://schemas.openxmlformats.org/package/2006/relationships"><Relationship Id="rId1" Type="http://schemas.microsoft.com/office/2006/relationships/activeXControlBinary" Target="activeX33.bin"/></Relationships>
</file>

<file path=ppt/activeX/_rels/activeX34.xml.rels><?xml version="1.0" encoding="UTF-8" standalone="yes"?>
<Relationships xmlns="http://schemas.openxmlformats.org/package/2006/relationships"><Relationship Id="rId1" Type="http://schemas.microsoft.com/office/2006/relationships/activeXControlBinary" Target="activeX34.bin"/></Relationships>
</file>

<file path=ppt/activeX/_rels/activeX35.xml.rels><?xml version="1.0" encoding="UTF-8" standalone="yes"?>
<Relationships xmlns="http://schemas.openxmlformats.org/package/2006/relationships"><Relationship Id="rId1" Type="http://schemas.microsoft.com/office/2006/relationships/activeXControlBinary" Target="activeX35.bin"/></Relationships>
</file>

<file path=ppt/activeX/_rels/activeX36.xml.rels><?xml version="1.0" encoding="UTF-8" standalone="yes"?>
<Relationships xmlns="http://schemas.openxmlformats.org/package/2006/relationships"><Relationship Id="rId1" Type="http://schemas.microsoft.com/office/2006/relationships/activeXControlBinary" Target="activeX36.bin"/></Relationships>
</file>

<file path=ppt/activeX/_rels/activeX37.xml.rels><?xml version="1.0" encoding="UTF-8" standalone="yes"?>
<Relationships xmlns="http://schemas.openxmlformats.org/package/2006/relationships"><Relationship Id="rId1" Type="http://schemas.microsoft.com/office/2006/relationships/activeXControlBinary" Target="activeX37.bin"/></Relationships>
</file>

<file path=ppt/activeX/_rels/activeX38.xml.rels><?xml version="1.0" encoding="UTF-8" standalone="yes"?>
<Relationships xmlns="http://schemas.openxmlformats.org/package/2006/relationships"><Relationship Id="rId1" Type="http://schemas.microsoft.com/office/2006/relationships/activeXControlBinary" Target="activeX38.bin"/></Relationships>
</file>

<file path=ppt/activeX/_rels/activeX39.xml.rels><?xml version="1.0" encoding="UTF-8" standalone="yes"?>
<Relationships xmlns="http://schemas.openxmlformats.org/package/2006/relationships"><Relationship Id="rId1" Type="http://schemas.microsoft.com/office/2006/relationships/activeXControlBinary" Target="activeX39.bin"/></Relationships>
</file>

<file path=ppt/activeX/_rels/activeX40.xml.rels><?xml version="1.0" encoding="UTF-8" standalone="yes"?>
<Relationships xmlns="http://schemas.openxmlformats.org/package/2006/relationships"><Relationship Id="rId1" Type="http://schemas.microsoft.com/office/2006/relationships/activeXControlBinary" Target="activeX40.bin"/></Relationships>
</file>

<file path=ppt/activeX/_rels/activeX41.xml.rels><?xml version="1.0" encoding="UTF-8" standalone="yes"?>
<Relationships xmlns="http://schemas.openxmlformats.org/package/2006/relationships"><Relationship Id="rId1" Type="http://schemas.microsoft.com/office/2006/relationships/activeXControlBinary" Target="activeX41.bin"/></Relationships>
</file>

<file path=ppt/activeX/_rels/activeX42.xml.rels><?xml version="1.0" encoding="UTF-8" standalone="yes"?>
<Relationships xmlns="http://schemas.openxmlformats.org/package/2006/relationships"><Relationship Id="rId1" Type="http://schemas.microsoft.com/office/2006/relationships/activeXControlBinary" Target="activeX42.bin"/></Relationships>
</file>

<file path=ppt/activeX/activeX1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8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9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10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11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12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13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1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8.xml><?xml version="1.0" encoding="utf-8"?>
<ax:ocx xmlns:ax="http://schemas.microsoft.com/office/2006/activeX" xmlns:r="http://schemas.openxmlformats.org/officeDocument/2006/relationships" ax:classid="{5512D116-5CC6-11CF-8D67-00AA00BDCE1D}" ax:persistence="persistStream" r:id="rId1"/>
</file>

<file path=ppt/activeX/activeX29.xml><?xml version="1.0" encoding="utf-8"?>
<ax:ocx xmlns:ax="http://schemas.microsoft.com/office/2006/activeX" xmlns:r="http://schemas.openxmlformats.org/officeDocument/2006/relationships" ax:classid="{5512D116-5CC6-11CF-8D67-00AA00BDCE1D}" ax:persistence="persistStream" r:id="rId1"/>
</file>

<file path=ppt/activeX/activeX30.xml><?xml version="1.0" encoding="utf-8"?>
<ax:ocx xmlns:ax="http://schemas.microsoft.com/office/2006/activeX" xmlns:r="http://schemas.openxmlformats.org/officeDocument/2006/relationships" ax:classid="{5512D116-5CC6-11CF-8D67-00AA00BDCE1D}" ax:persistence="persistStream" r:id="rId1"/>
</file>

<file path=ppt/activeX/activeX31.xml><?xml version="1.0" encoding="utf-8"?>
<ax:ocx xmlns:ax="http://schemas.microsoft.com/office/2006/activeX" xmlns:r="http://schemas.openxmlformats.org/officeDocument/2006/relationships" ax:classid="{5512D116-5CC6-11CF-8D67-00AA00BDCE1D}" ax:persistence="persistStream" r:id="rId1"/>
</file>

<file path=ppt/activeX/activeX32.xml><?xml version="1.0" encoding="utf-8"?>
<ax:ocx xmlns:ax="http://schemas.microsoft.com/office/2006/activeX" xmlns:r="http://schemas.openxmlformats.org/officeDocument/2006/relationships" ax:classid="{5512D116-5CC6-11CF-8D67-00AA00BDCE1D}" ax:persistence="persistStream" r:id="rId1"/>
</file>

<file path=ppt/activeX/activeX33.xml><?xml version="1.0" encoding="utf-8"?>
<ax:ocx xmlns:ax="http://schemas.microsoft.com/office/2006/activeX" xmlns:r="http://schemas.openxmlformats.org/officeDocument/2006/relationships" ax:classid="{5512D116-5CC6-11CF-8D67-00AA00BDCE1D}" ax:persistence="persistStream" r:id="rId1"/>
</file>

<file path=ppt/activeX/activeX34.xml><?xml version="1.0" encoding="utf-8"?>
<ax:ocx xmlns:ax="http://schemas.microsoft.com/office/2006/activeX" xmlns:r="http://schemas.openxmlformats.org/officeDocument/2006/relationships" ax:classid="{5512D116-5CC6-11CF-8D67-00AA00BDCE1D}" ax:persistence="persistStream" r:id="rId1"/>
</file>

<file path=ppt/activeX/activeX35.xml><?xml version="1.0" encoding="utf-8"?>
<ax:ocx xmlns:ax="http://schemas.microsoft.com/office/2006/activeX" xmlns:r="http://schemas.openxmlformats.org/officeDocument/2006/relationships" ax:classid="{5512D116-5CC6-11CF-8D67-00AA00BDCE1D}" ax:persistence="persistStream" r:id="rId1"/>
</file>

<file path=ppt/activeX/activeX36.xml><?xml version="1.0" encoding="utf-8"?>
<ax:ocx xmlns:ax="http://schemas.microsoft.com/office/2006/activeX" xmlns:r="http://schemas.openxmlformats.org/officeDocument/2006/relationships" ax:classid="{5512D116-5CC6-11CF-8D67-00AA00BDCE1D}" ax:persistence="persistStream" r:id="rId1"/>
</file>

<file path=ppt/activeX/activeX37.xml><?xml version="1.0" encoding="utf-8"?>
<ax:ocx xmlns:ax="http://schemas.microsoft.com/office/2006/activeX" xmlns:r="http://schemas.openxmlformats.org/officeDocument/2006/relationships" ax:classid="{5512D116-5CC6-11CF-8D67-00AA00BDCE1D}" ax:persistence="persistStream" r:id="rId1"/>
</file>

<file path=ppt/activeX/activeX38.xml><?xml version="1.0" encoding="utf-8"?>
<ax:ocx xmlns:ax="http://schemas.microsoft.com/office/2006/activeX" xmlns:r="http://schemas.openxmlformats.org/officeDocument/2006/relationships" ax:classid="{5512D116-5CC6-11CF-8D67-00AA00BDCE1D}" ax:persistence="persistStream" r:id="rId1"/>
</file>

<file path=ppt/activeX/activeX39.xml><?xml version="1.0" encoding="utf-8"?>
<ax:ocx xmlns:ax="http://schemas.microsoft.com/office/2006/activeX" xmlns:r="http://schemas.openxmlformats.org/officeDocument/2006/relationships" ax:classid="{5512D116-5CC6-11CF-8D67-00AA00BDCE1D}" ax:persistence="persistStream" r:id="rId1"/>
</file>

<file path=ppt/activeX/activeX40.xml><?xml version="1.0" encoding="utf-8"?>
<ax:ocx xmlns:ax="http://schemas.microsoft.com/office/2006/activeX" xmlns:r="http://schemas.openxmlformats.org/officeDocument/2006/relationships" ax:classid="{5512D116-5CC6-11CF-8D67-00AA00BDCE1D}" ax:persistence="persistStream" r:id="rId1"/>
</file>

<file path=ppt/activeX/activeX41.xml><?xml version="1.0" encoding="utf-8"?>
<ax:ocx xmlns:ax="http://schemas.microsoft.com/office/2006/activeX" xmlns:r="http://schemas.openxmlformats.org/officeDocument/2006/relationships" ax:classid="{5512D116-5CC6-11CF-8D67-00AA00BDCE1D}" ax:persistence="persistStream" r:id="rId1"/>
</file>

<file path=ppt/activeX/activeX42.xml><?xml version="1.0" encoding="utf-8"?>
<ax:ocx xmlns:ax="http://schemas.microsoft.com/office/2006/activeX" xmlns:r="http://schemas.openxmlformats.org/officeDocument/2006/relationships" ax:classid="{5512D116-5CC6-11CF-8D67-00AA00BDCE1D}" ax:persistence="persistStream" r:id="rId1"/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VY_32_INOVACE_3.2.2.2 O 13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TEMA: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DB03C2-20FF-48F0-8BC2-FEBE0AEF8B23}" type="presOf" srcId="{B651F6E3-6281-48DB-9319-2AEAFDAE7572}" destId="{6BB5E863-4638-4E1D-BFDE-399D028AC4ED}" srcOrd="1" destOrd="0" presId="urn:microsoft.com/office/officeart/2005/8/layout/target3"/>
    <dgm:cxn modelId="{EDD52B67-DB5A-43B6-B8EF-199575E12087}" type="presOf" srcId="{D1B46980-6531-4606-95E6-44980827E919}" destId="{2BE915AB-18AA-4053-B92C-3BFC9ED204BB}" srcOrd="1" destOrd="0" presId="urn:microsoft.com/office/officeart/2005/8/layout/target3"/>
    <dgm:cxn modelId="{C492FB9E-7B27-45F9-987B-6364E3AA1A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6D3EA37-8AD0-40ED-B8A5-1F3FB8ABF7E2}" type="presOf" srcId="{D1D4F407-5343-4D3F-B5B9-D407B03CAEB4}" destId="{AED2198E-93D5-4001-81B4-73124B309672}" srcOrd="1" destOrd="0" presId="urn:microsoft.com/office/officeart/2005/8/layout/target3"/>
    <dgm:cxn modelId="{991981E5-B9EF-4A77-953A-8F2BF78FA8B8}" type="presOf" srcId="{757F3AB3-0718-4624-B441-E567A8F0AB56}" destId="{333A1088-737F-45CB-B68E-254E46348037}" srcOrd="0" destOrd="0" presId="urn:microsoft.com/office/officeart/2005/8/layout/target3"/>
    <dgm:cxn modelId="{47670936-E8F0-4C3C-BBAF-C26F0A9F9247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AFD6123-D068-4AF2-AF42-DD0239A78C9F}" type="presOf" srcId="{D8197B8C-B260-4A16-BDF4-0947B075E274}" destId="{25B08C86-7E15-44DC-BE7F-FFB55DD49D12}" srcOrd="0" destOrd="0" presId="urn:microsoft.com/office/officeart/2005/8/layout/target3"/>
    <dgm:cxn modelId="{0C1A4A9F-2574-41FE-98E7-0051E15ADBDE}" type="presOf" srcId="{B651F6E3-6281-48DB-9319-2AEAFDAE7572}" destId="{619D679B-A015-4ECF-8348-D1034C574F40}" srcOrd="0" destOrd="0" presId="urn:microsoft.com/office/officeart/2005/8/layout/target3"/>
    <dgm:cxn modelId="{9712BCF1-7F5D-4753-87F9-3538248FB779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5B21190-1FB0-4A4A-8DB1-FFD30CD2566D}" type="presOf" srcId="{4C35D32F-0EAB-4CD7-82EE-45574DC2A586}" destId="{890E4F0B-2866-4A3F-A3C7-2A14B1797930}" srcOrd="1" destOrd="0" presId="urn:microsoft.com/office/officeart/2005/8/layout/target3"/>
    <dgm:cxn modelId="{A1C298C1-7896-4B2D-B272-8A355375962E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B24A142-00FE-49FB-A371-16BBA6DFA672}" type="presParOf" srcId="{333A1088-737F-45CB-B68E-254E46348037}" destId="{F5ABB229-8D3B-4694-996A-96F23CF14429}" srcOrd="0" destOrd="0" presId="urn:microsoft.com/office/officeart/2005/8/layout/target3"/>
    <dgm:cxn modelId="{F76AD03A-5E19-47BB-AEB2-1B15420B2450}" type="presParOf" srcId="{333A1088-737F-45CB-B68E-254E46348037}" destId="{F41139FD-01EE-4571-8B17-4FB00FC51163}" srcOrd="1" destOrd="0" presId="urn:microsoft.com/office/officeart/2005/8/layout/target3"/>
    <dgm:cxn modelId="{DE5C49AE-9DFD-4AA3-8BD8-FBEC8EDB52AB}" type="presParOf" srcId="{333A1088-737F-45CB-B68E-254E46348037}" destId="{D005CE8C-CC26-4C3E-AC11-E15060ECD759}" srcOrd="2" destOrd="0" presId="urn:microsoft.com/office/officeart/2005/8/layout/target3"/>
    <dgm:cxn modelId="{FAEA7E9D-E15E-4F83-811C-A2DD5A02CBA2}" type="presParOf" srcId="{333A1088-737F-45CB-B68E-254E46348037}" destId="{2C702D82-9B77-49B7-9568-BB8EB47C3372}" srcOrd="3" destOrd="0" presId="urn:microsoft.com/office/officeart/2005/8/layout/target3"/>
    <dgm:cxn modelId="{7D897EA9-5FED-4A2E-9FB5-C676B28D8C60}" type="presParOf" srcId="{333A1088-737F-45CB-B68E-254E46348037}" destId="{A52A0455-90FF-4808-ABD0-F02540D31D5A}" srcOrd="4" destOrd="0" presId="urn:microsoft.com/office/officeart/2005/8/layout/target3"/>
    <dgm:cxn modelId="{E15E342B-9506-43B1-95E9-FB3A1908B33F}" type="presParOf" srcId="{333A1088-737F-45CB-B68E-254E46348037}" destId="{6140AFEC-043D-4C43-A2F9-D0F5331DF3A3}" srcOrd="5" destOrd="0" presId="urn:microsoft.com/office/officeart/2005/8/layout/target3"/>
    <dgm:cxn modelId="{E60CB580-E636-443F-8C17-3FDFD9BE5194}" type="presParOf" srcId="{333A1088-737F-45CB-B68E-254E46348037}" destId="{9358AC05-5D7D-4327-9F80-1AD486AEA664}" srcOrd="6" destOrd="0" presId="urn:microsoft.com/office/officeart/2005/8/layout/target3"/>
    <dgm:cxn modelId="{0FE14EB2-DC12-4182-927F-CCDC28DC279B}" type="presParOf" srcId="{333A1088-737F-45CB-B68E-254E46348037}" destId="{313FC574-E1CD-4FB4-B054-0B805CE0447D}" srcOrd="7" destOrd="0" presId="urn:microsoft.com/office/officeart/2005/8/layout/target3"/>
    <dgm:cxn modelId="{272FEC7B-2644-4437-AFAB-9201048CE9B1}" type="presParOf" srcId="{333A1088-737F-45CB-B68E-254E46348037}" destId="{619D679B-A015-4ECF-8348-D1034C574F40}" srcOrd="8" destOrd="0" presId="urn:microsoft.com/office/officeart/2005/8/layout/target3"/>
    <dgm:cxn modelId="{01E0070E-BB9E-4967-A359-33CAD17F8EE8}" type="presParOf" srcId="{333A1088-737F-45CB-B68E-254E46348037}" destId="{322283A8-4A27-4CDA-BAE3-F381106A9174}" srcOrd="9" destOrd="0" presId="urn:microsoft.com/office/officeart/2005/8/layout/target3"/>
    <dgm:cxn modelId="{4C80346F-AADB-4178-B3EC-6B44E125477C}" type="presParOf" srcId="{333A1088-737F-45CB-B68E-254E46348037}" destId="{FFC9F71D-1B4F-4AD9-A4A6-86ADEFC8AF5C}" srcOrd="10" destOrd="0" presId="urn:microsoft.com/office/officeart/2005/8/layout/target3"/>
    <dgm:cxn modelId="{1AE7A6BF-4926-41C3-A870-D7385AECD61E}" type="presParOf" srcId="{333A1088-737F-45CB-B68E-254E46348037}" destId="{25B08C86-7E15-44DC-BE7F-FFB55DD49D12}" srcOrd="11" destOrd="0" presId="urn:microsoft.com/office/officeart/2005/8/layout/target3"/>
    <dgm:cxn modelId="{38934F33-FC9B-42C5-8473-16028DBEFED0}" type="presParOf" srcId="{333A1088-737F-45CB-B68E-254E46348037}" destId="{76644BE8-9D7C-4C09-B250-3D10AF48CBB7}" srcOrd="12" destOrd="0" presId="urn:microsoft.com/office/officeart/2005/8/layout/target3"/>
    <dgm:cxn modelId="{5F92F837-D4D7-4702-8EF2-D88761F8F566}" type="presParOf" srcId="{333A1088-737F-45CB-B68E-254E46348037}" destId="{EE85B701-7295-41C0-BA7A-34D3756A2AE6}" srcOrd="13" destOrd="0" presId="urn:microsoft.com/office/officeart/2005/8/layout/target3"/>
    <dgm:cxn modelId="{08E9DA2E-794A-4E5D-81F9-FDF9B135A6F2}" type="presParOf" srcId="{333A1088-737F-45CB-B68E-254E46348037}" destId="{8BEBB6EC-1DAA-4CAC-8A25-BC0FCBD5DBD5}" srcOrd="14" destOrd="0" presId="urn:microsoft.com/office/officeart/2005/8/layout/target3"/>
    <dgm:cxn modelId="{2EF9170A-FF53-4C8F-B676-F7AEAE059070}" type="presParOf" srcId="{333A1088-737F-45CB-B68E-254E46348037}" destId="{AED2198E-93D5-4001-81B4-73124B309672}" srcOrd="15" destOrd="0" presId="urn:microsoft.com/office/officeart/2005/8/layout/target3"/>
    <dgm:cxn modelId="{51A61F44-3BEF-4549-871F-0E49AB8C7EC9}" type="presParOf" srcId="{333A1088-737F-45CB-B68E-254E46348037}" destId="{2BE915AB-18AA-4053-B92C-3BFC9ED204BB}" srcOrd="16" destOrd="0" presId="urn:microsoft.com/office/officeart/2005/8/layout/target3"/>
    <dgm:cxn modelId="{E2D1B6C6-863F-47F8-9EFE-6C467EE5E788}" type="presParOf" srcId="{333A1088-737F-45CB-B68E-254E46348037}" destId="{6BB5E863-4638-4E1D-BFDE-399D028AC4ED}" srcOrd="17" destOrd="0" presId="urn:microsoft.com/office/officeart/2005/8/layout/target3"/>
    <dgm:cxn modelId="{0539B552-27BF-4394-8197-71291216EED3}" type="presParOf" srcId="{333A1088-737F-45CB-B68E-254E46348037}" destId="{5A5FFA88-C948-4069-8E93-59FA12366E83}" srcOrd="18" destOrd="0" presId="urn:microsoft.com/office/officeart/2005/8/layout/target3"/>
    <dgm:cxn modelId="{A0236234-646F-4D42-A409-40F486FA66F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VY_32_INOVACE_3.2.2.2 O 13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TEMA: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9954E0-CC5D-4986-9E40-F12B7CA8E376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93C321-1651-418C-A56A-77951CAFC1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969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640274-7DAA-4279-B64E-F57658A7BC8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E761F8-6C08-4E9C-B5C3-82D04A6C210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640274-7DAA-4279-B64E-F57658A7BC8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E761F8-6C08-4E9C-B5C3-82D04A6C2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640274-7DAA-4279-B64E-F57658A7BC8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E761F8-6C08-4E9C-B5C3-82D04A6C210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640274-7DAA-4279-B64E-F57658A7BC8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E761F8-6C08-4E9C-B5C3-82D04A6C2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640274-7DAA-4279-B64E-F57658A7BC8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E761F8-6C08-4E9C-B5C3-82D04A6C2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640274-7DAA-4279-B64E-F57658A7BC8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E761F8-6C08-4E9C-B5C3-82D04A6C2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640274-7DAA-4279-B64E-F57658A7BC8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E761F8-6C08-4E9C-B5C3-82D04A6C2106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640274-7DAA-4279-B64E-F57658A7BC8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E761F8-6C08-4E9C-B5C3-82D04A6C2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640274-7DAA-4279-B64E-F57658A7BC8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E761F8-6C08-4E9C-B5C3-82D04A6C210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640274-7DAA-4279-B64E-F57658A7BC8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E761F8-6C08-4E9C-B5C3-82D04A6C2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640274-7DAA-4279-B64E-F57658A7BC8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E761F8-6C08-4E9C-B5C3-82D04A6C2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9640274-7DAA-4279-B64E-F57658A7BC8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AE761F8-6C08-4E9C-B5C3-82D04A6C2106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3" Type="http://schemas.openxmlformats.org/officeDocument/2006/relationships/control" Target="../activeX/activeX12.xml"/><Relationship Id="rId18" Type="http://schemas.openxmlformats.org/officeDocument/2006/relationships/control" Target="../activeX/activeX17.xml"/><Relationship Id="rId26" Type="http://schemas.openxmlformats.org/officeDocument/2006/relationships/control" Target="../activeX/activeX25.xml"/><Relationship Id="rId39" Type="http://schemas.openxmlformats.org/officeDocument/2006/relationships/control" Target="../activeX/activeX38.xml"/><Relationship Id="rId21" Type="http://schemas.openxmlformats.org/officeDocument/2006/relationships/control" Target="../activeX/activeX20.xml"/><Relationship Id="rId34" Type="http://schemas.openxmlformats.org/officeDocument/2006/relationships/control" Target="../activeX/activeX33.xml"/><Relationship Id="rId42" Type="http://schemas.openxmlformats.org/officeDocument/2006/relationships/control" Target="../activeX/activeX41.xml"/><Relationship Id="rId47" Type="http://schemas.openxmlformats.org/officeDocument/2006/relationships/image" Target="../media/image13.jpeg"/><Relationship Id="rId50" Type="http://schemas.openxmlformats.org/officeDocument/2006/relationships/image" Target="../media/image16.jpeg"/><Relationship Id="rId55" Type="http://schemas.openxmlformats.org/officeDocument/2006/relationships/image" Target="../media/image21.jpeg"/><Relationship Id="rId63" Type="http://schemas.openxmlformats.org/officeDocument/2006/relationships/hyperlink" Target="http://www.youtube.com/watch?v=d8FwBSITW-4&amp;feature=player_embedded" TargetMode="External"/><Relationship Id="rId68" Type="http://schemas.openxmlformats.org/officeDocument/2006/relationships/image" Target="../media/image33.wmf"/><Relationship Id="rId7" Type="http://schemas.openxmlformats.org/officeDocument/2006/relationships/control" Target="../activeX/activeX6.xml"/><Relationship Id="rId2" Type="http://schemas.openxmlformats.org/officeDocument/2006/relationships/control" Target="../activeX/activeX1.xml"/><Relationship Id="rId16" Type="http://schemas.openxmlformats.org/officeDocument/2006/relationships/control" Target="../activeX/activeX15.xml"/><Relationship Id="rId29" Type="http://schemas.openxmlformats.org/officeDocument/2006/relationships/control" Target="../activeX/activeX28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control" Target="../activeX/activeX10.xml"/><Relationship Id="rId24" Type="http://schemas.openxmlformats.org/officeDocument/2006/relationships/control" Target="../activeX/activeX23.xml"/><Relationship Id="rId32" Type="http://schemas.openxmlformats.org/officeDocument/2006/relationships/control" Target="../activeX/activeX31.xml"/><Relationship Id="rId37" Type="http://schemas.openxmlformats.org/officeDocument/2006/relationships/control" Target="../activeX/activeX36.xml"/><Relationship Id="rId40" Type="http://schemas.openxmlformats.org/officeDocument/2006/relationships/control" Target="../activeX/activeX39.xml"/><Relationship Id="rId45" Type="http://schemas.openxmlformats.org/officeDocument/2006/relationships/image" Target="../media/image11.jpeg"/><Relationship Id="rId53" Type="http://schemas.openxmlformats.org/officeDocument/2006/relationships/image" Target="../media/image19.jpeg"/><Relationship Id="rId58" Type="http://schemas.openxmlformats.org/officeDocument/2006/relationships/image" Target="../media/image24.jpeg"/><Relationship Id="rId66" Type="http://schemas.openxmlformats.org/officeDocument/2006/relationships/image" Target="../media/image31.wmf"/><Relationship Id="rId5" Type="http://schemas.openxmlformats.org/officeDocument/2006/relationships/control" Target="../activeX/activeX4.xml"/><Relationship Id="rId15" Type="http://schemas.openxmlformats.org/officeDocument/2006/relationships/control" Target="../activeX/activeX14.xml"/><Relationship Id="rId23" Type="http://schemas.openxmlformats.org/officeDocument/2006/relationships/control" Target="../activeX/activeX22.xml"/><Relationship Id="rId28" Type="http://schemas.openxmlformats.org/officeDocument/2006/relationships/control" Target="../activeX/activeX27.xml"/><Relationship Id="rId36" Type="http://schemas.openxmlformats.org/officeDocument/2006/relationships/control" Target="../activeX/activeX35.xml"/><Relationship Id="rId49" Type="http://schemas.openxmlformats.org/officeDocument/2006/relationships/image" Target="../media/image15.jpeg"/><Relationship Id="rId57" Type="http://schemas.openxmlformats.org/officeDocument/2006/relationships/image" Target="../media/image23.jpeg"/><Relationship Id="rId61" Type="http://schemas.openxmlformats.org/officeDocument/2006/relationships/image" Target="../media/image27.jpeg"/><Relationship Id="rId10" Type="http://schemas.openxmlformats.org/officeDocument/2006/relationships/control" Target="../activeX/activeX9.xml"/><Relationship Id="rId19" Type="http://schemas.openxmlformats.org/officeDocument/2006/relationships/control" Target="../activeX/activeX18.xml"/><Relationship Id="rId31" Type="http://schemas.openxmlformats.org/officeDocument/2006/relationships/control" Target="../activeX/activeX30.xml"/><Relationship Id="rId44" Type="http://schemas.openxmlformats.org/officeDocument/2006/relationships/slideLayout" Target="../slideLayouts/slideLayout7.xml"/><Relationship Id="rId52" Type="http://schemas.openxmlformats.org/officeDocument/2006/relationships/image" Target="../media/image18.jpeg"/><Relationship Id="rId60" Type="http://schemas.openxmlformats.org/officeDocument/2006/relationships/image" Target="../media/image26.jpeg"/><Relationship Id="rId65" Type="http://schemas.openxmlformats.org/officeDocument/2006/relationships/image" Target="../media/image30.wmf"/><Relationship Id="rId4" Type="http://schemas.openxmlformats.org/officeDocument/2006/relationships/control" Target="../activeX/activeX3.xml"/><Relationship Id="rId9" Type="http://schemas.openxmlformats.org/officeDocument/2006/relationships/control" Target="../activeX/activeX8.xml"/><Relationship Id="rId14" Type="http://schemas.openxmlformats.org/officeDocument/2006/relationships/control" Target="../activeX/activeX13.xml"/><Relationship Id="rId22" Type="http://schemas.openxmlformats.org/officeDocument/2006/relationships/control" Target="../activeX/activeX21.xml"/><Relationship Id="rId27" Type="http://schemas.openxmlformats.org/officeDocument/2006/relationships/control" Target="../activeX/activeX26.xml"/><Relationship Id="rId30" Type="http://schemas.openxmlformats.org/officeDocument/2006/relationships/control" Target="../activeX/activeX29.xml"/><Relationship Id="rId35" Type="http://schemas.openxmlformats.org/officeDocument/2006/relationships/control" Target="../activeX/activeX34.xml"/><Relationship Id="rId43" Type="http://schemas.openxmlformats.org/officeDocument/2006/relationships/control" Target="../activeX/activeX42.xml"/><Relationship Id="rId48" Type="http://schemas.openxmlformats.org/officeDocument/2006/relationships/image" Target="../media/image14.jpeg"/><Relationship Id="rId56" Type="http://schemas.openxmlformats.org/officeDocument/2006/relationships/image" Target="../media/image22.jpeg"/><Relationship Id="rId64" Type="http://schemas.openxmlformats.org/officeDocument/2006/relationships/image" Target="../media/image29.wmf"/><Relationship Id="rId69" Type="http://schemas.openxmlformats.org/officeDocument/2006/relationships/image" Target="../media/image34.wmf"/><Relationship Id="rId8" Type="http://schemas.openxmlformats.org/officeDocument/2006/relationships/control" Target="../activeX/activeX7.xml"/><Relationship Id="rId51" Type="http://schemas.openxmlformats.org/officeDocument/2006/relationships/image" Target="../media/image17.jpeg"/><Relationship Id="rId3" Type="http://schemas.openxmlformats.org/officeDocument/2006/relationships/control" Target="../activeX/activeX2.xml"/><Relationship Id="rId12" Type="http://schemas.openxmlformats.org/officeDocument/2006/relationships/control" Target="../activeX/activeX11.xml"/><Relationship Id="rId17" Type="http://schemas.openxmlformats.org/officeDocument/2006/relationships/control" Target="../activeX/activeX16.xml"/><Relationship Id="rId25" Type="http://schemas.openxmlformats.org/officeDocument/2006/relationships/control" Target="../activeX/activeX24.xml"/><Relationship Id="rId33" Type="http://schemas.openxmlformats.org/officeDocument/2006/relationships/control" Target="../activeX/activeX32.xml"/><Relationship Id="rId38" Type="http://schemas.openxmlformats.org/officeDocument/2006/relationships/control" Target="../activeX/activeX37.xml"/><Relationship Id="rId46" Type="http://schemas.openxmlformats.org/officeDocument/2006/relationships/image" Target="../media/image12.jpeg"/><Relationship Id="rId59" Type="http://schemas.openxmlformats.org/officeDocument/2006/relationships/image" Target="../media/image25.jpeg"/><Relationship Id="rId67" Type="http://schemas.openxmlformats.org/officeDocument/2006/relationships/image" Target="../media/image32.wmf"/><Relationship Id="rId20" Type="http://schemas.openxmlformats.org/officeDocument/2006/relationships/control" Target="../activeX/activeX19.xml"/><Relationship Id="rId41" Type="http://schemas.openxmlformats.org/officeDocument/2006/relationships/control" Target="../activeX/activeX40.xml"/><Relationship Id="rId54" Type="http://schemas.openxmlformats.org/officeDocument/2006/relationships/image" Target="../media/image20.jpeg"/><Relationship Id="rId62" Type="http://schemas.openxmlformats.org/officeDocument/2006/relationships/image" Target="../media/image2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7493976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</p:spTree>
    <p:extLst>
      <p:ext uri="{BB962C8B-B14F-4D97-AF65-F5344CB8AC3E}">
        <p14:creationId xmlns:p14="http://schemas.microsoft.com/office/powerpoint/2010/main" val="350901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836712"/>
            <a:ext cx="7488832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00B0F0"/>
                </a:solidFill>
              </a:rPr>
              <a:t>Anotace: </a:t>
            </a:r>
          </a:p>
          <a:p>
            <a:endParaRPr lang="cs-CZ" sz="2400" u="sng" dirty="0" smtClean="0">
              <a:solidFill>
                <a:srgbClr val="00B0F0"/>
              </a:solidFill>
            </a:endParaRP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>
                <a:solidFill>
                  <a:srgbClr val="00B0F0"/>
                </a:solidFill>
              </a:rPr>
              <a:t>Prezentace je určena žákům 1. a 2. stupně ZŠ a seznamuje žáky s částmi těla a procvičuje jednotlivé názvy.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>
                <a:solidFill>
                  <a:srgbClr val="00B0F0"/>
                </a:solidFill>
              </a:rPr>
              <a:t>Nejprve žáci překládají podle obrázku jednotlivé části těla z angličtiny do češtiny.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>
                <a:solidFill>
                  <a:srgbClr val="00B0F0"/>
                </a:solidFill>
              </a:rPr>
              <a:t>V dalším snímku děti přiřazují názvy částí těla k jednotlivým obrázkům.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>
                <a:solidFill>
                  <a:srgbClr val="00B0F0"/>
                </a:solidFill>
              </a:rPr>
              <a:t>Potom mají možnost se naučit písničku </a:t>
            </a:r>
            <a:r>
              <a:rPr lang="cs-CZ" sz="2000" dirty="0" err="1" smtClean="0">
                <a:solidFill>
                  <a:srgbClr val="00B0F0"/>
                </a:solidFill>
              </a:rPr>
              <a:t>Head</a:t>
            </a:r>
            <a:r>
              <a:rPr lang="cs-CZ" sz="2000" dirty="0" smtClean="0">
                <a:solidFill>
                  <a:srgbClr val="00B0F0"/>
                </a:solidFill>
              </a:rPr>
              <a:t> and </a:t>
            </a:r>
            <a:r>
              <a:rPr lang="cs-CZ" sz="2000" dirty="0" err="1" smtClean="0">
                <a:solidFill>
                  <a:srgbClr val="00B0F0"/>
                </a:solidFill>
              </a:rPr>
              <a:t>shoulders</a:t>
            </a:r>
            <a:r>
              <a:rPr lang="cs-CZ" sz="2000" dirty="0" smtClean="0">
                <a:solidFill>
                  <a:srgbClr val="00B0F0"/>
                </a:solidFill>
              </a:rPr>
              <a:t>……… Je možno ji nechat na další vyuč. </a:t>
            </a:r>
            <a:r>
              <a:rPr lang="cs-CZ" sz="2000" dirty="0">
                <a:solidFill>
                  <a:srgbClr val="00B0F0"/>
                </a:solidFill>
              </a:rPr>
              <a:t>h</a:t>
            </a:r>
            <a:r>
              <a:rPr lang="cs-CZ" sz="2000" dirty="0" smtClean="0">
                <a:solidFill>
                  <a:srgbClr val="00B0F0"/>
                </a:solidFill>
              </a:rPr>
              <a:t>odinu.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>
                <a:solidFill>
                  <a:srgbClr val="00B0F0"/>
                </a:solidFill>
              </a:rPr>
              <a:t>Dále se žáci seznamují s pěti smysly a ty procvičují ve cvičeních.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>
                <a:solidFill>
                  <a:srgbClr val="00B0F0"/>
                </a:solidFill>
              </a:rPr>
              <a:t>V další části si mohou zahrát Bingo.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>
                <a:solidFill>
                  <a:srgbClr val="00B0F0"/>
                </a:solidFill>
              </a:rPr>
              <a:t>Snímky 8, 9, a 10 jsou určeny k rozšíření znalostí částí těla (na 2. stupni). Nejprve se děti dozvídají další názvy částí těla, pak vyplňují fixem na tabuli názvy částí těla a tak procvičují i pravopis slov. </a:t>
            </a:r>
            <a:r>
              <a:rPr lang="cs-CZ" sz="2000" dirty="0">
                <a:solidFill>
                  <a:srgbClr val="00B0F0"/>
                </a:solidFill>
              </a:rPr>
              <a:t>N</a:t>
            </a:r>
            <a:r>
              <a:rPr lang="cs-CZ" sz="2000" dirty="0" smtClean="0">
                <a:solidFill>
                  <a:srgbClr val="00B0F0"/>
                </a:solidFill>
              </a:rPr>
              <a:t>akonec žáci zapisují do obrysu postavy všechny názvy, které se naučili. Některé z postav je možné použít k opakování názvů částí těla nebo k soutěžím ve skupinách. </a:t>
            </a:r>
          </a:p>
          <a:p>
            <a:pPr marL="342900" indent="-342900">
              <a:buFont typeface="Courier New" pitchFamily="49" charset="0"/>
              <a:buChar char="o"/>
            </a:pPr>
            <a:endParaRPr lang="cs-CZ" sz="2000" dirty="0" smtClean="0">
              <a:solidFill>
                <a:srgbClr val="00B0F0"/>
              </a:solidFill>
            </a:endParaRPr>
          </a:p>
          <a:p>
            <a:pPr marL="342900" indent="-342900">
              <a:buFont typeface="Courier New" pitchFamily="49" charset="0"/>
              <a:buChar char="o"/>
            </a:pPr>
            <a:endParaRPr lang="cs-CZ" sz="2000" dirty="0" smtClean="0">
              <a:solidFill>
                <a:srgbClr val="00B0F0"/>
              </a:solidFill>
            </a:endParaRPr>
          </a:p>
          <a:p>
            <a:pPr marL="342900" indent="-342900">
              <a:buFont typeface="Courier New" pitchFamily="49" charset="0"/>
              <a:buChar char="o"/>
            </a:pPr>
            <a:endParaRPr lang="cs-CZ" sz="20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4983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1152127"/>
          </a:xfrm>
        </p:spPr>
        <p:txBody>
          <a:bodyPr/>
          <a:lstStyle/>
          <a:p>
            <a:r>
              <a:rPr lang="cs-CZ" dirty="0" smtClean="0"/>
              <a:t>PARTS OF THE BODY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484784"/>
            <a:ext cx="5460607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573325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Lenka Kulhavá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61290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thehipstermom.com/wp-content/uploads/2009/02/image_tub_body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796543"/>
            <a:ext cx="5616624" cy="5948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43608" y="116632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u="sng" dirty="0" err="1" smtClean="0">
                <a:solidFill>
                  <a:srgbClr val="00B0F0"/>
                </a:solidFill>
              </a:rPr>
              <a:t>Which</a:t>
            </a:r>
            <a:r>
              <a:rPr lang="cs-CZ" sz="2800" i="1" u="sng" dirty="0" smtClean="0">
                <a:solidFill>
                  <a:srgbClr val="00B0F0"/>
                </a:solidFill>
              </a:rPr>
              <a:t> </a:t>
            </a:r>
            <a:r>
              <a:rPr lang="cs-CZ" sz="2800" i="1" u="sng" dirty="0" err="1" smtClean="0">
                <a:solidFill>
                  <a:srgbClr val="00B0F0"/>
                </a:solidFill>
              </a:rPr>
              <a:t>of</a:t>
            </a:r>
            <a:r>
              <a:rPr lang="cs-CZ" sz="2800" i="1" u="sng" dirty="0" smtClean="0">
                <a:solidFill>
                  <a:srgbClr val="00B0F0"/>
                </a:solidFill>
              </a:rPr>
              <a:t> these </a:t>
            </a:r>
            <a:r>
              <a:rPr lang="cs-CZ" sz="2800" i="1" u="sng" dirty="0" err="1" smtClean="0">
                <a:solidFill>
                  <a:srgbClr val="00B0F0"/>
                </a:solidFill>
              </a:rPr>
              <a:t>parts</a:t>
            </a:r>
            <a:r>
              <a:rPr lang="cs-CZ" sz="2800" i="1" u="sng" dirty="0" smtClean="0">
                <a:solidFill>
                  <a:srgbClr val="00B0F0"/>
                </a:solidFill>
              </a:rPr>
              <a:t> </a:t>
            </a:r>
            <a:r>
              <a:rPr lang="cs-CZ" sz="2800" i="1" u="sng" dirty="0" err="1" smtClean="0">
                <a:solidFill>
                  <a:srgbClr val="00B0F0"/>
                </a:solidFill>
              </a:rPr>
              <a:t>of</a:t>
            </a:r>
            <a:r>
              <a:rPr lang="cs-CZ" sz="2800" i="1" u="sng" dirty="0" smtClean="0">
                <a:solidFill>
                  <a:srgbClr val="00B0F0"/>
                </a:solidFill>
              </a:rPr>
              <a:t> </a:t>
            </a:r>
            <a:r>
              <a:rPr lang="cs-CZ" sz="2800" i="1" u="sng" dirty="0" err="1" smtClean="0">
                <a:solidFill>
                  <a:srgbClr val="00B0F0"/>
                </a:solidFill>
              </a:rPr>
              <a:t>the</a:t>
            </a:r>
            <a:r>
              <a:rPr lang="cs-CZ" sz="2800" i="1" u="sng" dirty="0" smtClean="0">
                <a:solidFill>
                  <a:srgbClr val="00B0F0"/>
                </a:solidFill>
              </a:rPr>
              <a:t> body do </a:t>
            </a:r>
            <a:r>
              <a:rPr lang="cs-CZ" sz="2800" i="1" u="sng" dirty="0" err="1" smtClean="0">
                <a:solidFill>
                  <a:srgbClr val="00B0F0"/>
                </a:solidFill>
              </a:rPr>
              <a:t>you</a:t>
            </a:r>
            <a:r>
              <a:rPr lang="cs-CZ" sz="2800" i="1" u="sng" dirty="0" smtClean="0">
                <a:solidFill>
                  <a:srgbClr val="00B0F0"/>
                </a:solidFill>
              </a:rPr>
              <a:t> </a:t>
            </a:r>
            <a:r>
              <a:rPr lang="cs-CZ" sz="2800" i="1" u="sng" dirty="0" err="1" smtClean="0">
                <a:solidFill>
                  <a:srgbClr val="00B0F0"/>
                </a:solidFill>
              </a:rPr>
              <a:t>know</a:t>
            </a:r>
            <a:r>
              <a:rPr lang="cs-CZ" sz="2800" i="1" u="sng" dirty="0" smtClean="0">
                <a:solidFill>
                  <a:srgbClr val="00B0F0"/>
                </a:solidFill>
              </a:rPr>
              <a:t>?</a:t>
            </a:r>
            <a:endParaRPr lang="cs-CZ" sz="2800" i="1" u="sng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4610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56" name="Picture 84" descr="http://www.englishexercises.org/makeagame/my_documents/my_pictures/2008/oct/76F_eyes.jpg"/>
          <p:cNvPicPr>
            <a:picLocks noChangeAspect="1" noChangeArrowheads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171" y="1265278"/>
            <a:ext cx="1104900" cy="1428750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57" name="Picture 85" descr="http://www.englishexercises.org/makeagame/my_documents/my_pictures/2008/oct/E4Z_fingers_.jpg"/>
          <p:cNvPicPr>
            <a:picLocks noChangeAspect="1" noChangeArrowheads="1"/>
          </p:cNvPicPr>
          <p:nvPr/>
        </p:nvPicPr>
        <p:blipFill>
          <a:blip r:embed="rId4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4101" y="1253664"/>
            <a:ext cx="1104900" cy="1428750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59" name="Picture 87" descr="http://www.englishexercises.org/makeagame/my_documents/my_pictures/2008/oct/A77_ears.jpg"/>
          <p:cNvPicPr>
            <a:picLocks noChangeAspect="1" noChangeArrowheads="1"/>
          </p:cNvPicPr>
          <p:nvPr/>
        </p:nvPicPr>
        <p:blipFill>
          <a:blip r:embed="rId4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8861" y="1253664"/>
            <a:ext cx="1104900" cy="1428750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61" name="Picture 89" descr="http://www.englishexercises.org/makeagame/my_documents/my_pictures/2008/oct/941_hand2_thumb.jpg"/>
          <p:cNvPicPr>
            <a:picLocks noChangeAspect="1" noChangeArrowheads="1"/>
          </p:cNvPicPr>
          <p:nvPr/>
        </p:nvPicPr>
        <p:blipFill>
          <a:blip r:embed="rId4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3761" y="1265278"/>
            <a:ext cx="1104900" cy="1428750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63" name="Picture 91" descr="http://www.englishexercises.org/makeagame/my_documents/my_pictures/2008/oct/DZ4_hair2_thumb.jpg"/>
          <p:cNvPicPr>
            <a:picLocks noChangeAspect="1" noChangeArrowheads="1"/>
          </p:cNvPicPr>
          <p:nvPr/>
        </p:nvPicPr>
        <p:blipFill>
          <a:blip r:embed="rId4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8661" y="1253664"/>
            <a:ext cx="1104900" cy="1428750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64" name="Picture 92" descr="http://www.englishexercises.org/makeagame/my_documents/my_pictures/2008/oct/C9F_mouth.jpg"/>
          <p:cNvPicPr>
            <a:picLocks noChangeAspect="1" noChangeArrowheads="1"/>
          </p:cNvPicPr>
          <p:nvPr/>
        </p:nvPicPr>
        <p:blipFill>
          <a:blip r:embed="rId5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4093" y="2697903"/>
            <a:ext cx="1104900" cy="1428750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67" name="Picture 95" descr="http://www.englishexercises.org/makeagame/my_documents/my_pictures/2008/oct/AFC_foot_thumb.jpg"/>
          <p:cNvPicPr>
            <a:picLocks noChangeAspect="1" noChangeArrowheads="1"/>
          </p:cNvPicPr>
          <p:nvPr/>
        </p:nvPicPr>
        <p:blipFill>
          <a:blip r:embed="rId5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1252" y="4114465"/>
            <a:ext cx="1104900" cy="1428750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71" name="Picture 99" descr="http://www.englishexercises.org/makeagame/my_documents/my_pictures/2008/oct/D7D_back_thumb.jpg"/>
          <p:cNvPicPr>
            <a:picLocks noChangeAspect="1" noChangeArrowheads="1"/>
          </p:cNvPicPr>
          <p:nvPr/>
        </p:nvPicPr>
        <p:blipFill>
          <a:blip r:embed="rId5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9001" y="2694028"/>
            <a:ext cx="1104900" cy="1428750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73" name="Picture 101" descr="http://www.englishexercises.org/makeagame/my_documents/my_pictures/2008/oct/BE6_arm_thumb.jpg"/>
          <p:cNvPicPr>
            <a:picLocks noChangeAspect="1" noChangeArrowheads="1"/>
          </p:cNvPicPr>
          <p:nvPr/>
        </p:nvPicPr>
        <p:blipFill>
          <a:blip r:embed="rId5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9193" y="2682414"/>
            <a:ext cx="1104900" cy="1428750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75" name="Picture 103" descr="http://www.englishexercises.org/makeagame/my_documents/my_pictures/2008/oct/ED5_leg_thumb.jpg"/>
          <p:cNvPicPr>
            <a:picLocks noChangeAspect="1" noChangeArrowheads="1"/>
          </p:cNvPicPr>
          <p:nvPr/>
        </p:nvPicPr>
        <p:blipFill>
          <a:blip r:embed="rId5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664" y="4126653"/>
            <a:ext cx="1104900" cy="1428750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77" name="Picture 105" descr="http://www.englishexercises.org/makeagame/my_documents/my_pictures/2008/oct/2D8_nose2_100.jpg"/>
          <p:cNvPicPr>
            <a:picLocks noChangeAspect="1" noChangeArrowheads="1"/>
          </p:cNvPicPr>
          <p:nvPr/>
        </p:nvPicPr>
        <p:blipFill>
          <a:blip r:embed="rId5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6563" y="2682414"/>
            <a:ext cx="1099589" cy="1419478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80" name="Picture 108" descr="http://www.englishexercises.org/makeagame/my_documents/my_pictures/2008/oct/579_neck2_thumb.jpg"/>
          <p:cNvPicPr>
            <a:picLocks noChangeAspect="1" noChangeArrowheads="1"/>
          </p:cNvPicPr>
          <p:nvPr/>
        </p:nvPicPr>
        <p:blipFill>
          <a:blip r:embed="rId5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4988" y="2682414"/>
            <a:ext cx="1104900" cy="1428750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82" name="Picture 110" descr="http://www.englishexercises.org/makeagame/my_documents/my_pictures/2008/oct/BB2_toes_thumb.jpg"/>
          <p:cNvPicPr>
            <a:picLocks noChangeAspect="1" noChangeArrowheads="1"/>
          </p:cNvPicPr>
          <p:nvPr/>
        </p:nvPicPr>
        <p:blipFill>
          <a:blip r:embed="rId5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171" y="2694028"/>
            <a:ext cx="1104900" cy="1428750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84" name="Picture 112" descr="http://www.englishexercises.org/makeagame/my_documents/my_pictures/2008/oct/769_shoulders_thumb.jpg"/>
          <p:cNvPicPr>
            <a:picLocks noChangeAspect="1" noChangeArrowheads="1"/>
          </p:cNvPicPr>
          <p:nvPr/>
        </p:nvPicPr>
        <p:blipFill>
          <a:blip r:embed="rId5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3561" y="1265852"/>
            <a:ext cx="1104900" cy="1428750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35" name="Picture 163" descr="http://www.englishexercises.org/makeagame/my_documents/my_pictures/2008/oct/F13_images.jpg"/>
          <p:cNvPicPr>
            <a:picLocks noChangeAspect="1" noChangeArrowheads="1"/>
          </p:cNvPicPr>
          <p:nvPr/>
        </p:nvPicPr>
        <p:blipFill>
          <a:blip r:embed="rId5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037" y="4138105"/>
            <a:ext cx="1141168" cy="1429884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37" name="Picture 165" descr="http://www.englishexercises.org/makeagame/my_documents/my_pictures/2008/oct/B5Z_teeth2_thumb.jpg"/>
          <p:cNvPicPr>
            <a:picLocks noChangeAspect="1" noChangeArrowheads="1"/>
          </p:cNvPicPr>
          <p:nvPr/>
        </p:nvPicPr>
        <p:blipFill>
          <a:blip r:embed="rId6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4988" y="4139239"/>
            <a:ext cx="1104900" cy="1428750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39" name="Picture 167" descr="http://www.englishexercises.org/makeagame/my_documents/my_pictures/2008/oct/Z51_knee_thumb.jpg"/>
          <p:cNvPicPr>
            <a:picLocks noChangeAspect="1" noChangeArrowheads="1"/>
          </p:cNvPicPr>
          <p:nvPr/>
        </p:nvPicPr>
        <p:blipFill>
          <a:blip r:embed="rId6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9888" y="4143092"/>
            <a:ext cx="1104900" cy="1428750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41" name="Picture 169" descr="http://www.englishexercises.org/makeagame/my_documents/my_pictures/2008/oct/DA7_elbow_thumb.jpg"/>
          <p:cNvPicPr>
            <a:picLocks noChangeAspect="1" noChangeArrowheads="1"/>
          </p:cNvPicPr>
          <p:nvPr/>
        </p:nvPicPr>
        <p:blipFill>
          <a:blip r:embed="rId6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4788" y="4143092"/>
            <a:ext cx="1104900" cy="1428750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9706" y="5733256"/>
            <a:ext cx="863076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accent3"/>
                </a:solidFill>
              </a:rPr>
              <a:t> </a:t>
            </a:r>
            <a:r>
              <a:rPr lang="cs-CZ" sz="2000" b="1" i="1" u="sng" dirty="0" smtClean="0">
                <a:solidFill>
                  <a:schemeClr val="accent3"/>
                </a:solidFill>
              </a:rPr>
              <a:t>HEAD </a:t>
            </a:r>
            <a:r>
              <a:rPr lang="cs-CZ" sz="2000" b="1" i="1" u="sng" dirty="0">
                <a:solidFill>
                  <a:schemeClr val="accent3"/>
                </a:solidFill>
              </a:rPr>
              <a:t>AND SHOULDERS, KNEES AND TOES</a:t>
            </a:r>
            <a:r>
              <a:rPr lang="cs-CZ" sz="2000" b="1" i="1" dirty="0" smtClean="0">
                <a:solidFill>
                  <a:schemeClr val="accent3"/>
                </a:solidFill>
              </a:rPr>
              <a:t>:</a:t>
            </a:r>
            <a:r>
              <a:rPr lang="cs-CZ" sz="2000" b="1" i="1" dirty="0">
                <a:solidFill>
                  <a:schemeClr val="accent3"/>
                </a:solidFill>
              </a:rPr>
              <a:t/>
            </a:r>
            <a:br>
              <a:rPr lang="cs-CZ" sz="2000" b="1" i="1" dirty="0">
                <a:solidFill>
                  <a:schemeClr val="accent3"/>
                </a:solidFill>
              </a:rPr>
            </a:br>
            <a:r>
              <a:rPr lang="cs-CZ" sz="2000" b="1" i="1" dirty="0" smtClean="0">
                <a:solidFill>
                  <a:schemeClr val="accent3"/>
                </a:solidFill>
              </a:rPr>
              <a:t> </a:t>
            </a:r>
            <a:r>
              <a:rPr lang="cs-CZ" dirty="0" smtClean="0">
                <a:hlinkClick r:id="rId63"/>
              </a:rPr>
              <a:t>http</a:t>
            </a:r>
            <a:r>
              <a:rPr lang="cs-CZ" dirty="0">
                <a:hlinkClick r:id="rId63"/>
              </a:rPr>
              <a:t>://www.youtube.com/watch?v=d8FwBSITW-4&amp;feature=player_embedded</a:t>
            </a:r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9706" y="304800"/>
            <a:ext cx="895429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 err="1" smtClean="0">
                <a:solidFill>
                  <a:schemeClr val="accent3"/>
                </a:solidFill>
              </a:rPr>
              <a:t>Match</a:t>
            </a:r>
            <a:r>
              <a:rPr lang="cs-CZ" sz="2400" i="1" u="sng" dirty="0" smtClean="0">
                <a:solidFill>
                  <a:schemeClr val="accent3"/>
                </a:solidFill>
              </a:rPr>
              <a:t> </a:t>
            </a:r>
            <a:r>
              <a:rPr lang="cs-CZ" sz="2400" i="1" u="sng" dirty="0" err="1" smtClean="0">
                <a:solidFill>
                  <a:schemeClr val="accent3"/>
                </a:solidFill>
              </a:rPr>
              <a:t>the</a:t>
            </a:r>
            <a:r>
              <a:rPr lang="cs-CZ" sz="2400" i="1" u="sng" dirty="0" smtClean="0">
                <a:solidFill>
                  <a:schemeClr val="accent3"/>
                </a:solidFill>
              </a:rPr>
              <a:t> </a:t>
            </a:r>
            <a:r>
              <a:rPr lang="cs-CZ" sz="2400" i="1" u="sng" dirty="0" err="1" smtClean="0">
                <a:solidFill>
                  <a:schemeClr val="accent3"/>
                </a:solidFill>
              </a:rPr>
              <a:t>parts</a:t>
            </a:r>
            <a:r>
              <a:rPr lang="cs-CZ" sz="2400" i="1" u="sng" dirty="0" smtClean="0">
                <a:solidFill>
                  <a:schemeClr val="accent3"/>
                </a:solidFill>
              </a:rPr>
              <a:t> </a:t>
            </a:r>
            <a:r>
              <a:rPr lang="cs-CZ" sz="2400" i="1" u="sng" dirty="0" err="1" smtClean="0">
                <a:solidFill>
                  <a:schemeClr val="accent3"/>
                </a:solidFill>
              </a:rPr>
              <a:t>of</a:t>
            </a:r>
            <a:r>
              <a:rPr lang="cs-CZ" sz="2400" i="1" u="sng" dirty="0" smtClean="0">
                <a:solidFill>
                  <a:schemeClr val="accent3"/>
                </a:solidFill>
              </a:rPr>
              <a:t> </a:t>
            </a:r>
            <a:r>
              <a:rPr lang="cs-CZ" sz="2400" i="1" u="sng" dirty="0" err="1" smtClean="0">
                <a:solidFill>
                  <a:schemeClr val="accent3"/>
                </a:solidFill>
              </a:rPr>
              <a:t>the</a:t>
            </a:r>
            <a:r>
              <a:rPr lang="cs-CZ" sz="2400" i="1" u="sng" dirty="0" smtClean="0">
                <a:solidFill>
                  <a:schemeClr val="accent3"/>
                </a:solidFill>
              </a:rPr>
              <a:t> body to </a:t>
            </a:r>
            <a:r>
              <a:rPr lang="cs-CZ" sz="2400" i="1" u="sng" dirty="0" err="1" smtClean="0">
                <a:solidFill>
                  <a:schemeClr val="accent3"/>
                </a:solidFill>
              </a:rPr>
              <a:t>the</a:t>
            </a:r>
            <a:r>
              <a:rPr lang="cs-CZ" sz="2400" i="1" u="sng" dirty="0" smtClean="0">
                <a:solidFill>
                  <a:schemeClr val="accent3"/>
                </a:solidFill>
              </a:rPr>
              <a:t> </a:t>
            </a:r>
            <a:r>
              <a:rPr lang="cs-CZ" sz="2400" i="1" u="sng" dirty="0" err="1" smtClean="0">
                <a:solidFill>
                  <a:schemeClr val="accent3"/>
                </a:solidFill>
              </a:rPr>
              <a:t>pictures</a:t>
            </a:r>
            <a:r>
              <a:rPr lang="cs-CZ" sz="2000" dirty="0" smtClean="0">
                <a:solidFill>
                  <a:schemeClr val="accent3"/>
                </a:solidFill>
              </a:rPr>
              <a:t>: leg, </a:t>
            </a:r>
            <a:r>
              <a:rPr lang="cs-CZ" sz="2000" dirty="0" err="1" smtClean="0">
                <a:solidFill>
                  <a:schemeClr val="accent3"/>
                </a:solidFill>
              </a:rPr>
              <a:t>arm</a:t>
            </a:r>
            <a:r>
              <a:rPr lang="cs-CZ" sz="2000" dirty="0" smtClean="0">
                <a:solidFill>
                  <a:schemeClr val="accent3"/>
                </a:solidFill>
              </a:rPr>
              <a:t>, </a:t>
            </a:r>
            <a:r>
              <a:rPr lang="cs-CZ" sz="2000" dirty="0" err="1" smtClean="0">
                <a:solidFill>
                  <a:schemeClr val="accent3"/>
                </a:solidFill>
              </a:rPr>
              <a:t>elbow</a:t>
            </a:r>
            <a:r>
              <a:rPr lang="cs-CZ" sz="2000" dirty="0" smtClean="0">
                <a:solidFill>
                  <a:schemeClr val="accent3"/>
                </a:solidFill>
              </a:rPr>
              <a:t>, </a:t>
            </a:r>
            <a:r>
              <a:rPr lang="cs-CZ" sz="2000" dirty="0" err="1" smtClean="0">
                <a:solidFill>
                  <a:schemeClr val="accent3"/>
                </a:solidFill>
              </a:rPr>
              <a:t>eyes</a:t>
            </a:r>
            <a:r>
              <a:rPr lang="cs-CZ" sz="2000" dirty="0" smtClean="0">
                <a:solidFill>
                  <a:schemeClr val="accent3"/>
                </a:solidFill>
              </a:rPr>
              <a:t>, hand, </a:t>
            </a:r>
            <a:r>
              <a:rPr lang="cs-CZ" sz="2000" dirty="0" err="1" smtClean="0">
                <a:solidFill>
                  <a:schemeClr val="accent3"/>
                </a:solidFill>
              </a:rPr>
              <a:t>fingers</a:t>
            </a:r>
            <a:r>
              <a:rPr lang="cs-CZ" sz="2000" dirty="0" smtClean="0">
                <a:solidFill>
                  <a:schemeClr val="accent3"/>
                </a:solidFill>
              </a:rPr>
              <a:t>, </a:t>
            </a:r>
            <a:r>
              <a:rPr lang="cs-CZ" sz="2000" dirty="0" err="1" smtClean="0">
                <a:solidFill>
                  <a:schemeClr val="accent3"/>
                </a:solidFill>
              </a:rPr>
              <a:t>head</a:t>
            </a:r>
            <a:r>
              <a:rPr lang="cs-CZ" sz="2000" dirty="0" smtClean="0">
                <a:solidFill>
                  <a:schemeClr val="accent3"/>
                </a:solidFill>
              </a:rPr>
              <a:t>, </a:t>
            </a:r>
            <a:r>
              <a:rPr lang="cs-CZ" sz="2000" dirty="0" err="1" smtClean="0">
                <a:solidFill>
                  <a:schemeClr val="accent3"/>
                </a:solidFill>
              </a:rPr>
              <a:t>back</a:t>
            </a:r>
            <a:r>
              <a:rPr lang="cs-CZ" sz="2000" dirty="0" smtClean="0">
                <a:solidFill>
                  <a:schemeClr val="accent3"/>
                </a:solidFill>
              </a:rPr>
              <a:t>, </a:t>
            </a:r>
            <a:r>
              <a:rPr lang="cs-CZ" sz="2000" dirty="0" err="1" smtClean="0">
                <a:solidFill>
                  <a:schemeClr val="accent3"/>
                </a:solidFill>
              </a:rPr>
              <a:t>teeth</a:t>
            </a:r>
            <a:r>
              <a:rPr lang="cs-CZ" sz="2000" dirty="0" smtClean="0">
                <a:solidFill>
                  <a:schemeClr val="accent3"/>
                </a:solidFill>
              </a:rPr>
              <a:t>, </a:t>
            </a:r>
            <a:r>
              <a:rPr lang="cs-CZ" sz="2000" dirty="0" err="1" smtClean="0">
                <a:solidFill>
                  <a:schemeClr val="accent3"/>
                </a:solidFill>
              </a:rPr>
              <a:t>mouth</a:t>
            </a:r>
            <a:r>
              <a:rPr lang="cs-CZ" sz="2000" dirty="0" smtClean="0">
                <a:solidFill>
                  <a:schemeClr val="accent3"/>
                </a:solidFill>
              </a:rPr>
              <a:t>, nose, </a:t>
            </a:r>
            <a:r>
              <a:rPr lang="cs-CZ" sz="2000" dirty="0" err="1" smtClean="0">
                <a:solidFill>
                  <a:schemeClr val="accent3"/>
                </a:solidFill>
              </a:rPr>
              <a:t>foot</a:t>
            </a:r>
            <a:r>
              <a:rPr lang="cs-CZ" sz="2000" dirty="0" smtClean="0">
                <a:solidFill>
                  <a:schemeClr val="accent3"/>
                </a:solidFill>
              </a:rPr>
              <a:t>, </a:t>
            </a:r>
            <a:r>
              <a:rPr lang="cs-CZ" sz="2000" dirty="0" err="1" smtClean="0">
                <a:solidFill>
                  <a:schemeClr val="accent3"/>
                </a:solidFill>
              </a:rPr>
              <a:t>knee</a:t>
            </a:r>
            <a:r>
              <a:rPr lang="cs-CZ" sz="2000" dirty="0" smtClean="0">
                <a:solidFill>
                  <a:schemeClr val="accent3"/>
                </a:solidFill>
              </a:rPr>
              <a:t>, </a:t>
            </a:r>
            <a:r>
              <a:rPr lang="cs-CZ" sz="2000" dirty="0" err="1" smtClean="0">
                <a:solidFill>
                  <a:schemeClr val="accent3"/>
                </a:solidFill>
              </a:rPr>
              <a:t>neck</a:t>
            </a:r>
            <a:r>
              <a:rPr lang="cs-CZ" sz="2000" dirty="0" smtClean="0">
                <a:solidFill>
                  <a:schemeClr val="accent3"/>
                </a:solidFill>
              </a:rPr>
              <a:t>, </a:t>
            </a:r>
            <a:r>
              <a:rPr lang="cs-CZ" sz="2000" dirty="0" err="1" smtClean="0">
                <a:solidFill>
                  <a:schemeClr val="accent3"/>
                </a:solidFill>
              </a:rPr>
              <a:t>hair</a:t>
            </a:r>
            <a:r>
              <a:rPr lang="cs-CZ" sz="2000" dirty="0" smtClean="0">
                <a:solidFill>
                  <a:schemeClr val="accent3"/>
                </a:solidFill>
              </a:rPr>
              <a:t>, </a:t>
            </a:r>
            <a:r>
              <a:rPr lang="cs-CZ" sz="2000" dirty="0" err="1" smtClean="0">
                <a:solidFill>
                  <a:schemeClr val="accent3"/>
                </a:solidFill>
              </a:rPr>
              <a:t>fingers</a:t>
            </a:r>
            <a:r>
              <a:rPr lang="cs-CZ" sz="2000" dirty="0" smtClean="0">
                <a:solidFill>
                  <a:schemeClr val="accent3"/>
                </a:solidFill>
              </a:rPr>
              <a:t>, </a:t>
            </a:r>
            <a:r>
              <a:rPr lang="cs-CZ" sz="2000" dirty="0" err="1" smtClean="0">
                <a:solidFill>
                  <a:schemeClr val="accent3"/>
                </a:solidFill>
              </a:rPr>
              <a:t>ears</a:t>
            </a:r>
            <a:r>
              <a:rPr lang="cs-CZ" sz="2000" dirty="0" smtClean="0">
                <a:solidFill>
                  <a:schemeClr val="accent3"/>
                </a:solidFill>
              </a:rPr>
              <a:t>, </a:t>
            </a:r>
            <a:r>
              <a:rPr lang="cs-CZ" sz="2000" dirty="0" err="1" smtClean="0">
                <a:solidFill>
                  <a:schemeClr val="accent3"/>
                </a:solidFill>
              </a:rPr>
              <a:t>shoulders</a:t>
            </a:r>
            <a:r>
              <a:rPr lang="cs-CZ" sz="2000" dirty="0" smtClean="0">
                <a:solidFill>
                  <a:schemeClr val="accent3"/>
                </a:solidFill>
              </a:rPr>
              <a:t> </a:t>
            </a:r>
            <a:endParaRPr lang="cs-CZ" sz="2000" dirty="0">
              <a:solidFill>
                <a:schemeClr val="accent3"/>
              </a:solidFill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3400" name="DefaultOcx" r:id="rId2" imgW="866880" imgH="228600"/>
        </mc:Choice>
        <mc:Fallback>
          <p:control name="DefaultOcx" r:id="rId2" imgW="86688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8651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01" name="HTMLSelect1" r:id="rId3" imgW="781200" imgH="228600"/>
        </mc:Choice>
        <mc:Fallback>
          <p:control name="HTMLSelect1" r:id="rId3" imgW="781200" imgH="228600">
            <p:pic>
              <p:nvPicPr>
                <p:cNvPr id="0" name="HTMLSelec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7762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02" name="HTMLSelect2" r:id="rId4" imgW="866880" imgH="228600"/>
        </mc:Choice>
        <mc:Fallback>
          <p:control name="HTMLSelect2" r:id="rId4" imgW="866880" imgH="228600">
            <p:pic>
              <p:nvPicPr>
                <p:cNvPr id="0" name="HTMLSelec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8651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03" name="HTMLSelect3" r:id="rId5" imgW="781200" imgH="228600"/>
        </mc:Choice>
        <mc:Fallback>
          <p:control name="HTMLSelect3" r:id="rId5" imgW="781200" imgH="228600">
            <p:pic>
              <p:nvPicPr>
                <p:cNvPr id="0" name="HTMLSelec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7762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04" name="HTMLSelect4" r:id="rId6" imgW="1038240" imgH="228600"/>
        </mc:Choice>
        <mc:Fallback>
          <p:control name="HTMLSelect4" r:id="rId6" imgW="1038240" imgH="228600">
            <p:pic>
              <p:nvPicPr>
                <p:cNvPr id="0" name="HTMLSelec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1035050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05" name="HTMLSelect5" r:id="rId7" imgW="866880" imgH="228600"/>
        </mc:Choice>
        <mc:Fallback>
          <p:control name="HTMLSelect5" r:id="rId7" imgW="866880" imgH="228600">
            <p:pic>
              <p:nvPicPr>
                <p:cNvPr id="0" name="HTMLSelec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8651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06" name="HTMLSelect6" r:id="rId8" imgW="866880" imgH="228600"/>
        </mc:Choice>
        <mc:Fallback>
          <p:control name="HTMLSelect6" r:id="rId8" imgW="866880" imgH="228600">
            <p:pic>
              <p:nvPicPr>
                <p:cNvPr id="0" name="HTMLSelec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8651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07" name="HTMLSelect7" r:id="rId9" imgW="866880" imgH="228600"/>
        </mc:Choice>
        <mc:Fallback>
          <p:control name="HTMLSelect7" r:id="rId9" imgW="866880" imgH="228600">
            <p:pic>
              <p:nvPicPr>
                <p:cNvPr id="0" name="HTMLSelec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8651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08" name="HTMLSelect8" r:id="rId10" imgW="1038240" imgH="228600"/>
        </mc:Choice>
        <mc:Fallback>
          <p:control name="HTMLSelect8" r:id="rId10" imgW="1038240" imgH="228600">
            <p:pic>
              <p:nvPicPr>
                <p:cNvPr id="0" name="HTMLSelec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1035050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09" name="HTMLSelect9" r:id="rId11" imgW="1209600" imgH="228600"/>
        </mc:Choice>
        <mc:Fallback>
          <p:control name="HTMLSelect9" r:id="rId11" imgW="1209600" imgH="228600">
            <p:pic>
              <p:nvPicPr>
                <p:cNvPr id="0" name="HTMLSelec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1204913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10" name="HTMLSelect10" r:id="rId12" imgW="866880" imgH="228600"/>
        </mc:Choice>
        <mc:Fallback>
          <p:control name="HTMLSelect10" r:id="rId12" imgW="866880" imgH="228600">
            <p:pic>
              <p:nvPicPr>
                <p:cNvPr id="0" name="HTMLSelec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8651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11" name="HTMLSelect11" r:id="rId13" imgW="866880" imgH="228600"/>
        </mc:Choice>
        <mc:Fallback>
          <p:control name="HTMLSelect11" r:id="rId13" imgW="866880" imgH="228600">
            <p:pic>
              <p:nvPicPr>
                <p:cNvPr id="0" name="HTMLSelec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8651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12" name="HTMLSelect12" r:id="rId14" imgW="781200" imgH="228600"/>
        </mc:Choice>
        <mc:Fallback>
          <p:control name="HTMLSelect12" r:id="rId14" imgW="781200" imgH="228600">
            <p:pic>
              <p:nvPicPr>
                <p:cNvPr id="0" name="HTMLSelec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7762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13" name="HTMLText1" r:id="rId15" imgW="380880" imgH="228600"/>
        </mc:Choice>
        <mc:Fallback>
          <p:control name="HTMLText1" r:id="rId15" imgW="38088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3825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14" name="HTMLText2" r:id="rId16" imgW="380880" imgH="228600"/>
        </mc:Choice>
        <mc:Fallback>
          <p:control name="HTMLText2" r:id="rId16" imgW="38088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3825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15" name="HTMLText3" r:id="rId17" imgW="380880" imgH="228600"/>
        </mc:Choice>
        <mc:Fallback>
          <p:control name="HTMLText3" r:id="rId17" imgW="38088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3825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16" name="HTMLText4" r:id="rId18" imgW="380880" imgH="228600"/>
        </mc:Choice>
        <mc:Fallback>
          <p:control name="HTMLText4" r:id="rId18" imgW="38088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3825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17" name="HTMLText5" r:id="rId19" imgW="380880" imgH="228600"/>
        </mc:Choice>
        <mc:Fallback>
          <p:control name="HTMLText5" r:id="rId19" imgW="38088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3825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18" name="HTMLText6" r:id="rId20" imgW="380880" imgH="228600"/>
        </mc:Choice>
        <mc:Fallback>
          <p:control name="HTMLText6" r:id="rId20" imgW="38088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3825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19" name="HTMLText7" r:id="rId21" imgW="380880" imgH="228600"/>
        </mc:Choice>
        <mc:Fallback>
          <p:control name="HTMLText7" r:id="rId21" imgW="38088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3825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20" name="HTMLText8" r:id="rId22" imgW="380880" imgH="228600"/>
        </mc:Choice>
        <mc:Fallback>
          <p:control name="HTMLText8" r:id="rId22" imgW="38088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3825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21" name="HTMLText9" r:id="rId23" imgW="380880" imgH="228600"/>
        </mc:Choice>
        <mc:Fallback>
          <p:control name="HTMLText9" r:id="rId23" imgW="38088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3825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22" name="HTMLText10" r:id="rId24" imgW="380880" imgH="228600"/>
        </mc:Choice>
        <mc:Fallback>
          <p:control name="HTMLText10" r:id="rId24" imgW="38088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3825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23" name="HTMLText11" r:id="rId25" imgW="380880" imgH="228600"/>
        </mc:Choice>
        <mc:Fallback>
          <p:control name="HTMLText11" r:id="rId25" imgW="38088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3825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24" name="HTMLText12" r:id="rId26" imgW="380880" imgH="228600"/>
        </mc:Choice>
        <mc:Fallback>
          <p:control name="HTMLText12" r:id="rId26" imgW="38088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3825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25" name="HTMLText13" r:id="rId27" imgW="380880" imgH="228600"/>
        </mc:Choice>
        <mc:Fallback>
          <p:control name="HTMLText13" r:id="rId27" imgW="38088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3825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26" name="HTMLText14" r:id="rId28" imgW="380880" imgH="228600"/>
        </mc:Choice>
        <mc:Fallback>
          <p:control name="HTMLText14" r:id="rId28" imgW="38088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08700" y="0"/>
                  <a:ext cx="3825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27" name="HTMLCheckbox1" r:id="rId29" imgW="1371600" imgH="304920"/>
        </mc:Choice>
        <mc:Fallback>
          <p:control name="HTMLCheckbox1" r:id="rId29" imgW="1371600" imgH="304920">
            <p:pic>
              <p:nvPicPr>
                <p:cNvPr id="0" name="HTMLCheckbox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28" name="HTMLCheckbox2" r:id="rId30" imgW="1371600" imgH="304920"/>
        </mc:Choice>
        <mc:Fallback>
          <p:control name="HTMLCheckbox2" r:id="rId30" imgW="1371600" imgH="304920">
            <p:pic>
              <p:nvPicPr>
                <p:cNvPr id="0" name="HTMLCheckbox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29" name="HTMLCheckbox3" r:id="rId31" imgW="1371600" imgH="304920"/>
        </mc:Choice>
        <mc:Fallback>
          <p:control name="HTMLCheckbox3" r:id="rId31" imgW="1371600" imgH="304920">
            <p:pic>
              <p:nvPicPr>
                <p:cNvPr id="0" name="HTMLCheckbox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30" name="HTMLCheckbox4" r:id="rId32" imgW="1371600" imgH="304920"/>
        </mc:Choice>
        <mc:Fallback>
          <p:control name="HTMLCheckbox4" r:id="rId32" imgW="1371600" imgH="304920">
            <p:pic>
              <p:nvPicPr>
                <p:cNvPr id="0" name="HTMLCheckbox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31" name="HTMLCheckbox5" r:id="rId33" imgW="1371600" imgH="304920"/>
        </mc:Choice>
        <mc:Fallback>
          <p:control name="HTMLCheckbox5" r:id="rId33" imgW="1371600" imgH="304920">
            <p:pic>
              <p:nvPicPr>
                <p:cNvPr id="0" name="HTMLCheckbox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32" name="HTMLCheckbox6" r:id="rId34" imgW="1371600" imgH="304920"/>
        </mc:Choice>
        <mc:Fallback>
          <p:control name="HTMLCheckbox6" r:id="rId34" imgW="1371600" imgH="304920">
            <p:pic>
              <p:nvPicPr>
                <p:cNvPr id="0" name="HTMLCheckbox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33" name="HTMLCheckbox7" r:id="rId35" imgW="1371600" imgH="304920"/>
        </mc:Choice>
        <mc:Fallback>
          <p:control name="HTMLCheckbox7" r:id="rId35" imgW="1371600" imgH="304920">
            <p:pic>
              <p:nvPicPr>
                <p:cNvPr id="0" name="HTMLCheckbox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34" name="HTMLCheckbox8" r:id="rId36" imgW="1371600" imgH="304920"/>
        </mc:Choice>
        <mc:Fallback>
          <p:control name="HTMLCheckbox8" r:id="rId36" imgW="1371600" imgH="304920">
            <p:pic>
              <p:nvPicPr>
                <p:cNvPr id="0" name="HTMLCheckbox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35" name="HTMLCheckbox9" r:id="rId37" imgW="1371600" imgH="304920"/>
        </mc:Choice>
        <mc:Fallback>
          <p:control name="HTMLCheckbox9" r:id="rId37" imgW="1371600" imgH="304920">
            <p:pic>
              <p:nvPicPr>
                <p:cNvPr id="0" name="HTMLCheckbox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36" name="HTMLCheckbox10" r:id="rId38" imgW="1371600" imgH="304920"/>
        </mc:Choice>
        <mc:Fallback>
          <p:control name="HTMLCheckbox10" r:id="rId38" imgW="1371600" imgH="304920">
            <p:pic>
              <p:nvPicPr>
                <p:cNvPr id="0" name="HTMLCheckbox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37" name="HTMLCheckbox11" r:id="rId39" imgW="1371600" imgH="304920"/>
        </mc:Choice>
        <mc:Fallback>
          <p:control name="HTMLCheckbox11" r:id="rId39" imgW="1371600" imgH="304920">
            <p:pic>
              <p:nvPicPr>
                <p:cNvPr id="0" name="HTMLCheckbox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38" name="HTMLCheckbox12" r:id="rId40" imgW="1371600" imgH="304920"/>
        </mc:Choice>
        <mc:Fallback>
          <p:control name="HTMLCheckbox12" r:id="rId40" imgW="1371600" imgH="304920">
            <p:pic>
              <p:nvPicPr>
                <p:cNvPr id="0" name="HTMLCheckbox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39" name="HTMLCheckbox13" r:id="rId41" imgW="1371600" imgH="304920"/>
        </mc:Choice>
        <mc:Fallback>
          <p:control name="HTMLCheckbox13" r:id="rId41" imgW="1371600" imgH="304920">
            <p:pic>
              <p:nvPicPr>
                <p:cNvPr id="0" name="HTMLCheckbox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40" name="HTMLCheckbox14" r:id="rId42" imgW="1371600" imgH="304920"/>
        </mc:Choice>
        <mc:Fallback>
          <p:control name="HTMLCheckbox14" r:id="rId42" imgW="1371600" imgH="304920">
            <p:pic>
              <p:nvPicPr>
                <p:cNvPr id="0" name="HTMLCheckbox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441" name="HTMLCheckbox15" r:id="rId43" imgW="1371600" imgH="304920"/>
        </mc:Choice>
        <mc:Fallback>
          <p:control name="HTMLCheckbox15" r:id="rId43" imgW="1371600" imgH="304920">
            <p:pic>
              <p:nvPicPr>
                <p:cNvPr id="0" name="HTMLCheckbox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4112592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2825750" y="14255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9" name="Picture 3" descr="http://4.bp.blogspot.com/-tiJbVJLOCc0/TZnsckHSodI/AAAAAAAAAAM/euSmgUsUw5E/s320/5-sens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96862"/>
            <a:ext cx="2857500" cy="2714626"/>
          </a:xfrm>
          <a:prstGeom prst="rect">
            <a:avLst/>
          </a:prstGeom>
          <a:noFill/>
          <a:ln w="28575"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296862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/>
                </a:solidFill>
              </a:rPr>
              <a:t>THE FIVE SENSES</a:t>
            </a:r>
            <a:endParaRPr lang="cs-CZ" sz="2800" b="1" dirty="0">
              <a:solidFill>
                <a:schemeClr val="accent3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1873" y="1124745"/>
            <a:ext cx="552225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1" dirty="0">
                <a:solidFill>
                  <a:schemeClr val="accent3"/>
                </a:solidFill>
              </a:rPr>
              <a:t>Choose the correct </a:t>
            </a:r>
            <a:r>
              <a:rPr lang="en-US" sz="2400" b="1" i="1" dirty="0" smtClean="0">
                <a:solidFill>
                  <a:schemeClr val="accent3"/>
                </a:solidFill>
              </a:rPr>
              <a:t>option</a:t>
            </a:r>
            <a:r>
              <a:rPr lang="cs-CZ" sz="2400" b="1" i="1" dirty="0" smtClean="0">
                <a:solidFill>
                  <a:schemeClr val="accent3"/>
                </a:solidFill>
              </a:rPr>
              <a:t>:</a:t>
            </a:r>
          </a:p>
          <a:p>
            <a:r>
              <a:rPr lang="en-US" sz="2400" b="1" i="1" dirty="0">
                <a:solidFill>
                  <a:schemeClr val="accent3"/>
                </a:solidFill>
              </a:rPr>
              <a:t>  </a:t>
            </a:r>
            <a:r>
              <a:rPr lang="en-US" b="1" dirty="0"/>
              <a:t> </a:t>
            </a:r>
            <a:endParaRPr lang="cs-CZ" b="1" dirty="0" smtClean="0"/>
          </a:p>
          <a:p>
            <a:r>
              <a:rPr lang="en-US" b="1" dirty="0" smtClean="0"/>
              <a:t> </a:t>
            </a:r>
            <a:r>
              <a:rPr lang="cs-CZ" b="1" dirty="0" smtClean="0"/>
              <a:t>         </a:t>
            </a:r>
            <a:r>
              <a:rPr lang="en-US" b="1" dirty="0" smtClean="0"/>
              <a:t>a</a:t>
            </a:r>
            <a:r>
              <a:rPr lang="en-US" b="1" dirty="0"/>
              <a:t>) You can smell with your </a:t>
            </a:r>
            <a:r>
              <a:rPr lang="cs-CZ" b="1" dirty="0" smtClean="0"/>
              <a:t> </a:t>
            </a:r>
            <a:r>
              <a:rPr lang="en-US" b="1" dirty="0"/>
              <a:t>  </a:t>
            </a:r>
            <a:r>
              <a:rPr lang="cs-CZ" b="1" dirty="0" smtClean="0"/>
              <a:t>nose</a:t>
            </a:r>
            <a:endParaRPr lang="en-US" b="1" dirty="0"/>
          </a:p>
          <a:p>
            <a:r>
              <a:rPr lang="en-US" b="1" dirty="0"/>
              <a:t>      </a:t>
            </a:r>
            <a:r>
              <a:rPr lang="cs-CZ" b="1" dirty="0" smtClean="0"/>
              <a:t>    </a:t>
            </a:r>
            <a:r>
              <a:rPr lang="en-US" b="1" dirty="0" smtClean="0"/>
              <a:t>b</a:t>
            </a:r>
            <a:r>
              <a:rPr lang="en-US" b="1" dirty="0"/>
              <a:t>) You can see with your </a:t>
            </a:r>
            <a:r>
              <a:rPr lang="cs-CZ" b="1" dirty="0" smtClean="0"/>
              <a:t>      </a:t>
            </a:r>
            <a:r>
              <a:rPr lang="cs-CZ" b="1" dirty="0" err="1" smtClean="0"/>
              <a:t>eyes</a:t>
            </a:r>
            <a:endParaRPr lang="en-US" b="1" dirty="0"/>
          </a:p>
          <a:p>
            <a:r>
              <a:rPr lang="en-US" b="1" dirty="0"/>
              <a:t>      </a:t>
            </a:r>
            <a:r>
              <a:rPr lang="cs-CZ" b="1" dirty="0" smtClean="0"/>
              <a:t>    </a:t>
            </a:r>
            <a:r>
              <a:rPr lang="en-US" b="1" dirty="0" smtClean="0"/>
              <a:t>c</a:t>
            </a:r>
            <a:r>
              <a:rPr lang="en-US" b="1" dirty="0"/>
              <a:t>) You can touch with your </a:t>
            </a:r>
            <a:r>
              <a:rPr lang="cs-CZ" b="1" dirty="0" smtClean="0"/>
              <a:t>  </a:t>
            </a:r>
            <a:r>
              <a:rPr lang="cs-CZ" b="1" dirty="0" err="1" smtClean="0"/>
              <a:t>fingers</a:t>
            </a:r>
            <a:endParaRPr lang="en-US" b="1" dirty="0"/>
          </a:p>
          <a:p>
            <a:r>
              <a:rPr lang="en-US" b="1" dirty="0"/>
              <a:t>      </a:t>
            </a:r>
            <a:r>
              <a:rPr lang="cs-CZ" b="1" dirty="0" smtClean="0"/>
              <a:t>    </a:t>
            </a:r>
            <a:r>
              <a:rPr lang="en-US" b="1" dirty="0" smtClean="0"/>
              <a:t>d</a:t>
            </a:r>
            <a:r>
              <a:rPr lang="en-US" b="1" dirty="0"/>
              <a:t>) You can taste with your </a:t>
            </a:r>
            <a:r>
              <a:rPr lang="cs-CZ" b="1" dirty="0" smtClean="0"/>
              <a:t>   </a:t>
            </a:r>
            <a:r>
              <a:rPr lang="cs-CZ" b="1" dirty="0" err="1" smtClean="0"/>
              <a:t>tongue</a:t>
            </a:r>
            <a:endParaRPr lang="en-US" b="1" dirty="0"/>
          </a:p>
          <a:p>
            <a:r>
              <a:rPr lang="en-US" b="1" dirty="0"/>
              <a:t>      </a:t>
            </a:r>
            <a:r>
              <a:rPr lang="cs-CZ" b="1" dirty="0" smtClean="0"/>
              <a:t>    </a:t>
            </a:r>
            <a:r>
              <a:rPr lang="en-US" b="1" dirty="0" smtClean="0"/>
              <a:t>e</a:t>
            </a:r>
            <a:r>
              <a:rPr lang="en-US" b="1" dirty="0"/>
              <a:t>) You can hear with your </a:t>
            </a:r>
            <a:r>
              <a:rPr lang="cs-CZ" b="1" dirty="0" smtClean="0"/>
              <a:t>    </a:t>
            </a:r>
            <a:r>
              <a:rPr lang="cs-CZ" b="1" dirty="0" err="1" smtClean="0"/>
              <a:t>ears</a:t>
            </a:r>
            <a:endParaRPr lang="en-US" b="1" dirty="0"/>
          </a:p>
          <a:p>
            <a:r>
              <a:rPr lang="en-US" b="1" dirty="0"/>
              <a:t> </a:t>
            </a:r>
          </a:p>
          <a:p>
            <a:r>
              <a:rPr lang="en-US" b="1" dirty="0"/>
              <a:t> </a:t>
            </a:r>
            <a:r>
              <a:rPr lang="en-US" sz="2400" b="1" i="1" dirty="0">
                <a:solidFill>
                  <a:schemeClr val="accent3"/>
                </a:solidFill>
              </a:rPr>
              <a:t>Complete  with </a:t>
            </a:r>
            <a:r>
              <a:rPr lang="en-US" sz="2400" b="1" i="1" u="sng" dirty="0">
                <a:solidFill>
                  <a:schemeClr val="accent3"/>
                </a:solidFill>
              </a:rPr>
              <a:t>can</a:t>
            </a:r>
            <a:r>
              <a:rPr lang="en-US" sz="2400" b="1" i="1" dirty="0">
                <a:solidFill>
                  <a:schemeClr val="accent3"/>
                </a:solidFill>
              </a:rPr>
              <a:t> or  </a:t>
            </a:r>
            <a:r>
              <a:rPr lang="en-US" sz="2400" b="1" i="1" u="sng" dirty="0" smtClean="0">
                <a:solidFill>
                  <a:schemeClr val="accent3"/>
                </a:solidFill>
              </a:rPr>
              <a:t>can´t</a:t>
            </a:r>
            <a:r>
              <a:rPr lang="cs-CZ" sz="2400" b="1" i="1" u="sng" dirty="0" smtClean="0">
                <a:solidFill>
                  <a:schemeClr val="accent3"/>
                </a:solidFill>
              </a:rPr>
              <a:t>:</a:t>
            </a:r>
            <a:endParaRPr lang="en-US" sz="2400" b="1" i="1" dirty="0">
              <a:solidFill>
                <a:schemeClr val="accent3"/>
              </a:solidFill>
            </a:endParaRPr>
          </a:p>
          <a:p>
            <a:r>
              <a:rPr lang="en-US" b="1" dirty="0"/>
              <a:t> </a:t>
            </a:r>
          </a:p>
          <a:p>
            <a:r>
              <a:rPr lang="en-US" b="1" dirty="0"/>
              <a:t>   </a:t>
            </a:r>
            <a:r>
              <a:rPr lang="cs-CZ" b="1" dirty="0" smtClean="0"/>
              <a:t>       </a:t>
            </a:r>
            <a:r>
              <a:rPr lang="en-US" b="1" dirty="0"/>
              <a:t> a) </a:t>
            </a:r>
            <a:r>
              <a:rPr lang="en-US" b="1" dirty="0" smtClean="0"/>
              <a:t>You</a:t>
            </a:r>
            <a:r>
              <a:rPr lang="cs-CZ" b="1" dirty="0" smtClean="0"/>
              <a:t>   </a:t>
            </a:r>
            <a:r>
              <a:rPr lang="en-US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         </a:t>
            </a:r>
            <a:r>
              <a:rPr lang="en-US" b="1" dirty="0" smtClean="0"/>
              <a:t>taste </a:t>
            </a:r>
            <a:r>
              <a:rPr lang="en-US" b="1" dirty="0"/>
              <a:t>with your mouth.</a:t>
            </a:r>
          </a:p>
          <a:p>
            <a:r>
              <a:rPr lang="en-US" b="1" dirty="0"/>
              <a:t>     </a:t>
            </a:r>
            <a:r>
              <a:rPr lang="cs-CZ" b="1" dirty="0" smtClean="0"/>
              <a:t>      </a:t>
            </a:r>
            <a:r>
              <a:rPr lang="en-US" b="1" dirty="0" smtClean="0"/>
              <a:t>b</a:t>
            </a:r>
            <a:r>
              <a:rPr lang="en-US" b="1" dirty="0"/>
              <a:t>) You  </a:t>
            </a:r>
            <a:r>
              <a:rPr lang="cs-CZ" b="1" dirty="0" smtClean="0"/>
              <a:t>  </a:t>
            </a:r>
            <a:r>
              <a:rPr lang="cs-CZ" b="1" dirty="0" err="1" smtClean="0"/>
              <a:t>can´t</a:t>
            </a:r>
            <a:r>
              <a:rPr lang="cs-CZ" b="1" dirty="0" smtClean="0"/>
              <a:t>          </a:t>
            </a:r>
            <a:r>
              <a:rPr lang="en-US" b="1" dirty="0" smtClean="0"/>
              <a:t>touch </a:t>
            </a:r>
            <a:r>
              <a:rPr lang="en-US" b="1" dirty="0"/>
              <a:t>with your eyes.</a:t>
            </a:r>
          </a:p>
          <a:p>
            <a:r>
              <a:rPr lang="en-US" b="1" dirty="0"/>
              <a:t>     </a:t>
            </a:r>
            <a:r>
              <a:rPr lang="cs-CZ" b="1" dirty="0" smtClean="0"/>
              <a:t>      </a:t>
            </a:r>
            <a:r>
              <a:rPr lang="en-US" b="1" dirty="0" smtClean="0"/>
              <a:t>c</a:t>
            </a:r>
            <a:r>
              <a:rPr lang="en-US" b="1" dirty="0"/>
              <a:t>) You </a:t>
            </a:r>
            <a:r>
              <a:rPr lang="cs-CZ" b="1" dirty="0" smtClean="0"/>
              <a:t>   </a:t>
            </a:r>
            <a:r>
              <a:rPr lang="cs-CZ" b="1" dirty="0" err="1" smtClean="0"/>
              <a:t>can´t</a:t>
            </a:r>
            <a:r>
              <a:rPr lang="cs-CZ" b="1" dirty="0" smtClean="0"/>
              <a:t>         </a:t>
            </a:r>
            <a:r>
              <a:rPr lang="en-US" b="1" dirty="0"/>
              <a:t> hear with your nose.</a:t>
            </a:r>
          </a:p>
          <a:p>
            <a:r>
              <a:rPr lang="en-US" b="1" dirty="0"/>
              <a:t>     </a:t>
            </a:r>
            <a:r>
              <a:rPr lang="cs-CZ" b="1" dirty="0" smtClean="0"/>
              <a:t>      </a:t>
            </a:r>
            <a:r>
              <a:rPr lang="en-US" b="1" dirty="0" smtClean="0"/>
              <a:t>d</a:t>
            </a:r>
            <a:r>
              <a:rPr lang="en-US" b="1" dirty="0"/>
              <a:t>) You </a:t>
            </a:r>
            <a:r>
              <a:rPr lang="cs-CZ" b="1" dirty="0" smtClean="0"/>
              <a:t>   </a:t>
            </a:r>
            <a:r>
              <a:rPr lang="cs-CZ" b="1" dirty="0" err="1" smtClean="0"/>
              <a:t>can</a:t>
            </a:r>
            <a:r>
              <a:rPr lang="cs-CZ" b="1" dirty="0" smtClean="0"/>
              <a:t>          </a:t>
            </a:r>
            <a:r>
              <a:rPr lang="en-US" b="1" dirty="0"/>
              <a:t> smell with your nose.</a:t>
            </a:r>
          </a:p>
          <a:p>
            <a:r>
              <a:rPr lang="en-US" b="1" dirty="0"/>
              <a:t>     </a:t>
            </a:r>
            <a:r>
              <a:rPr lang="cs-CZ" b="1" dirty="0" smtClean="0"/>
              <a:t>      </a:t>
            </a:r>
            <a:r>
              <a:rPr lang="en-US" b="1" dirty="0" smtClean="0"/>
              <a:t>e</a:t>
            </a:r>
            <a:r>
              <a:rPr lang="en-US" b="1" dirty="0"/>
              <a:t>) </a:t>
            </a:r>
            <a:r>
              <a:rPr lang="en-US" b="1" dirty="0" smtClean="0"/>
              <a:t>You</a:t>
            </a:r>
            <a:r>
              <a:rPr lang="cs-CZ" b="1" dirty="0" smtClean="0"/>
              <a:t>   </a:t>
            </a:r>
            <a:r>
              <a:rPr lang="en-US" b="1" dirty="0" smtClean="0"/>
              <a:t> </a:t>
            </a:r>
            <a:r>
              <a:rPr lang="cs-CZ" b="1" dirty="0" err="1" smtClean="0"/>
              <a:t>can´t</a:t>
            </a:r>
            <a:r>
              <a:rPr lang="en-US" b="1" dirty="0"/>
              <a:t> </a:t>
            </a:r>
            <a:r>
              <a:rPr lang="cs-CZ" b="1" dirty="0" smtClean="0"/>
              <a:t>          </a:t>
            </a:r>
            <a:r>
              <a:rPr lang="en-US" b="1" dirty="0" smtClean="0"/>
              <a:t>taste </a:t>
            </a:r>
            <a:r>
              <a:rPr lang="en-US" b="1" dirty="0"/>
              <a:t>with your eyes.</a:t>
            </a:r>
          </a:p>
          <a:p>
            <a:r>
              <a:rPr lang="en-US" b="1" dirty="0"/>
              <a:t>     </a:t>
            </a:r>
            <a:r>
              <a:rPr lang="cs-CZ" b="1" dirty="0" smtClean="0"/>
              <a:t>      </a:t>
            </a:r>
            <a:r>
              <a:rPr lang="en-US" b="1" dirty="0" smtClean="0"/>
              <a:t>f</a:t>
            </a:r>
            <a:r>
              <a:rPr lang="en-US" b="1" dirty="0"/>
              <a:t>) You </a:t>
            </a:r>
            <a:r>
              <a:rPr lang="cs-CZ" b="1" dirty="0" smtClean="0"/>
              <a:t>    </a:t>
            </a:r>
            <a:r>
              <a:rPr lang="cs-CZ" b="1" dirty="0" err="1" smtClean="0"/>
              <a:t>can</a:t>
            </a:r>
            <a:r>
              <a:rPr lang="en-US" b="1" dirty="0"/>
              <a:t> </a:t>
            </a:r>
            <a:r>
              <a:rPr lang="cs-CZ" b="1" dirty="0" smtClean="0"/>
              <a:t>           </a:t>
            </a:r>
            <a:r>
              <a:rPr lang="en-US" b="1" dirty="0" smtClean="0"/>
              <a:t>see </a:t>
            </a:r>
            <a:r>
              <a:rPr lang="en-US" b="1" dirty="0"/>
              <a:t>with your eyes.   </a:t>
            </a:r>
          </a:p>
          <a:p>
            <a:r>
              <a:rPr lang="en-US" b="1" dirty="0"/>
              <a:t> </a:t>
            </a:r>
          </a:p>
          <a:p>
            <a:r>
              <a:rPr lang="en-US" dirty="0"/>
              <a:t> </a:t>
            </a:r>
          </a:p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806850" y="5612640"/>
            <a:ext cx="914400" cy="2791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880072" y="3080970"/>
            <a:ext cx="914400" cy="2791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880072" y="2784155"/>
            <a:ext cx="914400" cy="2791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880072" y="2505028"/>
            <a:ext cx="914400" cy="2791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833621" y="2233159"/>
            <a:ext cx="914400" cy="2791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779912" y="1921283"/>
            <a:ext cx="914400" cy="2791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806850" y="5333513"/>
            <a:ext cx="914400" cy="2791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802882" y="5054386"/>
            <a:ext cx="914400" cy="2791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788368" y="4779342"/>
            <a:ext cx="914400" cy="2791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788368" y="4500215"/>
            <a:ext cx="914400" cy="2791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763688" y="4221088"/>
            <a:ext cx="914400" cy="2791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840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t2.gstatic.com/images?q=tbn:ANd9GcSnO1XggktK-G6fAPob1_xXIWa1B3TOP3lL0jJiR7tf0drff5r_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187" y="235928"/>
            <a:ext cx="4141790" cy="6361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924" y="332656"/>
            <a:ext cx="4380194" cy="619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4187" y="235928"/>
            <a:ext cx="26296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 err="1" smtClean="0">
                <a:solidFill>
                  <a:srgbClr val="FF0000"/>
                </a:solidFill>
              </a:rPr>
              <a:t>Describe</a:t>
            </a:r>
            <a:r>
              <a:rPr lang="cs-CZ" sz="2400" i="1" u="sng" dirty="0" smtClean="0">
                <a:solidFill>
                  <a:srgbClr val="FF0000"/>
                </a:solidFill>
              </a:rPr>
              <a:t> </a:t>
            </a:r>
            <a:r>
              <a:rPr lang="cs-CZ" sz="2400" i="1" u="sng" dirty="0" err="1" smtClean="0">
                <a:solidFill>
                  <a:srgbClr val="FF0000"/>
                </a:solidFill>
              </a:rPr>
              <a:t>the</a:t>
            </a:r>
            <a:r>
              <a:rPr lang="cs-CZ" sz="2400" i="1" u="sng" dirty="0" smtClean="0">
                <a:solidFill>
                  <a:srgbClr val="FF0000"/>
                </a:solidFill>
              </a:rPr>
              <a:t> </a:t>
            </a:r>
            <a:r>
              <a:rPr lang="cs-CZ" sz="2400" i="1" u="sng" dirty="0" err="1" smtClean="0">
                <a:solidFill>
                  <a:srgbClr val="FF0000"/>
                </a:solidFill>
              </a:rPr>
              <a:t>parts</a:t>
            </a:r>
            <a:r>
              <a:rPr lang="cs-CZ" sz="2400" i="1" u="sng" dirty="0" smtClean="0">
                <a:solidFill>
                  <a:srgbClr val="FF0000"/>
                </a:solidFill>
              </a:rPr>
              <a:t> </a:t>
            </a:r>
            <a:r>
              <a:rPr lang="cs-CZ" sz="2400" i="1" u="sng" dirty="0" err="1" smtClean="0">
                <a:solidFill>
                  <a:srgbClr val="FF0000"/>
                </a:solidFill>
              </a:rPr>
              <a:t>of</a:t>
            </a:r>
            <a:r>
              <a:rPr lang="cs-CZ" sz="2400" i="1" u="sng" dirty="0" smtClean="0">
                <a:solidFill>
                  <a:srgbClr val="FF0000"/>
                </a:solidFill>
              </a:rPr>
              <a:t> </a:t>
            </a:r>
            <a:r>
              <a:rPr lang="cs-CZ" sz="2400" i="1" u="sng" dirty="0" err="1" smtClean="0">
                <a:solidFill>
                  <a:srgbClr val="FF0000"/>
                </a:solidFill>
              </a:rPr>
              <a:t>the</a:t>
            </a:r>
            <a:r>
              <a:rPr lang="cs-CZ" sz="2400" i="1" u="sng" dirty="0" smtClean="0">
                <a:solidFill>
                  <a:srgbClr val="FF0000"/>
                </a:solidFill>
              </a:rPr>
              <a:t> body</a:t>
            </a:r>
            <a:r>
              <a:rPr lang="cs-CZ" sz="2400" i="1" u="sng" dirty="0">
                <a:solidFill>
                  <a:srgbClr val="FF0000"/>
                </a:solidFill>
              </a:rPr>
              <a:t>: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713343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0"/>
            <a:ext cx="7992888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728021" y="1498073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744130" y="908720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728021" y="620688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725544" y="332656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728021" y="1899498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728021" y="1210041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728021" y="19325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739283" y="2348880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739283" y="2616308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756942" y="2963594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756942" y="3266761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756942" y="3565734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851920" y="0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851920" y="271264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851920" y="523706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851920" y="839238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851920" y="1127270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851920" y="1387237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851920" y="1675269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51920" y="2348880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832301" y="2819578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851920" y="3295926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851920" y="3722503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851920" y="4016006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851920" y="4581128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840658" y="5013176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840658" y="5409519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832301" y="5664403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832301" y="5952435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3840658" y="6301356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4023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4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0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8100392" cy="1268760"/>
          </a:xfrm>
        </p:spPr>
        <p:txBody>
          <a:bodyPr>
            <a:normAutofit fontScale="90000"/>
          </a:bodyPr>
          <a:lstStyle/>
          <a:p>
            <a:r>
              <a:rPr lang="cs-CZ" sz="32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sz="3200" i="1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Write</a:t>
            </a:r>
            <a:r>
              <a:rPr lang="cs-CZ" sz="3200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i="1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3200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i="1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parts</a:t>
            </a:r>
            <a:r>
              <a:rPr lang="cs-CZ" sz="3200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i="1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of</a:t>
            </a:r>
            <a:r>
              <a:rPr lang="cs-CZ" sz="3200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i="1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3200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body: </a:t>
            </a:r>
            <a:br>
              <a:rPr lang="cs-CZ" sz="3200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eye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mouth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ear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head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nose,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chin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neck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shoulder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arm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elbow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fingers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chest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wrist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hand, belly,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stomach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leg,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knee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toes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heel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thigh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calf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ankle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forearm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 </a:t>
            </a:r>
            <a:r>
              <a:rPr lang="cs-CZ" sz="2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foot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3250" y="1412776"/>
            <a:ext cx="4401038" cy="4905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836696" y="1556792"/>
            <a:ext cx="17064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7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634082"/>
          </a:xfrm>
        </p:spPr>
        <p:txBody>
          <a:bodyPr>
            <a:normAutofit/>
          </a:bodyPr>
          <a:lstStyle/>
          <a:p>
            <a:r>
              <a:rPr lang="cs-CZ" sz="3200" i="1" u="sng" dirty="0" err="1" smtClean="0">
                <a:solidFill>
                  <a:schemeClr val="accent2">
                    <a:lumMod val="75000"/>
                  </a:schemeClr>
                </a:solidFill>
              </a:rPr>
              <a:t>Describe</a:t>
            </a:r>
            <a:r>
              <a:rPr lang="cs-CZ" sz="3200" i="1" u="sng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i="1" u="sng" dirty="0" err="1" smtClean="0">
                <a:solidFill>
                  <a:schemeClr val="accent2">
                    <a:lumMod val="75000"/>
                  </a:schemeClr>
                </a:solidFill>
              </a:rPr>
              <a:t>all</a:t>
            </a:r>
            <a:r>
              <a:rPr lang="cs-CZ" sz="2800" i="1" u="sng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i="1" u="sng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sz="2800" i="1" u="sng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i="1" u="sng" dirty="0" err="1" smtClean="0">
                <a:solidFill>
                  <a:schemeClr val="accent2">
                    <a:lumMod val="75000"/>
                  </a:schemeClr>
                </a:solidFill>
              </a:rPr>
              <a:t>parts</a:t>
            </a:r>
            <a:r>
              <a:rPr lang="cs-CZ" sz="2800" i="1" u="sng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i="1" u="sng" dirty="0" err="1" smtClean="0">
                <a:solidFill>
                  <a:schemeClr val="accent2">
                    <a:lumMod val="75000"/>
                  </a:schemeClr>
                </a:solidFill>
              </a:rPr>
              <a:t>of</a:t>
            </a:r>
            <a:r>
              <a:rPr lang="cs-CZ" sz="2800" i="1" u="sng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i="1" u="sng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sz="2800" i="1" u="sng" dirty="0" smtClean="0">
                <a:solidFill>
                  <a:schemeClr val="accent2">
                    <a:lumMod val="75000"/>
                  </a:schemeClr>
                </a:solidFill>
              </a:rPr>
              <a:t> body </a:t>
            </a:r>
            <a:r>
              <a:rPr lang="cs-CZ" sz="2800" i="1" u="sng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2800" i="1" u="sng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i="1" u="sng" dirty="0" err="1" smtClean="0">
                <a:solidFill>
                  <a:schemeClr val="accent2">
                    <a:lumMod val="75000"/>
                  </a:schemeClr>
                </a:solidFill>
              </a:rPr>
              <a:t>know</a:t>
            </a:r>
            <a:r>
              <a:rPr lang="cs-CZ" sz="2800" i="1" u="sng" dirty="0" smtClean="0">
                <a:solidFill>
                  <a:schemeClr val="accent2">
                    <a:lumMod val="75000"/>
                  </a:schemeClr>
                </a:solidFill>
              </a:rPr>
              <a:t>:</a:t>
            </a:r>
            <a:r>
              <a:rPr lang="cs-CZ" sz="3200" i="1" u="sng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endParaRPr lang="cs-CZ" sz="3200" i="1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50" name="Picture 2" descr="http://blogs.abc.net.au/photos/uncategorized/2008/06/27/body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1100" y="1700808"/>
            <a:ext cx="4591050" cy="4238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5588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0"/>
            <a:ext cx="8172400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i="1" dirty="0" smtClean="0"/>
              <a:t>Použité zdroje:</a:t>
            </a:r>
            <a:endParaRPr lang="cs-CZ" i="1" dirty="0"/>
          </a:p>
          <a:p>
            <a:endParaRPr lang="cs-CZ" sz="1200" dirty="0" smtClean="0"/>
          </a:p>
          <a:p>
            <a:r>
              <a:rPr lang="en-US" sz="1200" dirty="0" smtClean="0"/>
              <a:t>Head </a:t>
            </a:r>
            <a:r>
              <a:rPr lang="en-US" sz="1200" dirty="0"/>
              <a:t>hi-jinx - Out of Body Experiences and other tricks of consciousness!. </a:t>
            </a:r>
            <a:r>
              <a:rPr lang="en-US" sz="1200" i="1" dirty="0"/>
              <a:t>Blogs.abc.net.au</a:t>
            </a:r>
            <a:r>
              <a:rPr lang="en-US" sz="1200" dirty="0"/>
              <a:t> [online]. 2008 [cit. 2012-01-19]. </a:t>
            </a:r>
            <a:r>
              <a:rPr lang="en-US" sz="1200" dirty="0" err="1"/>
              <a:t>Dostupné</a:t>
            </a:r>
            <a:r>
              <a:rPr lang="en-US" sz="1200" dirty="0"/>
              <a:t> z: http://blogs.abc.net.au/photos/uncategorized/2008/06/27/body.gif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en-US" sz="1200" dirty="0" smtClean="0"/>
              <a:t>Body </a:t>
            </a:r>
            <a:r>
              <a:rPr lang="en-US" sz="1200" dirty="0"/>
              <a:t>Images photos and related clinical trials. </a:t>
            </a:r>
            <a:r>
              <a:rPr lang="en-US" sz="1200" i="1" dirty="0"/>
              <a:t>Trialx.com</a:t>
            </a:r>
            <a:r>
              <a:rPr lang="en-US" sz="1200" dirty="0"/>
              <a:t> [online]. 2011 [cit. 2012-01-19]. </a:t>
            </a:r>
            <a:r>
              <a:rPr lang="en-US" sz="1200" dirty="0" err="1"/>
              <a:t>Dostupné</a:t>
            </a:r>
            <a:r>
              <a:rPr lang="en-US" sz="1200" dirty="0"/>
              <a:t> z: http://trialx.com/curetalk/wp-content/blogs.dir/7/files/2011/05/diseases/Body_Images-3.jpg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en-US" sz="1200" dirty="0" smtClean="0"/>
              <a:t>Label </a:t>
            </a:r>
            <a:r>
              <a:rPr lang="en-US" sz="1200" dirty="0"/>
              <a:t>the Body Diagram. </a:t>
            </a:r>
            <a:r>
              <a:rPr lang="en-US" sz="1200" i="1" dirty="0"/>
              <a:t>Enchantedlearning.com</a:t>
            </a:r>
            <a:r>
              <a:rPr lang="en-US" sz="1200" dirty="0"/>
              <a:t> [online]. 2010 [cit. 2012-01-19]. </a:t>
            </a:r>
            <a:r>
              <a:rPr lang="en-US" sz="1200" dirty="0" err="1"/>
              <a:t>Dostupné</a:t>
            </a:r>
            <a:r>
              <a:rPr lang="en-US" sz="1200" dirty="0"/>
              <a:t> z: http://www.enchantedlearning.com/subjects/anatomy/body/label/label.GIF </a:t>
            </a:r>
          </a:p>
          <a:p>
            <a:endParaRPr lang="cs-CZ" sz="1200" dirty="0" smtClean="0"/>
          </a:p>
          <a:p>
            <a:r>
              <a:rPr lang="en-US" sz="1200" dirty="0"/>
              <a:t>Every Body Play!. </a:t>
            </a:r>
            <a:r>
              <a:rPr lang="en-US" sz="1200" i="1" dirty="0"/>
              <a:t>Blog.wfuv.org</a:t>
            </a:r>
            <a:r>
              <a:rPr lang="en-US" sz="1200" dirty="0"/>
              <a:t> [online]. 2011 [cit. 2012-01-31]. </a:t>
            </a:r>
            <a:r>
              <a:rPr lang="en-US" sz="1200" dirty="0" err="1"/>
              <a:t>Dostupné</a:t>
            </a:r>
            <a:r>
              <a:rPr lang="en-US" sz="1200" dirty="0"/>
              <a:t> z: http://blog.wfuv.org/wp-content/uploads/2011/11/image_tub_body.gif </a:t>
            </a:r>
          </a:p>
          <a:p>
            <a:endParaRPr lang="cs-CZ" sz="1200" dirty="0" smtClean="0"/>
          </a:p>
          <a:p>
            <a:r>
              <a:rPr lang="en-US" sz="1200" dirty="0" smtClean="0"/>
              <a:t>Parts </a:t>
            </a:r>
            <a:r>
              <a:rPr lang="en-US" sz="1200" dirty="0"/>
              <a:t>of the body. </a:t>
            </a:r>
            <a:r>
              <a:rPr lang="en-US" sz="1200" i="1" dirty="0"/>
              <a:t>Englishexercises.org</a:t>
            </a:r>
            <a:r>
              <a:rPr lang="en-US" sz="1200" dirty="0"/>
              <a:t> [online]. 2012 [cit. 2012-01-31]. </a:t>
            </a:r>
            <a:r>
              <a:rPr lang="en-US" sz="1200" dirty="0" err="1"/>
              <a:t>Dostupné</a:t>
            </a:r>
            <a:r>
              <a:rPr lang="en-US" sz="1200" dirty="0"/>
              <a:t> z: http://www.englishexercises.org/makeagame/viewgame.asp?id=659 </a:t>
            </a:r>
          </a:p>
          <a:p>
            <a:endParaRPr lang="cs-CZ" sz="1200" dirty="0" smtClean="0"/>
          </a:p>
          <a:p>
            <a:r>
              <a:rPr lang="en-US" sz="1200" dirty="0"/>
              <a:t>The five senses. </a:t>
            </a:r>
            <a:r>
              <a:rPr lang="en-US" sz="1200" i="1" dirty="0"/>
              <a:t>Englishexercises.org</a:t>
            </a:r>
            <a:r>
              <a:rPr lang="en-US" sz="1200" dirty="0"/>
              <a:t> [online]. 2012 [cit. 2012-01-31]. </a:t>
            </a:r>
            <a:r>
              <a:rPr lang="en-US" sz="1200" dirty="0" err="1"/>
              <a:t>Dostupné</a:t>
            </a:r>
            <a:r>
              <a:rPr lang="en-US" sz="1200" dirty="0"/>
              <a:t> z: http://www.englishexercises.org/makeagame/viewgame.asp?id=6123 </a:t>
            </a:r>
          </a:p>
          <a:p>
            <a:endParaRPr lang="cs-CZ" sz="1200" dirty="0" smtClean="0"/>
          </a:p>
          <a:p>
            <a:r>
              <a:rPr lang="en-US" sz="1200" dirty="0"/>
              <a:t>Exercise on Body Parts – Whole Body. </a:t>
            </a:r>
            <a:r>
              <a:rPr lang="en-US" sz="1200" i="1" dirty="0"/>
              <a:t>Ego4u.com</a:t>
            </a:r>
            <a:r>
              <a:rPr lang="en-US" sz="1200" dirty="0"/>
              <a:t> [online]. 2010 [cit. 2012-01-31]. </a:t>
            </a:r>
            <a:r>
              <a:rPr lang="en-US" sz="1200" dirty="0" err="1"/>
              <a:t>Dostupné</a:t>
            </a:r>
            <a:r>
              <a:rPr lang="en-US" sz="1200" dirty="0"/>
              <a:t> z: http://www.ego4u.com/images/exercises/body-parts03.jpg </a:t>
            </a:r>
          </a:p>
          <a:p>
            <a:endParaRPr lang="cs-CZ" sz="1200" dirty="0" smtClean="0"/>
          </a:p>
          <a:p>
            <a:r>
              <a:rPr lang="cs-CZ" sz="1200" dirty="0" smtClean="0"/>
              <a:t>Body</a:t>
            </a:r>
            <a:r>
              <a:rPr lang="cs-CZ" sz="1200" dirty="0"/>
              <a:t>: </a:t>
            </a:r>
            <a:r>
              <a:rPr lang="cs-CZ" sz="1200" dirty="0" err="1"/>
              <a:t>Games</a:t>
            </a:r>
            <a:r>
              <a:rPr lang="cs-CZ" sz="1200" dirty="0"/>
              <a:t> and </a:t>
            </a:r>
            <a:r>
              <a:rPr lang="cs-CZ" sz="1200" dirty="0" err="1"/>
              <a:t>exercises</a:t>
            </a:r>
            <a:r>
              <a:rPr lang="cs-CZ" sz="1200" dirty="0"/>
              <a:t>. </a:t>
            </a:r>
            <a:r>
              <a:rPr lang="cs-CZ" sz="1200" i="1" dirty="0"/>
              <a:t>Minervaenglish.files.wordpress.com</a:t>
            </a:r>
            <a:r>
              <a:rPr lang="cs-CZ" sz="1200" dirty="0"/>
              <a:t> [online]. 2011 [cit. 2012-01-31]. Dostupné z: http://minervaenglish.files.wordpress.com/2011/10/bingo_body_parts.png </a:t>
            </a:r>
          </a:p>
          <a:p>
            <a:endParaRPr lang="cs-CZ" sz="1200" dirty="0" smtClean="0"/>
          </a:p>
          <a:p>
            <a:r>
              <a:rPr lang="cs-CZ" sz="1200" dirty="0" smtClean="0"/>
              <a:t>SONG:</a:t>
            </a:r>
          </a:p>
          <a:p>
            <a:r>
              <a:rPr lang="en-US" sz="1200" dirty="0"/>
              <a:t>YouTube - Head Shoulders Knees And Toes. </a:t>
            </a:r>
            <a:r>
              <a:rPr lang="en-US" sz="1200" i="1" dirty="0"/>
              <a:t>Youtube.com</a:t>
            </a:r>
            <a:r>
              <a:rPr lang="en-US" sz="1200" dirty="0"/>
              <a:t> [online]. 2008 [cit. 2012-01-31]. </a:t>
            </a:r>
            <a:r>
              <a:rPr lang="en-US" sz="1200" dirty="0" err="1"/>
              <a:t>Dostupné</a:t>
            </a:r>
            <a:r>
              <a:rPr lang="en-US" sz="1200" dirty="0"/>
              <a:t> z: http://www.youtube.com/watch?v=d8FwBSITW-4&amp;feature=player_embedded </a:t>
            </a:r>
          </a:p>
          <a:p>
            <a:endParaRPr lang="en-US" sz="1200" dirty="0"/>
          </a:p>
          <a:p>
            <a:endParaRPr lang="en-US" sz="12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054342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246</TotalTime>
  <Words>501</Words>
  <Application>Microsoft Office PowerPoint</Application>
  <PresentationFormat>Předvádění na obrazovce (4:3)</PresentationFormat>
  <Paragraphs>66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Prezentace aplikace PowerPoint</vt:lpstr>
      <vt:lpstr>Prezentace aplikace PowerPoint</vt:lpstr>
      <vt:lpstr>PARTS OF THE BODY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Write the parts of the body:  eye, mouth, ear, head, nose, chin, neck, shoulder, arm, elbow, fingers, chest, wrist, hand, belly, stomach, leg, knee, toes, heel, thigh, calf, ankle, forearm,  foot</vt:lpstr>
      <vt:lpstr>Describe all the parts of the body you know: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PARTS OF THE BODY</dc:title>
  <dc:creator>Lenka</dc:creator>
  <cp:lastModifiedBy>Lenka</cp:lastModifiedBy>
  <cp:revision>48</cp:revision>
  <dcterms:created xsi:type="dcterms:W3CDTF">2011-12-31T14:50:51Z</dcterms:created>
  <dcterms:modified xsi:type="dcterms:W3CDTF">2012-02-12T16:41:41Z</dcterms:modified>
</cp:coreProperties>
</file>