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notesMasterIdLst>
    <p:notesMasterId r:id="rId13"/>
  </p:notesMasterIdLst>
  <p:sldIdLst>
    <p:sldId id="271" r:id="rId2"/>
    <p:sldId id="256" r:id="rId3"/>
    <p:sldId id="257" r:id="rId4"/>
    <p:sldId id="258" r:id="rId5"/>
    <p:sldId id="259" r:id="rId6"/>
    <p:sldId id="262" r:id="rId7"/>
    <p:sldId id="263" r:id="rId8"/>
    <p:sldId id="264" r:id="rId9"/>
    <p:sldId id="267" r:id="rId10"/>
    <p:sldId id="268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 3.2.2.2 O 02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3445B0-0935-4ADA-9B2E-6D714091CDF2}" type="presOf" srcId="{D8197B8C-B260-4A16-BDF4-0947B075E274}" destId="{25B08C86-7E15-44DC-BE7F-FFB55DD49D12}" srcOrd="0" destOrd="0" presId="urn:microsoft.com/office/officeart/2005/8/layout/target3"/>
    <dgm:cxn modelId="{B82B4EAB-B0CE-4B50-9E9E-BFA599DA6571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595ABDB-E283-462C-9D9A-8D5E0F3C5F7B}" type="presOf" srcId="{D1B46980-6531-4606-95E6-44980827E919}" destId="{6140AFEC-043D-4C43-A2F9-D0F5331DF3A3}" srcOrd="0" destOrd="0" presId="urn:microsoft.com/office/officeart/2005/8/layout/target3"/>
    <dgm:cxn modelId="{54847078-0039-4623-8E80-C34D4CB5A96D}" type="presOf" srcId="{D1B46980-6531-4606-95E6-44980827E919}" destId="{2BE915AB-18AA-4053-B92C-3BFC9ED204BB}" srcOrd="1" destOrd="0" presId="urn:microsoft.com/office/officeart/2005/8/layout/target3"/>
    <dgm:cxn modelId="{F170B7DE-5F59-498E-97AC-9FDA68A3A793}" type="presOf" srcId="{D1D4F407-5343-4D3F-B5B9-D407B03CAEB4}" destId="{D005CE8C-CC26-4C3E-AC11-E15060ECD759}" srcOrd="0" destOrd="0" presId="urn:microsoft.com/office/officeart/2005/8/layout/target3"/>
    <dgm:cxn modelId="{4EAC24EA-11A3-4666-A698-3A9168608FEC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CBBDE0-B7FF-4E7B-9ABD-C6AB570FCBE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E3E7C7D-692D-42B1-82B0-FA3095546F9C}" type="presOf" srcId="{B651F6E3-6281-48DB-9319-2AEAFDAE7572}" destId="{619D679B-A015-4ECF-8348-D1034C574F40}" srcOrd="0" destOrd="0" presId="urn:microsoft.com/office/officeart/2005/8/layout/target3"/>
    <dgm:cxn modelId="{FDB64DB8-85A2-41EA-AFA8-78DE6A679F8F}" type="presOf" srcId="{D1D4F407-5343-4D3F-B5B9-D407B03CAEB4}" destId="{AED2198E-93D5-4001-81B4-73124B309672}" srcOrd="1" destOrd="0" presId="urn:microsoft.com/office/officeart/2005/8/layout/target3"/>
    <dgm:cxn modelId="{DEC4BDC0-23FD-4006-A907-FCBF83763445}" type="presOf" srcId="{D8197B8C-B260-4A16-BDF4-0947B075E274}" destId="{5A5FFA88-C948-4069-8E93-59FA12366E83}" srcOrd="1" destOrd="0" presId="urn:microsoft.com/office/officeart/2005/8/layout/target3"/>
    <dgm:cxn modelId="{82374E6F-C260-40CB-9F5A-0B7A226D9A8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C177DE-CABB-42A9-8CD2-85BC710728C0}" type="presParOf" srcId="{333A1088-737F-45CB-B68E-254E46348037}" destId="{F5ABB229-8D3B-4694-996A-96F23CF14429}" srcOrd="0" destOrd="0" presId="urn:microsoft.com/office/officeart/2005/8/layout/target3"/>
    <dgm:cxn modelId="{42AA983A-7CBE-48C8-BD94-C3FE2615D679}" type="presParOf" srcId="{333A1088-737F-45CB-B68E-254E46348037}" destId="{F41139FD-01EE-4571-8B17-4FB00FC51163}" srcOrd="1" destOrd="0" presId="urn:microsoft.com/office/officeart/2005/8/layout/target3"/>
    <dgm:cxn modelId="{B2DCC77F-D6DD-4951-B4EA-4EFB09CD22C6}" type="presParOf" srcId="{333A1088-737F-45CB-B68E-254E46348037}" destId="{D005CE8C-CC26-4C3E-AC11-E15060ECD759}" srcOrd="2" destOrd="0" presId="urn:microsoft.com/office/officeart/2005/8/layout/target3"/>
    <dgm:cxn modelId="{D2E1AEE4-A05F-4B9D-A26C-D97D5F6739D0}" type="presParOf" srcId="{333A1088-737F-45CB-B68E-254E46348037}" destId="{2C702D82-9B77-49B7-9568-BB8EB47C3372}" srcOrd="3" destOrd="0" presId="urn:microsoft.com/office/officeart/2005/8/layout/target3"/>
    <dgm:cxn modelId="{A6438E09-600F-417F-B604-3251ADDA5055}" type="presParOf" srcId="{333A1088-737F-45CB-B68E-254E46348037}" destId="{A52A0455-90FF-4808-ABD0-F02540D31D5A}" srcOrd="4" destOrd="0" presId="urn:microsoft.com/office/officeart/2005/8/layout/target3"/>
    <dgm:cxn modelId="{1BFE4F25-8D28-412C-B630-EDDE8C41B57C}" type="presParOf" srcId="{333A1088-737F-45CB-B68E-254E46348037}" destId="{6140AFEC-043D-4C43-A2F9-D0F5331DF3A3}" srcOrd="5" destOrd="0" presId="urn:microsoft.com/office/officeart/2005/8/layout/target3"/>
    <dgm:cxn modelId="{EF91F180-ED7F-4679-801C-993298C4F19C}" type="presParOf" srcId="{333A1088-737F-45CB-B68E-254E46348037}" destId="{9358AC05-5D7D-4327-9F80-1AD486AEA664}" srcOrd="6" destOrd="0" presId="urn:microsoft.com/office/officeart/2005/8/layout/target3"/>
    <dgm:cxn modelId="{D4C9EE92-B8D8-4879-A2E9-9CEAD06ADC25}" type="presParOf" srcId="{333A1088-737F-45CB-B68E-254E46348037}" destId="{313FC574-E1CD-4FB4-B054-0B805CE0447D}" srcOrd="7" destOrd="0" presId="urn:microsoft.com/office/officeart/2005/8/layout/target3"/>
    <dgm:cxn modelId="{11788957-D529-4784-BA0E-10782C394A5B}" type="presParOf" srcId="{333A1088-737F-45CB-B68E-254E46348037}" destId="{619D679B-A015-4ECF-8348-D1034C574F40}" srcOrd="8" destOrd="0" presId="urn:microsoft.com/office/officeart/2005/8/layout/target3"/>
    <dgm:cxn modelId="{260C7587-2FD0-474A-9DEC-32A72B412673}" type="presParOf" srcId="{333A1088-737F-45CB-B68E-254E46348037}" destId="{322283A8-4A27-4CDA-BAE3-F381106A9174}" srcOrd="9" destOrd="0" presId="urn:microsoft.com/office/officeart/2005/8/layout/target3"/>
    <dgm:cxn modelId="{B9425526-2E43-4E82-A853-9A5A9DE07B26}" type="presParOf" srcId="{333A1088-737F-45CB-B68E-254E46348037}" destId="{FFC9F71D-1B4F-4AD9-A4A6-86ADEFC8AF5C}" srcOrd="10" destOrd="0" presId="urn:microsoft.com/office/officeart/2005/8/layout/target3"/>
    <dgm:cxn modelId="{76BAFC69-E3EB-43B7-989A-2A23CD545AFA}" type="presParOf" srcId="{333A1088-737F-45CB-B68E-254E46348037}" destId="{25B08C86-7E15-44DC-BE7F-FFB55DD49D12}" srcOrd="11" destOrd="0" presId="urn:microsoft.com/office/officeart/2005/8/layout/target3"/>
    <dgm:cxn modelId="{8E2FE79F-A056-4963-91C8-54B6A3A122A5}" type="presParOf" srcId="{333A1088-737F-45CB-B68E-254E46348037}" destId="{76644BE8-9D7C-4C09-B250-3D10AF48CBB7}" srcOrd="12" destOrd="0" presId="urn:microsoft.com/office/officeart/2005/8/layout/target3"/>
    <dgm:cxn modelId="{7E268694-45A3-420D-B8D8-8F0BDBEF7216}" type="presParOf" srcId="{333A1088-737F-45CB-B68E-254E46348037}" destId="{EE85B701-7295-41C0-BA7A-34D3756A2AE6}" srcOrd="13" destOrd="0" presId="urn:microsoft.com/office/officeart/2005/8/layout/target3"/>
    <dgm:cxn modelId="{47FCDA08-DF4B-4FE0-9762-B06E94409895}" type="presParOf" srcId="{333A1088-737F-45CB-B68E-254E46348037}" destId="{8BEBB6EC-1DAA-4CAC-8A25-BC0FCBD5DBD5}" srcOrd="14" destOrd="0" presId="urn:microsoft.com/office/officeart/2005/8/layout/target3"/>
    <dgm:cxn modelId="{82B31D80-59C8-47DC-AF7B-36BC071C6E7B}" type="presParOf" srcId="{333A1088-737F-45CB-B68E-254E46348037}" destId="{AED2198E-93D5-4001-81B4-73124B309672}" srcOrd="15" destOrd="0" presId="urn:microsoft.com/office/officeart/2005/8/layout/target3"/>
    <dgm:cxn modelId="{23B41990-9D50-4AA2-BBB3-17B75DDC08F2}" type="presParOf" srcId="{333A1088-737F-45CB-B68E-254E46348037}" destId="{2BE915AB-18AA-4053-B92C-3BFC9ED204BB}" srcOrd="16" destOrd="0" presId="urn:microsoft.com/office/officeart/2005/8/layout/target3"/>
    <dgm:cxn modelId="{D3636C7F-7CA4-4E66-BE92-F6B0762ACCCE}" type="presParOf" srcId="{333A1088-737F-45CB-B68E-254E46348037}" destId="{6BB5E863-4638-4E1D-BFDE-399D028AC4ED}" srcOrd="17" destOrd="0" presId="urn:microsoft.com/office/officeart/2005/8/layout/target3"/>
    <dgm:cxn modelId="{F20D770D-6BFA-4C2D-BD0A-C100CB04F98F}" type="presParOf" srcId="{333A1088-737F-45CB-B68E-254E46348037}" destId="{5A5FFA88-C948-4069-8E93-59FA12366E83}" srcOrd="18" destOrd="0" presId="urn:microsoft.com/office/officeart/2005/8/layout/target3"/>
    <dgm:cxn modelId="{0A8C4F29-DC12-4F92-B10E-F8A336FCF4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 3.2.2.2 O 02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EE168-8889-4DE6-9B90-ECBB5EEB47D3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5FA94-7F96-4CC0-AE35-C84DB2E157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729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B3C89E0-ACDA-44F4-822E-FFDA0900BC50}" type="datetimeFigureOut">
              <a:rPr lang="cs-CZ" smtClean="0"/>
              <a:pPr/>
              <a:t>12.2.2012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9CA4794-1700-4D1A-A1AB-BEF32973D2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7.jpeg"/><Relationship Id="rId7" Type="http://schemas.openxmlformats.org/officeDocument/2006/relationships/image" Target="../media/image1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1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1774519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3509013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60648"/>
            <a:ext cx="8352928" cy="6120680"/>
          </a:xfrm>
          <a:ln>
            <a:solidFill>
              <a:srgbClr val="C00000"/>
            </a:solidFill>
          </a:ln>
        </p:spPr>
        <p:txBody>
          <a:bodyPr>
            <a:normAutofit fontScale="77500" lnSpcReduction="20000"/>
          </a:bodyPr>
          <a:lstStyle/>
          <a:p>
            <a:pPr algn="l"/>
            <a:endParaRPr lang="cs-CZ" sz="2600" b="1" u="sng" dirty="0" smtClean="0"/>
          </a:p>
          <a:p>
            <a:pPr algn="l"/>
            <a:endParaRPr lang="cs-CZ" sz="3200" b="1" u="sng" dirty="0" smtClean="0">
              <a:solidFill>
                <a:srgbClr val="C00000"/>
              </a:solidFill>
            </a:endParaRPr>
          </a:p>
          <a:p>
            <a:pPr algn="l"/>
            <a:endParaRPr lang="cs-CZ" sz="3200" b="1" u="sng" dirty="0">
              <a:solidFill>
                <a:srgbClr val="C00000"/>
              </a:solidFill>
            </a:endParaRPr>
          </a:p>
          <a:p>
            <a:pPr algn="l"/>
            <a:endParaRPr lang="cs-CZ" sz="3200" b="1" u="sng" dirty="0" smtClean="0">
              <a:solidFill>
                <a:srgbClr val="C00000"/>
              </a:solidFill>
            </a:endParaRPr>
          </a:p>
          <a:p>
            <a:pPr algn="l"/>
            <a:r>
              <a:rPr lang="cs-CZ" sz="3200" b="1" dirty="0" smtClean="0">
                <a:solidFill>
                  <a:srgbClr val="C00000"/>
                </a:solidFill>
              </a:rPr>
              <a:t>     </a:t>
            </a:r>
            <a:r>
              <a:rPr lang="cs-CZ" sz="3200" b="1" u="sng" dirty="0" smtClean="0">
                <a:solidFill>
                  <a:srgbClr val="C00000"/>
                </a:solidFill>
              </a:rPr>
              <a:t>Anotace</a:t>
            </a:r>
            <a:r>
              <a:rPr lang="cs-CZ" sz="3200" u="sng" dirty="0" smtClean="0">
                <a:solidFill>
                  <a:srgbClr val="C00000"/>
                </a:solidFill>
              </a:rPr>
              <a:t>: </a:t>
            </a:r>
          </a:p>
          <a:p>
            <a:pPr algn="l"/>
            <a:endParaRPr lang="cs-CZ" sz="3200" dirty="0" smtClean="0">
              <a:solidFill>
                <a:srgbClr val="C00000"/>
              </a:solidFill>
            </a:endParaRP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/>
              <a:t>P</a:t>
            </a:r>
            <a:r>
              <a:rPr lang="cs-CZ" dirty="0" smtClean="0"/>
              <a:t>rezentace  slouží k seznámení s názvy zvířat, jejich popisem a zvláštnostmi. Výsledkem prezentace je schopnost žáků utvořit několik vět o jednotlivých zvířatech. Závěrem žáci hrají  hru o zvířatech. Jsou schopni zjišťovat informace o všech uvedených zvířatech a s porozuměním pochopit, které zvíře je popisováno ostatními dětmi.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 smtClean="0"/>
              <a:t>Nejdříve děti vybírají názvy zvířat z tabulky a přiřazují je k jednotlivým obrázkům.</a:t>
            </a:r>
          </a:p>
          <a:p>
            <a:pPr marL="342900" indent="-342900" algn="l">
              <a:buFont typeface="Courier New" pitchFamily="49" charset="0"/>
              <a:buChar char="o"/>
            </a:pPr>
            <a:r>
              <a:rPr lang="cs-CZ" dirty="0" smtClean="0"/>
              <a:t>V dalších snímcích žáci vybírají správné odpovědi na otázky týkající se barvy zvířat, jejich vzhledu, potravy, prostředí, kde žijí i toho, co umí.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/>
              <a:t>V další části žáci popisují zvířata podle obrázků a tvoří co </a:t>
            </a:r>
            <a:r>
              <a:rPr lang="cs-CZ" dirty="0"/>
              <a:t>nejvíce </a:t>
            </a:r>
            <a:r>
              <a:rPr lang="cs-CZ" dirty="0" smtClean="0"/>
              <a:t>vět o jednotlivých zvířatech. Měli by být schopni utvořit 4-5 vět o každém ze zvířat.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dirty="0" smtClean="0"/>
              <a:t>Nakonec si děti mohou zahrát hru, při které se pomocí otázek (ano/ne odpovědi) snaží zjistit, které zvíře má jejich spolužák na mysli.</a:t>
            </a:r>
            <a:endParaRPr lang="cs-CZ" dirty="0"/>
          </a:p>
          <a:p>
            <a:pPr marL="342900" indent="-342900" algn="l">
              <a:buFont typeface="Courier New" pitchFamily="49" charset="0"/>
              <a:buChar char="o"/>
            </a:pP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2200" dirty="0" smtClean="0"/>
          </a:p>
          <a:p>
            <a:pPr algn="l"/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751134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360" y="396542"/>
            <a:ext cx="684521" cy="61206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784" y="1772816"/>
            <a:ext cx="3657600" cy="245059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440" y="3104148"/>
            <a:ext cx="2660551" cy="36372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878" y="4315544"/>
            <a:ext cx="3421546" cy="22468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165" y="692696"/>
            <a:ext cx="2898044" cy="1936859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529808" y="396542"/>
            <a:ext cx="3312368" cy="12241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elephant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monkey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angaroo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lion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206084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471764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87429" y="134544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A/</a:t>
            </a:r>
            <a:r>
              <a:rPr lang="cs-CZ" dirty="0" smtClean="0"/>
              <a:t>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Read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match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692696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3578" y="3261760"/>
            <a:ext cx="313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58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3657600" cy="24018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6632"/>
            <a:ext cx="2665762" cy="39447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2892" y="4293096"/>
            <a:ext cx="3382670" cy="22551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0567" y="2908838"/>
            <a:ext cx="3527617" cy="23752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87312"/>
            <a:ext cx="2390687" cy="360405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4572000" y="620688"/>
            <a:ext cx="1296144" cy="14683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olar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bear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rog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</a:t>
            </a:r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wl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dolphin</a:t>
            </a:r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penguin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24208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24208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42930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6165304"/>
            <a:ext cx="432048" cy="382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42065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4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1886" y="0"/>
            <a:ext cx="5884290" cy="95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B/</a:t>
            </a: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</a:p>
          <a:p>
            <a:r>
              <a:rPr lang="cs-CZ" sz="1600" i="1" dirty="0" err="1" smtClean="0"/>
              <a:t>It</a:t>
            </a:r>
            <a:r>
              <a:rPr lang="cs-CZ" sz="1600" i="1" dirty="0" smtClean="0"/>
              <a:t>‘ s ………………………….</a:t>
            </a:r>
          </a:p>
          <a:p>
            <a:endParaRPr lang="cs-CZ" sz="1600" i="1" dirty="0" smtClean="0"/>
          </a:p>
          <a:p>
            <a:endParaRPr lang="cs-CZ" sz="1600" i="1" dirty="0" smtClean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C/</a:t>
            </a: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How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many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legs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has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got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</a:p>
          <a:p>
            <a:r>
              <a:rPr lang="cs-CZ" sz="1600" i="1" dirty="0" err="1" smtClean="0"/>
              <a:t>It</a:t>
            </a:r>
            <a:r>
              <a:rPr lang="cs-CZ" sz="1600" i="1" dirty="0" smtClean="0"/>
              <a:t>‘ s </a:t>
            </a:r>
            <a:r>
              <a:rPr lang="cs-CZ" sz="1600" i="1" dirty="0" err="1" smtClean="0"/>
              <a:t>got</a:t>
            </a:r>
            <a:r>
              <a:rPr lang="cs-CZ" sz="1600" i="1" dirty="0" smtClean="0"/>
              <a:t> </a:t>
            </a:r>
            <a:r>
              <a:rPr lang="cs-CZ" dirty="0" smtClean="0"/>
              <a:t>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D/</a:t>
            </a:r>
            <a:r>
              <a:rPr lang="cs-CZ" dirty="0" smtClean="0">
                <a:solidFill>
                  <a:srgbClr val="C00000"/>
                </a:solidFill>
              </a:rPr>
              <a:t>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does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eat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</a:p>
          <a:p>
            <a:r>
              <a:rPr lang="cs-CZ" sz="1600" i="1" dirty="0" smtClean="0"/>
              <a:t>a)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eats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leaves</a:t>
            </a:r>
            <a:r>
              <a:rPr lang="cs-CZ" sz="1600" i="1" dirty="0" smtClean="0"/>
              <a:t>.  d)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eats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meat</a:t>
            </a:r>
            <a:r>
              <a:rPr lang="cs-CZ" sz="1600" i="1" dirty="0" smtClean="0"/>
              <a:t>.</a:t>
            </a:r>
          </a:p>
          <a:p>
            <a:r>
              <a:rPr lang="cs-CZ" sz="1600" i="1" dirty="0"/>
              <a:t>b</a:t>
            </a:r>
            <a:r>
              <a:rPr lang="cs-CZ" sz="1600" i="1" dirty="0" smtClean="0"/>
              <a:t>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eats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insects</a:t>
            </a:r>
            <a:r>
              <a:rPr lang="cs-CZ" sz="1600" i="1" dirty="0"/>
              <a:t>. </a:t>
            </a:r>
            <a:r>
              <a:rPr lang="cs-CZ" sz="1600" i="1" dirty="0" smtClean="0"/>
              <a:t>e)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eats</a:t>
            </a:r>
            <a:r>
              <a:rPr lang="cs-CZ" sz="1600" i="1" dirty="0"/>
              <a:t> </a:t>
            </a:r>
            <a:r>
              <a:rPr lang="cs-CZ" sz="1600" i="1" dirty="0" err="1"/>
              <a:t>fish</a:t>
            </a:r>
            <a:r>
              <a:rPr lang="cs-CZ" sz="1600" i="1" dirty="0"/>
              <a:t>.</a:t>
            </a:r>
          </a:p>
          <a:p>
            <a:r>
              <a:rPr lang="cs-CZ" sz="1600" i="1" dirty="0"/>
              <a:t>c</a:t>
            </a:r>
            <a:r>
              <a:rPr lang="cs-CZ" sz="1600" i="1" dirty="0" smtClean="0"/>
              <a:t>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eats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grass</a:t>
            </a:r>
            <a:r>
              <a:rPr lang="cs-CZ" sz="1600" i="1" dirty="0" smtClean="0"/>
              <a:t>.    f</a:t>
            </a:r>
            <a:r>
              <a:rPr lang="cs-CZ" sz="1600" i="1" dirty="0"/>
              <a:t>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eats</a:t>
            </a:r>
            <a:r>
              <a:rPr lang="cs-CZ" sz="1600" i="1" dirty="0"/>
              <a:t> </a:t>
            </a:r>
            <a:r>
              <a:rPr lang="cs-CZ" sz="1600" i="1" dirty="0" err="1"/>
              <a:t>meat</a:t>
            </a:r>
            <a:r>
              <a:rPr lang="cs-CZ" sz="1600" i="1" dirty="0"/>
              <a:t> and </a:t>
            </a:r>
            <a:r>
              <a:rPr lang="cs-CZ" sz="1600" i="1" dirty="0" err="1" smtClean="0"/>
              <a:t>fish</a:t>
            </a:r>
            <a:r>
              <a:rPr lang="cs-CZ" sz="1600" i="1" dirty="0" smtClean="0"/>
              <a:t>.</a:t>
            </a:r>
          </a:p>
          <a:p>
            <a:endParaRPr lang="cs-CZ" sz="1600" i="1" dirty="0" smtClean="0"/>
          </a:p>
          <a:p>
            <a:endParaRPr lang="cs-CZ" sz="1600" i="1" dirty="0" smtClean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E/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Where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does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live?</a:t>
            </a:r>
          </a:p>
          <a:p>
            <a:r>
              <a:rPr lang="cs-CZ" dirty="0"/>
              <a:t> </a:t>
            </a:r>
            <a:r>
              <a:rPr lang="cs-CZ" sz="1600" i="1" dirty="0" smtClean="0"/>
              <a:t>a)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lives</a:t>
            </a:r>
            <a:r>
              <a:rPr lang="cs-CZ" sz="1600" i="1" dirty="0" smtClean="0"/>
              <a:t> in a hot place.</a:t>
            </a:r>
          </a:p>
          <a:p>
            <a:r>
              <a:rPr lang="cs-CZ" sz="1600" i="1" dirty="0" smtClean="0"/>
              <a:t> b)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lives</a:t>
            </a:r>
            <a:r>
              <a:rPr lang="cs-CZ" sz="1600" i="1" dirty="0" smtClean="0"/>
              <a:t> in a </a:t>
            </a:r>
            <a:r>
              <a:rPr lang="cs-CZ" sz="1600" i="1" dirty="0" err="1" smtClean="0"/>
              <a:t>cold</a:t>
            </a:r>
            <a:r>
              <a:rPr lang="cs-CZ" sz="1600" i="1" dirty="0" smtClean="0"/>
              <a:t> place.</a:t>
            </a:r>
          </a:p>
          <a:p>
            <a:r>
              <a:rPr lang="cs-CZ" sz="1600" i="1" dirty="0" smtClean="0"/>
              <a:t> c) </a:t>
            </a:r>
            <a:r>
              <a:rPr lang="cs-CZ" sz="1600" i="1" dirty="0" err="1" smtClean="0"/>
              <a:t>It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lives</a:t>
            </a:r>
            <a:r>
              <a:rPr lang="cs-CZ" sz="1600" i="1" dirty="0" smtClean="0"/>
              <a:t> in </a:t>
            </a:r>
            <a:r>
              <a:rPr lang="cs-CZ" sz="1600" i="1" dirty="0" err="1" smtClean="0"/>
              <a:t>seas</a:t>
            </a:r>
            <a:r>
              <a:rPr lang="cs-CZ" sz="1600" i="1" dirty="0" smtClean="0"/>
              <a:t>/</a:t>
            </a:r>
            <a:r>
              <a:rPr lang="cs-CZ" sz="1600" i="1" dirty="0" err="1" smtClean="0"/>
              <a:t>oceans</a:t>
            </a:r>
            <a:r>
              <a:rPr lang="cs-CZ" sz="1600" i="1" dirty="0" smtClean="0"/>
              <a:t>.</a:t>
            </a:r>
          </a:p>
          <a:p>
            <a:endParaRPr lang="cs-CZ" sz="1600" i="1" dirty="0" smtClean="0"/>
          </a:p>
          <a:p>
            <a:endParaRPr lang="cs-CZ" sz="1600" i="1" dirty="0" smtClean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F/    </a:t>
            </a:r>
            <a:r>
              <a:rPr lang="cs-CZ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do?</a:t>
            </a:r>
          </a:p>
          <a:p>
            <a:r>
              <a:rPr lang="cs-CZ" sz="1600" i="1" dirty="0" smtClean="0"/>
              <a:t>a</a:t>
            </a:r>
            <a:r>
              <a:rPr lang="cs-CZ" sz="1600" i="1" dirty="0"/>
              <a:t>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can</a:t>
            </a:r>
            <a:r>
              <a:rPr lang="cs-CZ" sz="1600" i="1" dirty="0"/>
              <a:t> </a:t>
            </a:r>
            <a:r>
              <a:rPr lang="cs-CZ" sz="1600" i="1" dirty="0" err="1"/>
              <a:t>swim</a:t>
            </a:r>
            <a:r>
              <a:rPr lang="cs-CZ" sz="1600" i="1" dirty="0"/>
              <a:t>. </a:t>
            </a:r>
            <a:r>
              <a:rPr lang="cs-CZ" sz="1600" i="1" dirty="0" smtClean="0"/>
              <a:t>      b</a:t>
            </a:r>
            <a:r>
              <a:rPr lang="cs-CZ" sz="1600" i="1" dirty="0"/>
              <a:t>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can</a:t>
            </a:r>
            <a:r>
              <a:rPr lang="cs-CZ" sz="1600" i="1" dirty="0"/>
              <a:t> </a:t>
            </a:r>
            <a:r>
              <a:rPr lang="cs-CZ" sz="1600" i="1" dirty="0" err="1"/>
              <a:t>fly</a:t>
            </a:r>
            <a:r>
              <a:rPr lang="cs-CZ" sz="1600" i="1" dirty="0"/>
              <a:t>. </a:t>
            </a:r>
          </a:p>
          <a:p>
            <a:r>
              <a:rPr lang="cs-CZ" sz="1600" i="1" dirty="0" smtClean="0"/>
              <a:t>c</a:t>
            </a:r>
            <a:r>
              <a:rPr lang="cs-CZ" sz="1600" i="1" dirty="0"/>
              <a:t>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can</a:t>
            </a:r>
            <a:r>
              <a:rPr lang="cs-CZ" sz="1600" i="1" dirty="0"/>
              <a:t> run. </a:t>
            </a:r>
            <a:r>
              <a:rPr lang="cs-CZ" sz="1600" i="1" dirty="0" smtClean="0"/>
              <a:t>         d</a:t>
            </a:r>
            <a:r>
              <a:rPr lang="cs-CZ" sz="1600" i="1" dirty="0"/>
              <a:t>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can</a:t>
            </a:r>
            <a:r>
              <a:rPr lang="cs-CZ" sz="1600" i="1" dirty="0"/>
              <a:t> </a:t>
            </a:r>
            <a:r>
              <a:rPr lang="cs-CZ" sz="1600" i="1" dirty="0" err="1"/>
              <a:t>climb</a:t>
            </a:r>
            <a:r>
              <a:rPr lang="cs-CZ" sz="1600" i="1" dirty="0"/>
              <a:t>.</a:t>
            </a:r>
          </a:p>
          <a:p>
            <a:r>
              <a:rPr lang="cs-CZ" sz="1600" i="1" dirty="0" smtClean="0"/>
              <a:t>e</a:t>
            </a:r>
            <a:r>
              <a:rPr lang="cs-CZ" sz="1600" i="1" dirty="0"/>
              <a:t>) </a:t>
            </a:r>
            <a:r>
              <a:rPr lang="cs-CZ" sz="1600" i="1" dirty="0" err="1"/>
              <a:t>It</a:t>
            </a:r>
            <a:r>
              <a:rPr lang="cs-CZ" sz="1600" i="1" dirty="0"/>
              <a:t> </a:t>
            </a:r>
            <a:r>
              <a:rPr lang="cs-CZ" sz="1600" i="1" dirty="0" err="1"/>
              <a:t>can</a:t>
            </a:r>
            <a:r>
              <a:rPr lang="cs-CZ" sz="1600" i="1" dirty="0"/>
              <a:t> </a:t>
            </a:r>
            <a:r>
              <a:rPr lang="cs-CZ" sz="1600" i="1" dirty="0" err="1"/>
              <a:t>jump</a:t>
            </a:r>
            <a:r>
              <a:rPr lang="cs-CZ" sz="1600" i="1" dirty="0" smtClean="0"/>
              <a:t>.</a:t>
            </a:r>
          </a:p>
          <a:p>
            <a:endParaRPr lang="cs-CZ" sz="1600" i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0"/>
            <a:ext cx="2160240" cy="15398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556792"/>
            <a:ext cx="2154853" cy="14401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996952"/>
            <a:ext cx="2160240" cy="14185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0"/>
            <a:ext cx="2205126" cy="14847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442180"/>
            <a:ext cx="2123728" cy="14158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2400" y="3356992"/>
            <a:ext cx="1421600" cy="210364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4581128"/>
            <a:ext cx="1612813" cy="2276872"/>
          </a:xfrm>
          <a:prstGeom prst="rect">
            <a:avLst/>
          </a:prstGeom>
        </p:spPr>
      </p:pic>
      <p:pic>
        <p:nvPicPr>
          <p:cNvPr id="12" name="Zástupný symbol pro obsah 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6826" y="1484784"/>
            <a:ext cx="2777174" cy="18607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4587726"/>
            <a:ext cx="1505949" cy="2270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0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1"/>
            <a:ext cx="8676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H/</a:t>
            </a:r>
            <a:r>
              <a:rPr lang="cs-CZ" dirty="0" smtClean="0"/>
              <a:t>   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Choose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your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favourite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animal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say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write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about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it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as much as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: 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80728"/>
            <a:ext cx="3535752" cy="252028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95935" y="834972"/>
            <a:ext cx="50405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LION</a:t>
            </a:r>
          </a:p>
          <a:p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/>
              <a:t>. </a:t>
            </a:r>
            <a:r>
              <a:rPr lang="cs-CZ" dirty="0" smtClean="0"/>
              <a:t>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lives</a:t>
            </a:r>
            <a:r>
              <a:rPr lang="cs-CZ" dirty="0"/>
              <a:t>  in a hot place.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/>
              <a:t>. </a:t>
            </a:r>
            <a:r>
              <a:rPr lang="cs-CZ" dirty="0" smtClean="0"/>
              <a:t>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lives</a:t>
            </a:r>
            <a:r>
              <a:rPr lang="cs-CZ" dirty="0"/>
              <a:t>  in a hot place.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/>
              <a:t>. </a:t>
            </a:r>
            <a:r>
              <a:rPr lang="cs-CZ" dirty="0" smtClean="0"/>
              <a:t>             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/>
              <a:t>can</a:t>
            </a:r>
            <a:r>
              <a:rPr lang="cs-CZ" dirty="0"/>
              <a:t> run.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138376"/>
            <a:ext cx="4268211" cy="22977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0" y="3933056"/>
            <a:ext cx="3851575" cy="252694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372200" y="4436111"/>
            <a:ext cx="254001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DOLPHIN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dirty="0" err="1"/>
              <a:t>It</a:t>
            </a:r>
            <a:r>
              <a:rPr lang="cs-CZ" dirty="0"/>
              <a:t>‘ s </a:t>
            </a:r>
            <a:r>
              <a:rPr lang="cs-CZ" dirty="0" err="1"/>
              <a:t>black</a:t>
            </a:r>
            <a:r>
              <a:rPr lang="cs-CZ" dirty="0"/>
              <a:t> and </a:t>
            </a:r>
            <a:r>
              <a:rPr lang="cs-CZ" dirty="0" err="1"/>
              <a:t>white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hasn</a:t>
            </a:r>
            <a:r>
              <a:rPr lang="cs-CZ" dirty="0"/>
              <a:t>‘ t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legs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eats</a:t>
            </a:r>
            <a:r>
              <a:rPr lang="cs-CZ" dirty="0"/>
              <a:t> </a:t>
            </a:r>
            <a:r>
              <a:rPr lang="cs-CZ" dirty="0" err="1"/>
              <a:t>fish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lives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sea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swim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69495" y="4653136"/>
            <a:ext cx="25027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FROG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green and </a:t>
            </a:r>
            <a:r>
              <a:rPr lang="cs-CZ" dirty="0" err="1"/>
              <a:t>white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has </a:t>
            </a:r>
            <a:r>
              <a:rPr lang="cs-CZ" dirty="0" err="1"/>
              <a:t>got</a:t>
            </a:r>
            <a:r>
              <a:rPr lang="cs-CZ" dirty="0"/>
              <a:t> </a:t>
            </a:r>
            <a:r>
              <a:rPr lang="cs-CZ" dirty="0" err="1"/>
              <a:t>four</a:t>
            </a:r>
            <a:r>
              <a:rPr lang="cs-CZ" dirty="0"/>
              <a:t> </a:t>
            </a:r>
            <a:r>
              <a:rPr lang="cs-CZ" dirty="0" err="1"/>
              <a:t>legs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eats</a:t>
            </a:r>
            <a:r>
              <a:rPr lang="cs-CZ" dirty="0"/>
              <a:t> </a:t>
            </a:r>
            <a:r>
              <a:rPr lang="cs-CZ" dirty="0" err="1"/>
              <a:t>insects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lives</a:t>
            </a:r>
            <a:r>
              <a:rPr lang="cs-CZ" dirty="0"/>
              <a:t> in </a:t>
            </a:r>
            <a:r>
              <a:rPr lang="cs-CZ" dirty="0" err="1"/>
              <a:t>hotter</a:t>
            </a:r>
            <a:r>
              <a:rPr lang="cs-CZ" dirty="0"/>
              <a:t> </a:t>
            </a:r>
            <a:r>
              <a:rPr lang="cs-CZ" dirty="0" err="1"/>
              <a:t>places</a:t>
            </a:r>
            <a:r>
              <a:rPr lang="cs-CZ" dirty="0"/>
              <a:t>.</a:t>
            </a:r>
          </a:p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jump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52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2660551" cy="316835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75856" y="620688"/>
            <a:ext cx="53416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KANGAROO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and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 and </a:t>
            </a:r>
            <a:r>
              <a:rPr lang="cs-CZ" dirty="0" err="1" smtClean="0"/>
              <a:t>weak</a:t>
            </a:r>
            <a:r>
              <a:rPr lang="cs-CZ" dirty="0" smtClean="0"/>
              <a:t> front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grass</a:t>
            </a:r>
            <a:r>
              <a:rPr lang="cs-CZ" dirty="0" smtClean="0"/>
              <a:t> and </a:t>
            </a:r>
            <a:r>
              <a:rPr lang="cs-CZ" dirty="0" err="1" smtClean="0"/>
              <a:t>leaves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a hot place.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jump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060848"/>
            <a:ext cx="3657600" cy="2450592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4644008" y="4653136"/>
            <a:ext cx="379196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ELEPHANT</a:t>
            </a:r>
          </a:p>
          <a:p>
            <a:pPr lvl="0"/>
            <a:r>
              <a:rPr lang="cs-CZ" dirty="0" err="1">
                <a:solidFill>
                  <a:prstClr val="black"/>
                </a:solidFill>
              </a:rPr>
              <a:t>It</a:t>
            </a:r>
            <a:r>
              <a:rPr lang="cs-CZ" dirty="0">
                <a:solidFill>
                  <a:prstClr val="black"/>
                </a:solidFill>
              </a:rPr>
              <a:t>‘ s </a:t>
            </a:r>
            <a:r>
              <a:rPr lang="cs-CZ" dirty="0" err="1">
                <a:solidFill>
                  <a:prstClr val="black"/>
                </a:solidFill>
              </a:rPr>
              <a:t>grey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dirty="0" err="1">
                <a:solidFill>
                  <a:prstClr val="black"/>
                </a:solidFill>
              </a:rPr>
              <a:t>It</a:t>
            </a:r>
            <a:r>
              <a:rPr lang="cs-CZ" dirty="0">
                <a:solidFill>
                  <a:prstClr val="black"/>
                </a:solidFill>
              </a:rPr>
              <a:t> has </a:t>
            </a:r>
            <a:r>
              <a:rPr lang="cs-CZ" dirty="0" err="1">
                <a:solidFill>
                  <a:prstClr val="black"/>
                </a:solidFill>
              </a:rPr>
              <a:t>four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broad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legs</a:t>
            </a:r>
            <a:r>
              <a:rPr lang="cs-CZ" dirty="0">
                <a:solidFill>
                  <a:prstClr val="black"/>
                </a:solidFill>
              </a:rPr>
              <a:t>,  a </a:t>
            </a:r>
            <a:r>
              <a:rPr lang="cs-CZ" dirty="0" err="1">
                <a:solidFill>
                  <a:prstClr val="black"/>
                </a:solidFill>
              </a:rPr>
              <a:t>trunk</a:t>
            </a:r>
            <a:r>
              <a:rPr lang="cs-CZ" dirty="0">
                <a:solidFill>
                  <a:prstClr val="black"/>
                </a:solidFill>
              </a:rPr>
              <a:t> and </a:t>
            </a:r>
            <a:r>
              <a:rPr lang="cs-CZ" dirty="0" err="1">
                <a:solidFill>
                  <a:prstClr val="black"/>
                </a:solidFill>
              </a:rPr>
              <a:t>two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tusks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eats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leaves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/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lives</a:t>
            </a:r>
            <a:r>
              <a:rPr lang="cs-CZ" dirty="0" smtClean="0">
                <a:solidFill>
                  <a:prstClr val="black"/>
                </a:solidFill>
              </a:rPr>
              <a:t> in a hot place.</a:t>
            </a:r>
          </a:p>
          <a:p>
            <a:pPr lvl="0"/>
            <a:r>
              <a:rPr lang="cs-CZ" dirty="0" err="1" smtClean="0">
                <a:solidFill>
                  <a:prstClr val="black"/>
                </a:solidFill>
              </a:rPr>
              <a:t>It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can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 err="1" smtClean="0">
                <a:solidFill>
                  <a:prstClr val="black"/>
                </a:solidFill>
              </a:rPr>
              <a:t>swim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78" y="4775672"/>
            <a:ext cx="3421546" cy="1982583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3275856" y="2929012"/>
            <a:ext cx="10801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LION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3528" y="3852342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 and a </a:t>
            </a:r>
            <a:r>
              <a:rPr lang="cs-CZ" dirty="0" err="1" smtClean="0"/>
              <a:t>tail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a hot place. 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run fast.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17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3657600" cy="24018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72000" y="692696"/>
            <a:ext cx="38884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POLAR BEAR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‘ s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‘ 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 and </a:t>
            </a:r>
            <a:r>
              <a:rPr lang="cs-CZ" dirty="0" err="1" smtClean="0"/>
              <a:t>sharp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and </a:t>
            </a:r>
            <a:r>
              <a:rPr lang="cs-CZ" dirty="0" err="1" smtClean="0"/>
              <a:t>meat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a </a:t>
            </a:r>
            <a:r>
              <a:rPr lang="cs-CZ" dirty="0" err="1" smtClean="0"/>
              <a:t>cold</a:t>
            </a:r>
            <a:r>
              <a:rPr lang="cs-CZ" dirty="0" smtClean="0"/>
              <a:t> place.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726" y="2564904"/>
            <a:ext cx="2665762" cy="394471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87312"/>
            <a:ext cx="2390687" cy="360405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059832" y="2887312"/>
            <a:ext cx="27363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PENGUIN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and </a:t>
            </a:r>
            <a:r>
              <a:rPr lang="cs-CZ" dirty="0" err="1" smtClean="0"/>
              <a:t>black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‘ 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 and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wings</a:t>
            </a:r>
            <a:r>
              <a:rPr lang="cs-CZ" dirty="0" smtClean="0"/>
              <a:t>. 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a </a:t>
            </a:r>
            <a:r>
              <a:rPr lang="cs-CZ" dirty="0" err="1" smtClean="0"/>
              <a:t>cold</a:t>
            </a:r>
            <a:r>
              <a:rPr lang="cs-CZ" dirty="0" smtClean="0"/>
              <a:t> place.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OWL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‘ s </a:t>
            </a:r>
            <a:r>
              <a:rPr lang="cs-CZ" dirty="0" err="1" smtClean="0"/>
              <a:t>brown</a:t>
            </a:r>
            <a:r>
              <a:rPr lang="cs-CZ" dirty="0" smtClean="0"/>
              <a:t> and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‘ 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wings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colder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fly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2911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4360" y="396542"/>
            <a:ext cx="684521" cy="61206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784" y="1772816"/>
            <a:ext cx="3657600" cy="245059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4440" y="3104148"/>
            <a:ext cx="2660551" cy="36372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6878" y="4315544"/>
            <a:ext cx="3421546" cy="224681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165" y="692696"/>
            <a:ext cx="2898044" cy="1936859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934991" y="0"/>
            <a:ext cx="5209007" cy="1772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dirty="0"/>
              <a:t> </a:t>
            </a:r>
            <a:r>
              <a:rPr lang="cs-CZ" dirty="0" smtClean="0"/>
              <a:t>    A</a:t>
            </a:r>
            <a:r>
              <a:rPr lang="cs-CZ" dirty="0"/>
              <a:t>: </a:t>
            </a:r>
            <a:r>
              <a:rPr lang="cs-CZ" dirty="0" err="1"/>
              <a:t>It´s</a:t>
            </a:r>
            <a:r>
              <a:rPr lang="cs-CZ" dirty="0"/>
              <a:t> </a:t>
            </a:r>
            <a:r>
              <a:rPr lang="cs-CZ" dirty="0" err="1"/>
              <a:t>brown</a:t>
            </a:r>
            <a:r>
              <a:rPr lang="cs-CZ" dirty="0"/>
              <a:t>.</a:t>
            </a:r>
          </a:p>
          <a:p>
            <a:r>
              <a:rPr lang="cs-CZ" dirty="0" smtClean="0"/>
              <a:t>     B</a:t>
            </a:r>
            <a:r>
              <a:rPr lang="cs-CZ" dirty="0"/>
              <a:t>: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an</a:t>
            </a:r>
            <a:r>
              <a:rPr lang="cs-CZ" dirty="0"/>
              <a:t> </a:t>
            </a:r>
            <a:r>
              <a:rPr lang="cs-CZ" dirty="0" err="1"/>
              <a:t>owl</a:t>
            </a:r>
            <a:r>
              <a:rPr lang="cs-CZ" dirty="0"/>
              <a:t>?</a:t>
            </a:r>
          </a:p>
          <a:p>
            <a:r>
              <a:rPr lang="cs-CZ" dirty="0" smtClean="0"/>
              <a:t>     A</a:t>
            </a:r>
            <a:r>
              <a:rPr lang="cs-CZ" dirty="0"/>
              <a:t>: No,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isn´t</a:t>
            </a:r>
            <a:r>
              <a:rPr lang="cs-CZ" dirty="0"/>
              <a:t>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eats</a:t>
            </a:r>
            <a:r>
              <a:rPr lang="cs-CZ" dirty="0"/>
              <a:t> </a:t>
            </a:r>
            <a:r>
              <a:rPr lang="cs-CZ" dirty="0" err="1"/>
              <a:t>leaves</a:t>
            </a:r>
            <a:r>
              <a:rPr lang="cs-CZ" dirty="0"/>
              <a:t> and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can</a:t>
            </a:r>
            <a:r>
              <a:rPr lang="cs-CZ" dirty="0"/>
              <a:t> </a:t>
            </a:r>
            <a:r>
              <a:rPr lang="cs-CZ" dirty="0" err="1"/>
              <a:t>climb</a:t>
            </a:r>
            <a:r>
              <a:rPr lang="cs-CZ" dirty="0"/>
              <a:t>.</a:t>
            </a:r>
          </a:p>
          <a:p>
            <a:r>
              <a:rPr lang="cs-CZ" dirty="0" smtClean="0"/>
              <a:t>     B</a:t>
            </a:r>
            <a:r>
              <a:rPr lang="cs-CZ" dirty="0"/>
              <a:t>: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a </a:t>
            </a:r>
            <a:r>
              <a:rPr lang="cs-CZ" dirty="0" err="1"/>
              <a:t>gorilla</a:t>
            </a:r>
            <a:r>
              <a:rPr lang="cs-CZ" dirty="0"/>
              <a:t>?</a:t>
            </a:r>
          </a:p>
          <a:p>
            <a:r>
              <a:rPr lang="cs-CZ" dirty="0" smtClean="0"/>
              <a:t>     A</a:t>
            </a:r>
            <a:r>
              <a:rPr lang="cs-CZ" dirty="0"/>
              <a:t>: </a:t>
            </a:r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. 	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55975" y="4315544"/>
            <a:ext cx="53107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60" y="692696"/>
            <a:ext cx="324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3578" y="3261760"/>
            <a:ext cx="313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30503" y="188640"/>
            <a:ext cx="2489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I/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GAME: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58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3657600" cy="24018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16632"/>
            <a:ext cx="2665762" cy="394471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2892" y="4293096"/>
            <a:ext cx="3382670" cy="22551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0567" y="2908838"/>
            <a:ext cx="3527617" cy="23752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887312"/>
            <a:ext cx="2390687" cy="36040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83968" y="24208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24208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42930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6165304"/>
            <a:ext cx="432048" cy="3829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5420653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94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052736"/>
            <a:ext cx="734481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</a:t>
            </a:r>
            <a:r>
              <a:rPr lang="cs-CZ" dirty="0"/>
              <a:t>zdroje:</a:t>
            </a:r>
          </a:p>
          <a:p>
            <a:r>
              <a:rPr lang="cs-CZ" sz="1000" i="1" dirty="0" smtClean="0"/>
              <a:t>MONKEY: </a:t>
            </a:r>
          </a:p>
          <a:p>
            <a:r>
              <a:rPr lang="cs-CZ" sz="1000" i="1" dirty="0" smtClean="0"/>
              <a:t>Office.microsoft.com</a:t>
            </a:r>
            <a:r>
              <a:rPr lang="cs-CZ" sz="1000" dirty="0" smtClean="0"/>
              <a:t> </a:t>
            </a:r>
            <a:r>
              <a:rPr lang="cs-CZ" sz="1000" dirty="0"/>
              <a:t>[online]. 2011 [cit. 2011-12-04]. MP900178759.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/zvirata-CM079001902.aspx#ai:MP900178759|&gt;.</a:t>
            </a:r>
          </a:p>
          <a:p>
            <a:r>
              <a:rPr lang="cs-CZ" sz="1000" i="1" dirty="0" smtClean="0"/>
              <a:t>KANGAROO:</a:t>
            </a:r>
          </a:p>
          <a:p>
            <a:r>
              <a:rPr lang="cs-CZ" sz="1000" i="1" dirty="0" smtClean="0"/>
              <a:t>Office.microsoft.com</a:t>
            </a:r>
            <a:r>
              <a:rPr lang="cs-CZ" sz="1000" dirty="0" smtClean="0"/>
              <a:t> </a:t>
            </a:r>
            <a:r>
              <a:rPr lang="cs-CZ" sz="1000" dirty="0"/>
              <a:t>[online]. 2011 [cit. 2011-12-04]. Australský klokan.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/zvirata-CM079001902.aspx#ai:MP900403190</a:t>
            </a:r>
            <a:r>
              <a:rPr lang="cs-CZ" sz="1000" dirty="0" smtClean="0"/>
              <a:t>|&gt;.</a:t>
            </a:r>
          </a:p>
          <a:p>
            <a:r>
              <a:rPr lang="cs-CZ" sz="1000" dirty="0" smtClean="0"/>
              <a:t>ELEPHANT:</a:t>
            </a:r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MP900178723.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/zvirata-CM079001902.aspx#ai:MP900178723|&gt;.</a:t>
            </a:r>
          </a:p>
          <a:p>
            <a:r>
              <a:rPr lang="cs-CZ" sz="1000" dirty="0" smtClean="0"/>
              <a:t>LION:</a:t>
            </a:r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MP900180322.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/zvirata-CM079001902.aspx#ai:MP900180322</a:t>
            </a:r>
            <a:r>
              <a:rPr lang="cs-CZ" sz="1000" dirty="0" smtClean="0"/>
              <a:t>|&gt;.</a:t>
            </a:r>
          </a:p>
          <a:p>
            <a:r>
              <a:rPr lang="cs-CZ" sz="1000" dirty="0" smtClean="0"/>
              <a:t>POLAR BEAR:</a:t>
            </a:r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MP900180398.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/zvirata-CM079001902.aspx#ai:MP900180398|&gt;.</a:t>
            </a:r>
          </a:p>
          <a:p>
            <a:r>
              <a:rPr lang="cs-CZ" sz="1000" dirty="0" smtClean="0"/>
              <a:t>PENGUIN:</a:t>
            </a:r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MP900431798.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/zvirata-CM079001902.aspx#ai:MP900431798|&gt;.</a:t>
            </a:r>
          </a:p>
          <a:p>
            <a:r>
              <a:rPr lang="cs-CZ" sz="1000" dirty="0" smtClean="0"/>
              <a:t>OWL:</a:t>
            </a:r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MP900178695.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/zvirata-CM079001902.aspx#ai:MP900178695|&gt;.</a:t>
            </a:r>
          </a:p>
          <a:p>
            <a:r>
              <a:rPr lang="cs-CZ" sz="1000" dirty="0" smtClean="0"/>
              <a:t>WHALE:</a:t>
            </a:r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Vynořující se velryba zabiják, Kosatka dravá.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/zvirata-CM079001902.aspx?qu=</a:t>
            </a:r>
            <a:r>
              <a:rPr lang="cs-CZ" sz="1000" dirty="0" err="1"/>
              <a:t>velryba&amp;ex</a:t>
            </a:r>
            <a:r>
              <a:rPr lang="cs-CZ" sz="1000" dirty="0"/>
              <a:t>=1#ai:MP900262827</a:t>
            </a:r>
            <a:r>
              <a:rPr lang="cs-CZ" sz="1000" dirty="0" smtClean="0"/>
              <a:t>|&gt;.</a:t>
            </a:r>
          </a:p>
          <a:p>
            <a:r>
              <a:rPr lang="cs-CZ" sz="1000" dirty="0" smtClean="0"/>
              <a:t>FROG:</a:t>
            </a:r>
            <a:endParaRPr lang="cs-CZ" sz="1000" dirty="0"/>
          </a:p>
          <a:p>
            <a:r>
              <a:rPr lang="cs-CZ" sz="1000" i="1" dirty="0"/>
              <a:t>Office.microsoft.com</a:t>
            </a:r>
            <a:r>
              <a:rPr lang="cs-CZ" sz="1000" dirty="0"/>
              <a:t> [online]. 2011 [cit. 2011-12-04]. MP900439296. Dostupné z WWW: &lt;http://office.microsoft.com/</a:t>
            </a:r>
            <a:r>
              <a:rPr lang="cs-CZ" sz="1000" dirty="0" err="1"/>
              <a:t>cs-cz</a:t>
            </a:r>
            <a:r>
              <a:rPr lang="cs-CZ" sz="1000" dirty="0"/>
              <a:t>/</a:t>
            </a:r>
            <a:r>
              <a:rPr lang="cs-CZ" sz="1000" dirty="0" err="1"/>
              <a:t>images</a:t>
            </a:r>
            <a:r>
              <a:rPr lang="cs-CZ" sz="1000" dirty="0"/>
              <a:t>/zvirata-CM079001902.aspx#ai:MP900439296|&gt;.</a:t>
            </a:r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9096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344</TotalTime>
  <Words>935</Words>
  <Application>Microsoft Office PowerPoint</Application>
  <PresentationFormat>Předvádění na obrazovce (4:3)</PresentationFormat>
  <Paragraphs>173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Strančice, okres Praha – východ Autor: Mgr. Lenka Kulhavá Název: VY_32_INOVACE_01_ANIMALS Téma: ANGLIČTINA  Číslo projektu: CZ.1.07,OP.VK1.4</dc:title>
  <dc:creator>Kulhavá Lenka</dc:creator>
  <cp:lastModifiedBy>Lenka</cp:lastModifiedBy>
  <cp:revision>57</cp:revision>
  <dcterms:created xsi:type="dcterms:W3CDTF">2011-10-18T13:56:59Z</dcterms:created>
  <dcterms:modified xsi:type="dcterms:W3CDTF">2012-02-12T14:56:41Z</dcterms:modified>
</cp:coreProperties>
</file>