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575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37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03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893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724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450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093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865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055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304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005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617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oiohaem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VY_32_INOVACE_05_Vl_KELTOVÉ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668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KELTOVÉ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velká skupina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kmenů,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která ve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STAROVĚKU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obývala západní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střední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EVROPU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včetně území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dnešního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ČESKA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keltského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kmene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BÓJŮ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dostaly české země latinský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BOIOHAEMUM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Keltech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nám zachovaly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jiné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zeměpisné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názvy 	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LABE - ALBIS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- bílá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řeka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VLTAVA – VULTAVA - divoká řeka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OHŘE – AGARA -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řeka, která má rychlý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tok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JIZERA - ISARA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- bystrá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řeka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nali latinské a řecké písmo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azili první mince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DUHOVKY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53136"/>
            <a:ext cx="285750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987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9912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KELTSKÉ OPPIDUM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5547261" cy="4929411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Keltové si stavěli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OPPIDA -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opevněná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města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Čechách známe šest oppid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HRADIŠTĚ ZÁVIST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největší keltské oppidum v Čechách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ozkládá se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 kopci na pravém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břehu VLTAVY při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jižním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okraji PRAHY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73" y="3861048"/>
            <a:ext cx="5619688" cy="2832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147" y="1124743"/>
            <a:ext cx="3117549" cy="2196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671934" y="3434753"/>
            <a:ext cx="23762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Oppidum Závist: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 – Akropole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 – Opevnění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 – Šance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 – Brána A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 – Brána 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 – Příkop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 – Podhradí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31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www.boiohaemum.cz/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63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88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VY_32_INOVACE_05_Vl_KELTOVÉ</vt:lpstr>
      <vt:lpstr>KELTOVÉ</vt:lpstr>
      <vt:lpstr>KELTSKÉ OPPIDUM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VY_32_INOVACE_05_Vl_KELTOVÉ</dc:title>
  <dc:creator>uživatel</dc:creator>
  <cp:lastModifiedBy>uživatel</cp:lastModifiedBy>
  <cp:revision>8</cp:revision>
  <dcterms:created xsi:type="dcterms:W3CDTF">2011-12-01T08:11:52Z</dcterms:created>
  <dcterms:modified xsi:type="dcterms:W3CDTF">2011-12-01T08:54:10Z</dcterms:modified>
</cp:coreProperties>
</file>