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75" r:id="rId4"/>
    <p:sldId id="276" r:id="rId5"/>
    <p:sldId id="301" r:id="rId6"/>
    <p:sldId id="277" r:id="rId7"/>
    <p:sldId id="290" r:id="rId8"/>
    <p:sldId id="291" r:id="rId9"/>
    <p:sldId id="292" r:id="rId10"/>
    <p:sldId id="293" r:id="rId11"/>
    <p:sldId id="294" r:id="rId12"/>
    <p:sldId id="289" r:id="rId13"/>
    <p:sldId id="296" r:id="rId14"/>
    <p:sldId id="297" r:id="rId15"/>
    <p:sldId id="298" r:id="rId16"/>
    <p:sldId id="299" r:id="rId17"/>
    <p:sldId id="300" r:id="rId18"/>
    <p:sldId id="307" r:id="rId19"/>
    <p:sldId id="306" r:id="rId20"/>
    <p:sldId id="302" r:id="rId21"/>
    <p:sldId id="303" r:id="rId22"/>
    <p:sldId id="305" r:id="rId23"/>
    <p:sldId id="304" r:id="rId24"/>
    <p:sldId id="288" r:id="rId25"/>
    <p:sldId id="26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74" autoAdjust="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5.xml"/><Relationship Id="rId2" Type="http://schemas.openxmlformats.org/officeDocument/2006/relationships/slide" Target="../slides/slide12.xml"/><Relationship Id="rId1" Type="http://schemas.openxmlformats.org/officeDocument/2006/relationships/slide" Target="../slides/slide13.xml"/><Relationship Id="rId6" Type="http://schemas.openxmlformats.org/officeDocument/2006/relationships/slide" Target="../slides/slide17.xml"/><Relationship Id="rId5" Type="http://schemas.openxmlformats.org/officeDocument/2006/relationships/slide" Target="../slides/slide16.xml"/><Relationship Id="rId4" Type="http://schemas.openxmlformats.org/officeDocument/2006/relationships/slide" Target="../slides/slide14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3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4.xm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5.xml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6.xml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E06727-117E-4CE2-B51E-D29CE8952D47}" type="doc">
      <dgm:prSet loTypeId="urn:microsoft.com/office/officeart/2008/layout/AlternatingHexagons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51193D1-BCB8-464C-8CF1-7C64E2F2851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2</a:t>
          </a:r>
          <a:endParaRPr lang="cs-CZ" dirty="0"/>
        </a:p>
      </dgm:t>
    </dgm:pt>
    <dgm:pt modelId="{003655D9-84BE-4A73-B745-2CD95544AB8B}" type="parTrans" cxnId="{EAFD1C92-DC62-42C0-A51E-A5E7AC62A4E2}">
      <dgm:prSet/>
      <dgm:spPr/>
      <dgm:t>
        <a:bodyPr/>
        <a:lstStyle/>
        <a:p>
          <a:endParaRPr lang="cs-CZ"/>
        </a:p>
      </dgm:t>
    </dgm:pt>
    <dgm:pt modelId="{182F5602-34FF-4B6B-8993-186E586B0F4A}" type="sibTrans" cxnId="{EAFD1C92-DC62-42C0-A51E-A5E7AC62A4E2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1</a:t>
          </a:r>
          <a:endParaRPr lang="cs-CZ" dirty="0"/>
        </a:p>
      </dgm:t>
    </dgm:pt>
    <dgm:pt modelId="{A530CEFF-A27C-422B-98CE-ED50018FD1E6}">
      <dgm:prSet phldrT="[Text]" phldr="1"/>
      <dgm:spPr/>
      <dgm:t>
        <a:bodyPr/>
        <a:lstStyle/>
        <a:p>
          <a:endParaRPr lang="cs-CZ" dirty="0"/>
        </a:p>
      </dgm:t>
    </dgm:pt>
    <dgm:pt modelId="{68D7E2FE-6954-48DD-91AD-A77FAC807533}" type="parTrans" cxnId="{A7F99D0E-2500-46FF-B1AD-B9DD7980676B}">
      <dgm:prSet/>
      <dgm:spPr/>
      <dgm:t>
        <a:bodyPr/>
        <a:lstStyle/>
        <a:p>
          <a:endParaRPr lang="cs-CZ"/>
        </a:p>
      </dgm:t>
    </dgm:pt>
    <dgm:pt modelId="{E41CF77C-A9C8-4597-AB86-78E54E69964C}" type="sibTrans" cxnId="{A7F99D0E-2500-46FF-B1AD-B9DD7980676B}">
      <dgm:prSet/>
      <dgm:spPr/>
      <dgm:t>
        <a:bodyPr/>
        <a:lstStyle/>
        <a:p>
          <a:endParaRPr lang="cs-CZ"/>
        </a:p>
      </dgm:t>
    </dgm:pt>
    <dgm:pt modelId="{B93A54A8-1CBF-4723-829C-7B3DD4CF562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4</a:t>
          </a:r>
          <a:endParaRPr lang="cs-CZ" dirty="0"/>
        </a:p>
      </dgm:t>
    </dgm:pt>
    <dgm:pt modelId="{F56F3C3B-D316-4E70-864A-977E907200E0}" type="parTrans" cxnId="{04D1B69F-05E5-440A-9AD7-3279A97F029A}">
      <dgm:prSet/>
      <dgm:spPr/>
      <dgm:t>
        <a:bodyPr/>
        <a:lstStyle/>
        <a:p>
          <a:endParaRPr lang="cs-CZ"/>
        </a:p>
      </dgm:t>
    </dgm:pt>
    <dgm:pt modelId="{6EA5CD07-D987-4BD9-B37D-90496D490C5F}" type="sibTrans" cxnId="{04D1B69F-05E5-440A-9AD7-3279A97F029A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3</a:t>
          </a:r>
          <a:endParaRPr lang="cs-CZ" dirty="0"/>
        </a:p>
      </dgm:t>
    </dgm:pt>
    <dgm:pt modelId="{977842E0-95DD-4ABB-9CE0-3E068345AC19}">
      <dgm:prSet phldrT="[Text]" phldr="1"/>
      <dgm:spPr/>
      <dgm:t>
        <a:bodyPr/>
        <a:lstStyle/>
        <a:p>
          <a:endParaRPr lang="cs-CZ" dirty="0"/>
        </a:p>
      </dgm:t>
    </dgm:pt>
    <dgm:pt modelId="{F4D4B0D4-E541-44FA-A918-E527404C5AC6}" type="parTrans" cxnId="{70993E7F-EEDB-4E8C-B0AB-B6C14E7AA042}">
      <dgm:prSet/>
      <dgm:spPr/>
      <dgm:t>
        <a:bodyPr/>
        <a:lstStyle/>
        <a:p>
          <a:endParaRPr lang="cs-CZ"/>
        </a:p>
      </dgm:t>
    </dgm:pt>
    <dgm:pt modelId="{F99B3286-AF7A-477F-B2F5-FD3F6772078E}" type="sibTrans" cxnId="{70993E7F-EEDB-4E8C-B0AB-B6C14E7AA042}">
      <dgm:prSet/>
      <dgm:spPr/>
      <dgm:t>
        <a:bodyPr/>
        <a:lstStyle/>
        <a:p>
          <a:endParaRPr lang="cs-CZ"/>
        </a:p>
      </dgm:t>
    </dgm:pt>
    <dgm:pt modelId="{1CF38803-868B-4403-8DB5-13500CFDA20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5</a:t>
          </a:r>
          <a:endParaRPr lang="cs-CZ" dirty="0"/>
        </a:p>
      </dgm:t>
    </dgm:pt>
    <dgm:pt modelId="{491DE1EC-5FAA-463D-813A-7AD215D38C27}" type="parTrans" cxnId="{4D032603-B7F4-498A-9FED-CCDBEA6B809B}">
      <dgm:prSet/>
      <dgm:spPr/>
      <dgm:t>
        <a:bodyPr/>
        <a:lstStyle/>
        <a:p>
          <a:endParaRPr lang="cs-CZ"/>
        </a:p>
      </dgm:t>
    </dgm:pt>
    <dgm:pt modelId="{EA7C344C-7F7E-4971-ACFE-914EEBB12B42}" type="sibTrans" cxnId="{4D032603-B7F4-498A-9FED-CCDBEA6B809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6</a:t>
          </a:r>
          <a:endParaRPr lang="cs-CZ" dirty="0"/>
        </a:p>
      </dgm:t>
    </dgm:pt>
    <dgm:pt modelId="{8C63F4FD-D97C-454B-8BA5-1508DFC6F2E2}">
      <dgm:prSet phldrT="[Text]" phldr="1"/>
      <dgm:spPr/>
      <dgm:t>
        <a:bodyPr/>
        <a:lstStyle/>
        <a:p>
          <a:endParaRPr lang="cs-CZ" dirty="0"/>
        </a:p>
      </dgm:t>
    </dgm:pt>
    <dgm:pt modelId="{53A4FF72-3654-42B9-95FA-9C97EA061116}" type="parTrans" cxnId="{A6A3BCC9-9A38-438A-B97B-23E6D98B14FE}">
      <dgm:prSet/>
      <dgm:spPr/>
      <dgm:t>
        <a:bodyPr/>
        <a:lstStyle/>
        <a:p>
          <a:endParaRPr lang="cs-CZ"/>
        </a:p>
      </dgm:t>
    </dgm:pt>
    <dgm:pt modelId="{8514036D-CC10-48BA-B95A-1B35463CD2EA}" type="sibTrans" cxnId="{A6A3BCC9-9A38-438A-B97B-23E6D98B14FE}">
      <dgm:prSet/>
      <dgm:spPr/>
      <dgm:t>
        <a:bodyPr/>
        <a:lstStyle/>
        <a:p>
          <a:endParaRPr lang="cs-CZ"/>
        </a:p>
      </dgm:t>
    </dgm:pt>
    <dgm:pt modelId="{30FBB4AA-C9E8-43AB-BC9B-EC151B379DB2}" type="pres">
      <dgm:prSet presAssocID="{A5E06727-117E-4CE2-B51E-D29CE8952D47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21483BB-4B91-4924-A4F0-90D5C185131C}" type="pres">
      <dgm:prSet presAssocID="{151193D1-BCB8-464C-8CF1-7C64E2F28510}" presName="composite" presStyleCnt="0"/>
      <dgm:spPr/>
    </dgm:pt>
    <dgm:pt modelId="{86883C3A-2DAE-4166-9E2C-1F3C808F4336}" type="pres">
      <dgm:prSet presAssocID="{151193D1-BCB8-464C-8CF1-7C64E2F28510}" presName="Parent1" presStyleLbl="node1" presStyleIdx="0" presStyleCnt="6" custLinFactX="-90133" custLinFactNeighborX="-100000" custLinFactNeighborY="87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431C7-5EEE-4A8D-820E-CC654591CC87}" type="pres">
      <dgm:prSet presAssocID="{151193D1-BCB8-464C-8CF1-7C64E2F28510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FE02F-3C15-4994-B530-E2EF747714D1}" type="pres">
      <dgm:prSet presAssocID="{151193D1-BCB8-464C-8CF1-7C64E2F28510}" presName="BalanceSpacing" presStyleCnt="0"/>
      <dgm:spPr/>
    </dgm:pt>
    <dgm:pt modelId="{271A18F8-9E6E-4705-A867-F159896A2E25}" type="pres">
      <dgm:prSet presAssocID="{151193D1-BCB8-464C-8CF1-7C64E2F28510}" presName="BalanceSpacing1" presStyleCnt="0"/>
      <dgm:spPr/>
    </dgm:pt>
    <dgm:pt modelId="{3E7EF867-0A99-4DC7-84D3-99C3AA6E5E73}" type="pres">
      <dgm:prSet presAssocID="{182F5602-34FF-4B6B-8993-186E586B0F4A}" presName="Accent1Text" presStyleLbl="node1" presStyleIdx="1" presStyleCnt="6" custLinFactX="-81154" custLinFactNeighborX="-100000" custLinFactNeighborY="871"/>
      <dgm:spPr/>
      <dgm:t>
        <a:bodyPr/>
        <a:lstStyle/>
        <a:p>
          <a:endParaRPr lang="cs-CZ"/>
        </a:p>
      </dgm:t>
    </dgm:pt>
    <dgm:pt modelId="{39971EE1-04DC-4FE3-B096-AFF094333272}" type="pres">
      <dgm:prSet presAssocID="{182F5602-34FF-4B6B-8993-186E586B0F4A}" presName="spaceBetweenRectangles" presStyleCnt="0"/>
      <dgm:spPr/>
    </dgm:pt>
    <dgm:pt modelId="{24B26149-5B6D-4EA8-8EDD-82572295C34B}" type="pres">
      <dgm:prSet presAssocID="{B93A54A8-1CBF-4723-829C-7B3DD4CF5627}" presName="composite" presStyleCnt="0"/>
      <dgm:spPr/>
    </dgm:pt>
    <dgm:pt modelId="{3757153F-6347-404F-93F9-9745D59E1282}" type="pres">
      <dgm:prSet presAssocID="{B93A54A8-1CBF-4723-829C-7B3DD4CF5627}" presName="Parent1" presStyleLbl="node1" presStyleIdx="2" presStyleCnt="6" custLinFactNeighborX="62117" custLinFactNeighborY="-8400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BF41B-E141-4164-879B-493BE8D0F90E}" type="pres">
      <dgm:prSet presAssocID="{B93A54A8-1CBF-4723-829C-7B3DD4CF5627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70075E-3DBC-4753-8D45-FCB85A54A275}" type="pres">
      <dgm:prSet presAssocID="{B93A54A8-1CBF-4723-829C-7B3DD4CF5627}" presName="BalanceSpacing" presStyleCnt="0"/>
      <dgm:spPr/>
    </dgm:pt>
    <dgm:pt modelId="{80C9E80F-66CC-41E0-AFA8-2A34322728F1}" type="pres">
      <dgm:prSet presAssocID="{B93A54A8-1CBF-4723-829C-7B3DD4CF5627}" presName="BalanceSpacing1" presStyleCnt="0"/>
      <dgm:spPr/>
    </dgm:pt>
    <dgm:pt modelId="{36576AB0-7F1D-4040-9FCE-C782495B2E81}" type="pres">
      <dgm:prSet presAssocID="{6EA5CD07-D987-4BD9-B37D-90496D490C5F}" presName="Accent1Text" presStyleLbl="node1" presStyleIdx="3" presStyleCnt="6" custLinFactX="-44904" custLinFactNeighborX="-100000" custLinFactNeighborY="-84009"/>
      <dgm:spPr/>
      <dgm:t>
        <a:bodyPr/>
        <a:lstStyle/>
        <a:p>
          <a:endParaRPr lang="cs-CZ"/>
        </a:p>
      </dgm:t>
    </dgm:pt>
    <dgm:pt modelId="{436CB639-CCD9-4A28-9B36-F878E1BA7C83}" type="pres">
      <dgm:prSet presAssocID="{6EA5CD07-D987-4BD9-B37D-90496D490C5F}" presName="spaceBetweenRectangles" presStyleCnt="0"/>
      <dgm:spPr/>
    </dgm:pt>
    <dgm:pt modelId="{8B3B373E-508B-405A-AF60-A3EB0B6BDDA1}" type="pres">
      <dgm:prSet presAssocID="{1CF38803-868B-4403-8DB5-13500CFDA20F}" presName="composite" presStyleCnt="0"/>
      <dgm:spPr/>
    </dgm:pt>
    <dgm:pt modelId="{DA69E641-17E4-4968-BBE5-F5AA03351D59}" type="pres">
      <dgm:prSet presAssocID="{1CF38803-868B-4403-8DB5-13500CFDA20F}" presName="Parent1" presStyleLbl="node1" presStyleIdx="4" presStyleCnt="6" custLinFactX="6932" custLinFactY="-68889" custLinFactNeighborX="100000" custLinFactNeighborY="-1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4474B-1536-402F-930D-0AC3E39C4F89}" type="pres">
      <dgm:prSet presAssocID="{1CF38803-868B-4403-8DB5-13500CFDA20F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991CE-0CE7-471A-A7F2-F52A8EA47D16}" type="pres">
      <dgm:prSet presAssocID="{1CF38803-868B-4403-8DB5-13500CFDA20F}" presName="BalanceSpacing" presStyleCnt="0"/>
      <dgm:spPr/>
    </dgm:pt>
    <dgm:pt modelId="{83BE76B3-F48B-4C51-A490-2E2FA4D0EE15}" type="pres">
      <dgm:prSet presAssocID="{1CF38803-868B-4403-8DB5-13500CFDA20F}" presName="BalanceSpacing1" presStyleCnt="0"/>
      <dgm:spPr/>
    </dgm:pt>
    <dgm:pt modelId="{2A32802C-4049-4470-839C-6EE3F817F986}" type="pres">
      <dgm:prSet presAssocID="{EA7C344C-7F7E-4971-ACFE-914EEBB12B42}" presName="Accent1Text" presStyleLbl="node1" presStyleIdx="5" presStyleCnt="6" custLinFactX="113953" custLinFactY="-68889" custLinFactNeighborX="200000" custLinFactNeighborY="-100000"/>
      <dgm:spPr/>
      <dgm:t>
        <a:bodyPr/>
        <a:lstStyle/>
        <a:p>
          <a:endParaRPr lang="cs-CZ"/>
        </a:p>
      </dgm:t>
    </dgm:pt>
  </dgm:ptLst>
  <dgm:cxnLst>
    <dgm:cxn modelId="{75655A43-6A9A-4F52-BA85-E63C5A5F056B}" type="presOf" srcId="{977842E0-95DD-4ABB-9CE0-3E068345AC19}" destId="{C51BF41B-E141-4164-879B-493BE8D0F90E}" srcOrd="0" destOrd="0" presId="urn:microsoft.com/office/officeart/2008/layout/AlternatingHexagons"/>
    <dgm:cxn modelId="{A990B7BE-1497-452B-BCF8-79204BE0D053}" type="presOf" srcId="{151193D1-BCB8-464C-8CF1-7C64E2F28510}" destId="{86883C3A-2DAE-4166-9E2C-1F3C808F4336}" srcOrd="0" destOrd="0" presId="urn:microsoft.com/office/officeart/2008/layout/AlternatingHexagons"/>
    <dgm:cxn modelId="{EAFD1C92-DC62-42C0-A51E-A5E7AC62A4E2}" srcId="{A5E06727-117E-4CE2-B51E-D29CE8952D47}" destId="{151193D1-BCB8-464C-8CF1-7C64E2F28510}" srcOrd="0" destOrd="0" parTransId="{003655D9-84BE-4A73-B745-2CD95544AB8B}" sibTransId="{182F5602-34FF-4B6B-8993-186E586B0F4A}"/>
    <dgm:cxn modelId="{4D032603-B7F4-498A-9FED-CCDBEA6B809B}" srcId="{A5E06727-117E-4CE2-B51E-D29CE8952D47}" destId="{1CF38803-868B-4403-8DB5-13500CFDA20F}" srcOrd="2" destOrd="0" parTransId="{491DE1EC-5FAA-463D-813A-7AD215D38C27}" sibTransId="{EA7C344C-7F7E-4971-ACFE-914EEBB12B42}"/>
    <dgm:cxn modelId="{A7F99D0E-2500-46FF-B1AD-B9DD7980676B}" srcId="{151193D1-BCB8-464C-8CF1-7C64E2F28510}" destId="{A530CEFF-A27C-422B-98CE-ED50018FD1E6}" srcOrd="0" destOrd="0" parTransId="{68D7E2FE-6954-48DD-91AD-A77FAC807533}" sibTransId="{E41CF77C-A9C8-4597-AB86-78E54E69964C}"/>
    <dgm:cxn modelId="{523B7E77-9A08-4F47-99D7-AC27070C6208}" type="presOf" srcId="{EA7C344C-7F7E-4971-ACFE-914EEBB12B42}" destId="{2A32802C-4049-4470-839C-6EE3F817F986}" srcOrd="0" destOrd="0" presId="urn:microsoft.com/office/officeart/2008/layout/AlternatingHexagons"/>
    <dgm:cxn modelId="{70993E7F-EEDB-4E8C-B0AB-B6C14E7AA042}" srcId="{B93A54A8-1CBF-4723-829C-7B3DD4CF5627}" destId="{977842E0-95DD-4ABB-9CE0-3E068345AC19}" srcOrd="0" destOrd="0" parTransId="{F4D4B0D4-E541-44FA-A918-E527404C5AC6}" sibTransId="{F99B3286-AF7A-477F-B2F5-FD3F6772078E}"/>
    <dgm:cxn modelId="{740BC053-846A-4E94-A877-A59367A538F2}" type="presOf" srcId="{6EA5CD07-D987-4BD9-B37D-90496D490C5F}" destId="{36576AB0-7F1D-4040-9FCE-C782495B2E81}" srcOrd="0" destOrd="0" presId="urn:microsoft.com/office/officeart/2008/layout/AlternatingHexagons"/>
    <dgm:cxn modelId="{4466D4C3-4180-49A3-80D0-CB5A512E6E9D}" type="presOf" srcId="{B93A54A8-1CBF-4723-829C-7B3DD4CF5627}" destId="{3757153F-6347-404F-93F9-9745D59E1282}" srcOrd="0" destOrd="0" presId="urn:microsoft.com/office/officeart/2008/layout/AlternatingHexagons"/>
    <dgm:cxn modelId="{04D1B69F-05E5-440A-9AD7-3279A97F029A}" srcId="{A5E06727-117E-4CE2-B51E-D29CE8952D47}" destId="{B93A54A8-1CBF-4723-829C-7B3DD4CF5627}" srcOrd="1" destOrd="0" parTransId="{F56F3C3B-D316-4E70-864A-977E907200E0}" sibTransId="{6EA5CD07-D987-4BD9-B37D-90496D490C5F}"/>
    <dgm:cxn modelId="{7932C0DC-C353-4EAE-AE76-B16396714C9D}" type="presOf" srcId="{1CF38803-868B-4403-8DB5-13500CFDA20F}" destId="{DA69E641-17E4-4968-BBE5-F5AA03351D59}" srcOrd="0" destOrd="0" presId="urn:microsoft.com/office/officeart/2008/layout/AlternatingHexagons"/>
    <dgm:cxn modelId="{9F2357D1-A82E-415F-880B-0108BE5B7A3F}" type="presOf" srcId="{182F5602-34FF-4B6B-8993-186E586B0F4A}" destId="{3E7EF867-0A99-4DC7-84D3-99C3AA6E5E73}" srcOrd="0" destOrd="0" presId="urn:microsoft.com/office/officeart/2008/layout/AlternatingHexagons"/>
    <dgm:cxn modelId="{6F4AB88A-95C9-4B78-85B9-F700CB2E9372}" type="presOf" srcId="{8C63F4FD-D97C-454B-8BA5-1508DFC6F2E2}" destId="{CA14474B-1536-402F-930D-0AC3E39C4F89}" srcOrd="0" destOrd="0" presId="urn:microsoft.com/office/officeart/2008/layout/AlternatingHexagons"/>
    <dgm:cxn modelId="{A6A3BCC9-9A38-438A-B97B-23E6D98B14FE}" srcId="{1CF38803-868B-4403-8DB5-13500CFDA20F}" destId="{8C63F4FD-D97C-454B-8BA5-1508DFC6F2E2}" srcOrd="0" destOrd="0" parTransId="{53A4FF72-3654-42B9-95FA-9C97EA061116}" sibTransId="{8514036D-CC10-48BA-B95A-1B35463CD2EA}"/>
    <dgm:cxn modelId="{19B11602-5672-4294-BAC1-8B9FA0F21B56}" type="presOf" srcId="{A530CEFF-A27C-422B-98CE-ED50018FD1E6}" destId="{647431C7-5EEE-4A8D-820E-CC654591CC87}" srcOrd="0" destOrd="0" presId="urn:microsoft.com/office/officeart/2008/layout/AlternatingHexagons"/>
    <dgm:cxn modelId="{7FD0246D-4D01-4026-8D67-D97E1F64CBC8}" type="presOf" srcId="{A5E06727-117E-4CE2-B51E-D29CE8952D47}" destId="{30FBB4AA-C9E8-43AB-BC9B-EC151B379DB2}" srcOrd="0" destOrd="0" presId="urn:microsoft.com/office/officeart/2008/layout/AlternatingHexagons"/>
    <dgm:cxn modelId="{9E5643EF-5D76-4423-8A59-3C79818B3501}" type="presParOf" srcId="{30FBB4AA-C9E8-43AB-BC9B-EC151B379DB2}" destId="{B21483BB-4B91-4924-A4F0-90D5C185131C}" srcOrd="0" destOrd="0" presId="urn:microsoft.com/office/officeart/2008/layout/AlternatingHexagons"/>
    <dgm:cxn modelId="{FEE2E7CE-61D3-449C-A3D7-FD7A1B8EC50E}" type="presParOf" srcId="{B21483BB-4B91-4924-A4F0-90D5C185131C}" destId="{86883C3A-2DAE-4166-9E2C-1F3C808F4336}" srcOrd="0" destOrd="0" presId="urn:microsoft.com/office/officeart/2008/layout/AlternatingHexagons"/>
    <dgm:cxn modelId="{136404B7-DEB9-4933-8226-FE980658DF26}" type="presParOf" srcId="{B21483BB-4B91-4924-A4F0-90D5C185131C}" destId="{647431C7-5EEE-4A8D-820E-CC654591CC87}" srcOrd="1" destOrd="0" presId="urn:microsoft.com/office/officeart/2008/layout/AlternatingHexagons"/>
    <dgm:cxn modelId="{D9DB807F-87A7-47FF-B05E-71B1CC1F7366}" type="presParOf" srcId="{B21483BB-4B91-4924-A4F0-90D5C185131C}" destId="{81DFE02F-3C15-4994-B530-E2EF747714D1}" srcOrd="2" destOrd="0" presId="urn:microsoft.com/office/officeart/2008/layout/AlternatingHexagons"/>
    <dgm:cxn modelId="{86BFC0EE-4871-4107-85E8-91CB0AD3B5D6}" type="presParOf" srcId="{B21483BB-4B91-4924-A4F0-90D5C185131C}" destId="{271A18F8-9E6E-4705-A867-F159896A2E25}" srcOrd="3" destOrd="0" presId="urn:microsoft.com/office/officeart/2008/layout/AlternatingHexagons"/>
    <dgm:cxn modelId="{843341AD-5D4B-414B-BBEC-7129878C1C94}" type="presParOf" srcId="{B21483BB-4B91-4924-A4F0-90D5C185131C}" destId="{3E7EF867-0A99-4DC7-84D3-99C3AA6E5E73}" srcOrd="4" destOrd="0" presId="urn:microsoft.com/office/officeart/2008/layout/AlternatingHexagons"/>
    <dgm:cxn modelId="{36C7BD41-B854-4A4D-BAC0-9F3FC80CF74A}" type="presParOf" srcId="{30FBB4AA-C9E8-43AB-BC9B-EC151B379DB2}" destId="{39971EE1-04DC-4FE3-B096-AFF094333272}" srcOrd="1" destOrd="0" presId="urn:microsoft.com/office/officeart/2008/layout/AlternatingHexagons"/>
    <dgm:cxn modelId="{43FD901B-90A7-4102-A9A9-2F174D8E6322}" type="presParOf" srcId="{30FBB4AA-C9E8-43AB-BC9B-EC151B379DB2}" destId="{24B26149-5B6D-4EA8-8EDD-82572295C34B}" srcOrd="2" destOrd="0" presId="urn:microsoft.com/office/officeart/2008/layout/AlternatingHexagons"/>
    <dgm:cxn modelId="{355A1540-93C5-4CD2-A185-A24C831D947E}" type="presParOf" srcId="{24B26149-5B6D-4EA8-8EDD-82572295C34B}" destId="{3757153F-6347-404F-93F9-9745D59E1282}" srcOrd="0" destOrd="0" presId="urn:microsoft.com/office/officeart/2008/layout/AlternatingHexagons"/>
    <dgm:cxn modelId="{1EC4BACE-6BC4-4320-B9A8-F8F22FBB4F33}" type="presParOf" srcId="{24B26149-5B6D-4EA8-8EDD-82572295C34B}" destId="{C51BF41B-E141-4164-879B-493BE8D0F90E}" srcOrd="1" destOrd="0" presId="urn:microsoft.com/office/officeart/2008/layout/AlternatingHexagons"/>
    <dgm:cxn modelId="{21B8FF9D-B80A-4067-8BB3-C31B2A5FA18D}" type="presParOf" srcId="{24B26149-5B6D-4EA8-8EDD-82572295C34B}" destId="{C070075E-3DBC-4753-8D45-FCB85A54A275}" srcOrd="2" destOrd="0" presId="urn:microsoft.com/office/officeart/2008/layout/AlternatingHexagons"/>
    <dgm:cxn modelId="{B4EE2D40-ECD2-4086-A66D-4D78BB900ED9}" type="presParOf" srcId="{24B26149-5B6D-4EA8-8EDD-82572295C34B}" destId="{80C9E80F-66CC-41E0-AFA8-2A34322728F1}" srcOrd="3" destOrd="0" presId="urn:microsoft.com/office/officeart/2008/layout/AlternatingHexagons"/>
    <dgm:cxn modelId="{29270670-7602-47B9-96E0-7A47C5BC8A53}" type="presParOf" srcId="{24B26149-5B6D-4EA8-8EDD-82572295C34B}" destId="{36576AB0-7F1D-4040-9FCE-C782495B2E81}" srcOrd="4" destOrd="0" presId="urn:microsoft.com/office/officeart/2008/layout/AlternatingHexagons"/>
    <dgm:cxn modelId="{716BB1C2-E6CA-4273-BC49-73CD1EB910CF}" type="presParOf" srcId="{30FBB4AA-C9E8-43AB-BC9B-EC151B379DB2}" destId="{436CB639-CCD9-4A28-9B36-F878E1BA7C83}" srcOrd="3" destOrd="0" presId="urn:microsoft.com/office/officeart/2008/layout/AlternatingHexagons"/>
    <dgm:cxn modelId="{EE8CEBEF-B41C-49E4-BE57-767F4DB10A05}" type="presParOf" srcId="{30FBB4AA-C9E8-43AB-BC9B-EC151B379DB2}" destId="{8B3B373E-508B-405A-AF60-A3EB0B6BDDA1}" srcOrd="4" destOrd="0" presId="urn:microsoft.com/office/officeart/2008/layout/AlternatingHexagons"/>
    <dgm:cxn modelId="{CD8A120F-F6BB-4101-B83D-48DC9F795B92}" type="presParOf" srcId="{8B3B373E-508B-405A-AF60-A3EB0B6BDDA1}" destId="{DA69E641-17E4-4968-BBE5-F5AA03351D59}" srcOrd="0" destOrd="0" presId="urn:microsoft.com/office/officeart/2008/layout/AlternatingHexagons"/>
    <dgm:cxn modelId="{E02DE766-14A1-43FF-8D0D-9B20C28CB10B}" type="presParOf" srcId="{8B3B373E-508B-405A-AF60-A3EB0B6BDDA1}" destId="{CA14474B-1536-402F-930D-0AC3E39C4F89}" srcOrd="1" destOrd="0" presId="urn:microsoft.com/office/officeart/2008/layout/AlternatingHexagons"/>
    <dgm:cxn modelId="{78C3CA88-DA75-4270-8062-84566E1A5414}" type="presParOf" srcId="{8B3B373E-508B-405A-AF60-A3EB0B6BDDA1}" destId="{28B991CE-0CE7-471A-A7F2-F52A8EA47D16}" srcOrd="2" destOrd="0" presId="urn:microsoft.com/office/officeart/2008/layout/AlternatingHexagons"/>
    <dgm:cxn modelId="{27D5FC5C-E394-412C-8AB7-C9A6AADFA244}" type="presParOf" srcId="{8B3B373E-508B-405A-AF60-A3EB0B6BDDA1}" destId="{83BE76B3-F48B-4C51-A490-2E2FA4D0EE15}" srcOrd="3" destOrd="0" presId="urn:microsoft.com/office/officeart/2008/layout/AlternatingHexagons"/>
    <dgm:cxn modelId="{35C7D288-6B79-4306-A1FE-927EEE1A264B}" type="presParOf" srcId="{8B3B373E-508B-405A-AF60-A3EB0B6BDDA1}" destId="{2A32802C-4049-4470-839C-6EE3F817F986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E06727-117E-4CE2-B51E-D29CE8952D47}" type="doc">
      <dgm:prSet loTypeId="urn:microsoft.com/office/officeart/2008/layout/AlternatingHexagons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51193D1-BCB8-464C-8CF1-7C64E2F2851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2</a:t>
          </a:r>
          <a:endParaRPr lang="cs-CZ" dirty="0"/>
        </a:p>
      </dgm:t>
    </dgm:pt>
    <dgm:pt modelId="{003655D9-84BE-4A73-B745-2CD95544AB8B}" type="parTrans" cxnId="{EAFD1C92-DC62-42C0-A51E-A5E7AC62A4E2}">
      <dgm:prSet/>
      <dgm:spPr/>
      <dgm:t>
        <a:bodyPr/>
        <a:lstStyle/>
        <a:p>
          <a:endParaRPr lang="cs-CZ"/>
        </a:p>
      </dgm:t>
    </dgm:pt>
    <dgm:pt modelId="{182F5602-34FF-4B6B-8993-186E586B0F4A}" type="sibTrans" cxnId="{EAFD1C92-DC62-42C0-A51E-A5E7AC62A4E2}">
      <dgm:prSet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A530CEFF-A27C-422B-98CE-ED50018FD1E6}">
      <dgm:prSet phldrT="[Text]" phldr="1"/>
      <dgm:spPr/>
      <dgm:t>
        <a:bodyPr/>
        <a:lstStyle/>
        <a:p>
          <a:endParaRPr lang="cs-CZ" dirty="0"/>
        </a:p>
      </dgm:t>
    </dgm:pt>
    <dgm:pt modelId="{68D7E2FE-6954-48DD-91AD-A77FAC807533}" type="parTrans" cxnId="{A7F99D0E-2500-46FF-B1AD-B9DD7980676B}">
      <dgm:prSet/>
      <dgm:spPr/>
      <dgm:t>
        <a:bodyPr/>
        <a:lstStyle/>
        <a:p>
          <a:endParaRPr lang="cs-CZ"/>
        </a:p>
      </dgm:t>
    </dgm:pt>
    <dgm:pt modelId="{E41CF77C-A9C8-4597-AB86-78E54E69964C}" type="sibTrans" cxnId="{A7F99D0E-2500-46FF-B1AD-B9DD7980676B}">
      <dgm:prSet/>
      <dgm:spPr/>
      <dgm:t>
        <a:bodyPr/>
        <a:lstStyle/>
        <a:p>
          <a:endParaRPr lang="cs-CZ"/>
        </a:p>
      </dgm:t>
    </dgm:pt>
    <dgm:pt modelId="{B93A54A8-1CBF-4723-829C-7B3DD4CF5627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F56F3C3B-D316-4E70-864A-977E907200E0}" type="parTrans" cxnId="{04D1B69F-05E5-440A-9AD7-3279A97F029A}">
      <dgm:prSet/>
      <dgm:spPr/>
      <dgm:t>
        <a:bodyPr/>
        <a:lstStyle/>
        <a:p>
          <a:endParaRPr lang="cs-CZ"/>
        </a:p>
      </dgm:t>
    </dgm:pt>
    <dgm:pt modelId="{6EA5CD07-D987-4BD9-B37D-90496D490C5F}" type="sibTrans" cxnId="{04D1B69F-05E5-440A-9AD7-3279A97F029A}">
      <dgm:prSet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977842E0-95DD-4ABB-9CE0-3E068345AC19}">
      <dgm:prSet phldrT="[Text]" phldr="1"/>
      <dgm:spPr/>
      <dgm:t>
        <a:bodyPr/>
        <a:lstStyle/>
        <a:p>
          <a:endParaRPr lang="cs-CZ" dirty="0"/>
        </a:p>
      </dgm:t>
    </dgm:pt>
    <dgm:pt modelId="{F4D4B0D4-E541-44FA-A918-E527404C5AC6}" type="parTrans" cxnId="{70993E7F-EEDB-4E8C-B0AB-B6C14E7AA042}">
      <dgm:prSet/>
      <dgm:spPr/>
      <dgm:t>
        <a:bodyPr/>
        <a:lstStyle/>
        <a:p>
          <a:endParaRPr lang="cs-CZ"/>
        </a:p>
      </dgm:t>
    </dgm:pt>
    <dgm:pt modelId="{F99B3286-AF7A-477F-B2F5-FD3F6772078E}" type="sibTrans" cxnId="{70993E7F-EEDB-4E8C-B0AB-B6C14E7AA042}">
      <dgm:prSet/>
      <dgm:spPr/>
      <dgm:t>
        <a:bodyPr/>
        <a:lstStyle/>
        <a:p>
          <a:endParaRPr lang="cs-CZ"/>
        </a:p>
      </dgm:t>
    </dgm:pt>
    <dgm:pt modelId="{1CF38803-868B-4403-8DB5-13500CFDA20F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491DE1EC-5FAA-463D-813A-7AD215D38C27}" type="parTrans" cxnId="{4D032603-B7F4-498A-9FED-CCDBEA6B809B}">
      <dgm:prSet/>
      <dgm:spPr/>
      <dgm:t>
        <a:bodyPr/>
        <a:lstStyle/>
        <a:p>
          <a:endParaRPr lang="cs-CZ"/>
        </a:p>
      </dgm:t>
    </dgm:pt>
    <dgm:pt modelId="{EA7C344C-7F7E-4971-ACFE-914EEBB12B42}" type="sibTrans" cxnId="{4D032603-B7F4-498A-9FED-CCDBEA6B809B}">
      <dgm:prSet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8C63F4FD-D97C-454B-8BA5-1508DFC6F2E2}">
      <dgm:prSet phldrT="[Text]" phldr="1"/>
      <dgm:spPr/>
      <dgm:t>
        <a:bodyPr/>
        <a:lstStyle/>
        <a:p>
          <a:endParaRPr lang="cs-CZ" dirty="0"/>
        </a:p>
      </dgm:t>
    </dgm:pt>
    <dgm:pt modelId="{53A4FF72-3654-42B9-95FA-9C97EA061116}" type="parTrans" cxnId="{A6A3BCC9-9A38-438A-B97B-23E6D98B14FE}">
      <dgm:prSet/>
      <dgm:spPr/>
      <dgm:t>
        <a:bodyPr/>
        <a:lstStyle/>
        <a:p>
          <a:endParaRPr lang="cs-CZ"/>
        </a:p>
      </dgm:t>
    </dgm:pt>
    <dgm:pt modelId="{8514036D-CC10-48BA-B95A-1B35463CD2EA}" type="sibTrans" cxnId="{A6A3BCC9-9A38-438A-B97B-23E6D98B14FE}">
      <dgm:prSet/>
      <dgm:spPr/>
      <dgm:t>
        <a:bodyPr/>
        <a:lstStyle/>
        <a:p>
          <a:endParaRPr lang="cs-CZ"/>
        </a:p>
      </dgm:t>
    </dgm:pt>
    <dgm:pt modelId="{30FBB4AA-C9E8-43AB-BC9B-EC151B379DB2}" type="pres">
      <dgm:prSet presAssocID="{A5E06727-117E-4CE2-B51E-D29CE8952D47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21483BB-4B91-4924-A4F0-90D5C185131C}" type="pres">
      <dgm:prSet presAssocID="{151193D1-BCB8-464C-8CF1-7C64E2F28510}" presName="composite" presStyleCnt="0"/>
      <dgm:spPr/>
    </dgm:pt>
    <dgm:pt modelId="{86883C3A-2DAE-4166-9E2C-1F3C808F4336}" type="pres">
      <dgm:prSet presAssocID="{151193D1-BCB8-464C-8CF1-7C64E2F28510}" presName="Parent1" presStyleLbl="node1" presStyleIdx="0" presStyleCnt="6" custLinFactX="-81769" custLinFactNeighborX="-100000" custLinFactNeighborY="94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431C7-5EEE-4A8D-820E-CC654591CC87}" type="pres">
      <dgm:prSet presAssocID="{151193D1-BCB8-464C-8CF1-7C64E2F28510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FE02F-3C15-4994-B530-E2EF747714D1}" type="pres">
      <dgm:prSet presAssocID="{151193D1-BCB8-464C-8CF1-7C64E2F28510}" presName="BalanceSpacing" presStyleCnt="0"/>
      <dgm:spPr/>
    </dgm:pt>
    <dgm:pt modelId="{271A18F8-9E6E-4705-A867-F159896A2E25}" type="pres">
      <dgm:prSet presAssocID="{151193D1-BCB8-464C-8CF1-7C64E2F28510}" presName="BalanceSpacing1" presStyleCnt="0"/>
      <dgm:spPr/>
    </dgm:pt>
    <dgm:pt modelId="{3E7EF867-0A99-4DC7-84D3-99C3AA6E5E73}" type="pres">
      <dgm:prSet presAssocID="{182F5602-34FF-4B6B-8993-186E586B0F4A}" presName="Accent1Text" presStyleLbl="node1" presStyleIdx="1" presStyleCnt="6" custLinFactX="-72736" custLinFactNeighborX="-100000" custLinFactNeighborY="944"/>
      <dgm:spPr/>
      <dgm:t>
        <a:bodyPr/>
        <a:lstStyle/>
        <a:p>
          <a:endParaRPr lang="cs-CZ"/>
        </a:p>
      </dgm:t>
    </dgm:pt>
    <dgm:pt modelId="{39971EE1-04DC-4FE3-B096-AFF094333272}" type="pres">
      <dgm:prSet presAssocID="{182F5602-34FF-4B6B-8993-186E586B0F4A}" presName="spaceBetweenRectangles" presStyleCnt="0"/>
      <dgm:spPr/>
    </dgm:pt>
    <dgm:pt modelId="{24B26149-5B6D-4EA8-8EDD-82572295C34B}" type="pres">
      <dgm:prSet presAssocID="{B93A54A8-1CBF-4723-829C-7B3DD4CF5627}" presName="composite" presStyleCnt="0"/>
      <dgm:spPr/>
    </dgm:pt>
    <dgm:pt modelId="{3757153F-6347-404F-93F9-9745D59E1282}" type="pres">
      <dgm:prSet presAssocID="{B93A54A8-1CBF-4723-829C-7B3DD4CF5627}" presName="Parent1" presStyleLbl="node1" presStyleIdx="2" presStyleCnt="6" custLinFactNeighborX="70373" custLinFactNeighborY="-8393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BF41B-E141-4164-879B-493BE8D0F90E}" type="pres">
      <dgm:prSet presAssocID="{B93A54A8-1CBF-4723-829C-7B3DD4CF5627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70075E-3DBC-4753-8D45-FCB85A54A275}" type="pres">
      <dgm:prSet presAssocID="{B93A54A8-1CBF-4723-829C-7B3DD4CF5627}" presName="BalanceSpacing" presStyleCnt="0"/>
      <dgm:spPr/>
    </dgm:pt>
    <dgm:pt modelId="{80C9E80F-66CC-41E0-AFA8-2A34322728F1}" type="pres">
      <dgm:prSet presAssocID="{B93A54A8-1CBF-4723-829C-7B3DD4CF5627}" presName="BalanceSpacing1" presStyleCnt="0"/>
      <dgm:spPr/>
    </dgm:pt>
    <dgm:pt modelId="{36576AB0-7F1D-4040-9FCE-C782495B2E81}" type="pres">
      <dgm:prSet presAssocID="{6EA5CD07-D987-4BD9-B37D-90496D490C5F}" presName="Accent1Text" presStyleLbl="node1" presStyleIdx="3" presStyleCnt="6" custLinFactX="-36594" custLinFactNeighborX="-100000" custLinFactNeighborY="-83936"/>
      <dgm:spPr/>
      <dgm:t>
        <a:bodyPr/>
        <a:lstStyle/>
        <a:p>
          <a:endParaRPr lang="cs-CZ"/>
        </a:p>
      </dgm:t>
    </dgm:pt>
    <dgm:pt modelId="{436CB639-CCD9-4A28-9B36-F878E1BA7C83}" type="pres">
      <dgm:prSet presAssocID="{6EA5CD07-D987-4BD9-B37D-90496D490C5F}" presName="spaceBetweenRectangles" presStyleCnt="0"/>
      <dgm:spPr/>
    </dgm:pt>
    <dgm:pt modelId="{8B3B373E-508B-405A-AF60-A3EB0B6BDDA1}" type="pres">
      <dgm:prSet presAssocID="{1CF38803-868B-4403-8DB5-13500CFDA20F}" presName="composite" presStyleCnt="0"/>
      <dgm:spPr/>
    </dgm:pt>
    <dgm:pt modelId="{DA69E641-17E4-4968-BBE5-F5AA03351D59}" type="pres">
      <dgm:prSet presAssocID="{1CF38803-868B-4403-8DB5-13500CFDA20F}" presName="Parent1" presStyleLbl="node1" presStyleIdx="4" presStyleCnt="6" custLinFactX="15134" custLinFactY="-68816" custLinFactNeighborX="100000" custLinFactNeighborY="-1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4474B-1536-402F-930D-0AC3E39C4F89}" type="pres">
      <dgm:prSet presAssocID="{1CF38803-868B-4403-8DB5-13500CFDA20F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991CE-0CE7-471A-A7F2-F52A8EA47D16}" type="pres">
      <dgm:prSet presAssocID="{1CF38803-868B-4403-8DB5-13500CFDA20F}" presName="BalanceSpacing" presStyleCnt="0"/>
      <dgm:spPr/>
    </dgm:pt>
    <dgm:pt modelId="{83BE76B3-F48B-4C51-A490-2E2FA4D0EE15}" type="pres">
      <dgm:prSet presAssocID="{1CF38803-868B-4403-8DB5-13500CFDA20F}" presName="BalanceSpacing1" presStyleCnt="0"/>
      <dgm:spPr/>
    </dgm:pt>
    <dgm:pt modelId="{2A32802C-4049-4470-839C-6EE3F817F986}" type="pres">
      <dgm:prSet presAssocID="{EA7C344C-7F7E-4971-ACFE-914EEBB12B42}" presName="Accent1Text" presStyleLbl="node1" presStyleIdx="5" presStyleCnt="6" custLinFactX="122102" custLinFactY="-68816" custLinFactNeighborX="200000" custLinFactNeighborY="-100000"/>
      <dgm:spPr/>
      <dgm:t>
        <a:bodyPr/>
        <a:lstStyle/>
        <a:p>
          <a:endParaRPr lang="cs-CZ"/>
        </a:p>
      </dgm:t>
    </dgm:pt>
  </dgm:ptLst>
  <dgm:cxnLst>
    <dgm:cxn modelId="{40FCE4DB-B37B-4FCE-8DC7-807B7A49C63F}" type="presOf" srcId="{6EA5CD07-D987-4BD9-B37D-90496D490C5F}" destId="{36576AB0-7F1D-4040-9FCE-C782495B2E81}" srcOrd="0" destOrd="0" presId="urn:microsoft.com/office/officeart/2008/layout/AlternatingHexagons"/>
    <dgm:cxn modelId="{EAFD1C92-DC62-42C0-A51E-A5E7AC62A4E2}" srcId="{A5E06727-117E-4CE2-B51E-D29CE8952D47}" destId="{151193D1-BCB8-464C-8CF1-7C64E2F28510}" srcOrd="0" destOrd="0" parTransId="{003655D9-84BE-4A73-B745-2CD95544AB8B}" sibTransId="{182F5602-34FF-4B6B-8993-186E586B0F4A}"/>
    <dgm:cxn modelId="{A7F99D0E-2500-46FF-B1AD-B9DD7980676B}" srcId="{151193D1-BCB8-464C-8CF1-7C64E2F28510}" destId="{A530CEFF-A27C-422B-98CE-ED50018FD1E6}" srcOrd="0" destOrd="0" parTransId="{68D7E2FE-6954-48DD-91AD-A77FAC807533}" sibTransId="{E41CF77C-A9C8-4597-AB86-78E54E69964C}"/>
    <dgm:cxn modelId="{A6A3BCC9-9A38-438A-B97B-23E6D98B14FE}" srcId="{1CF38803-868B-4403-8DB5-13500CFDA20F}" destId="{8C63F4FD-D97C-454B-8BA5-1508DFC6F2E2}" srcOrd="0" destOrd="0" parTransId="{53A4FF72-3654-42B9-95FA-9C97EA061116}" sibTransId="{8514036D-CC10-48BA-B95A-1B35463CD2EA}"/>
    <dgm:cxn modelId="{13648D02-BABF-4D19-BADF-5023B3CD0DD1}" type="presOf" srcId="{EA7C344C-7F7E-4971-ACFE-914EEBB12B42}" destId="{2A32802C-4049-4470-839C-6EE3F817F986}" srcOrd="0" destOrd="0" presId="urn:microsoft.com/office/officeart/2008/layout/AlternatingHexagons"/>
    <dgm:cxn modelId="{4D032603-B7F4-498A-9FED-CCDBEA6B809B}" srcId="{A5E06727-117E-4CE2-B51E-D29CE8952D47}" destId="{1CF38803-868B-4403-8DB5-13500CFDA20F}" srcOrd="2" destOrd="0" parTransId="{491DE1EC-5FAA-463D-813A-7AD215D38C27}" sibTransId="{EA7C344C-7F7E-4971-ACFE-914EEBB12B42}"/>
    <dgm:cxn modelId="{2303E83A-3F7D-438B-A1FB-82B3BC034628}" type="presOf" srcId="{182F5602-34FF-4B6B-8993-186E586B0F4A}" destId="{3E7EF867-0A99-4DC7-84D3-99C3AA6E5E73}" srcOrd="0" destOrd="0" presId="urn:microsoft.com/office/officeart/2008/layout/AlternatingHexagons"/>
    <dgm:cxn modelId="{161DE971-95B3-4AAA-B75E-BA13FE6F828F}" type="presOf" srcId="{977842E0-95DD-4ABB-9CE0-3E068345AC19}" destId="{C51BF41B-E141-4164-879B-493BE8D0F90E}" srcOrd="0" destOrd="0" presId="urn:microsoft.com/office/officeart/2008/layout/AlternatingHexagons"/>
    <dgm:cxn modelId="{A1A4DD68-BB62-4E9D-80A9-6A26B190C091}" type="presOf" srcId="{A530CEFF-A27C-422B-98CE-ED50018FD1E6}" destId="{647431C7-5EEE-4A8D-820E-CC654591CC87}" srcOrd="0" destOrd="0" presId="urn:microsoft.com/office/officeart/2008/layout/AlternatingHexagons"/>
    <dgm:cxn modelId="{70993E7F-EEDB-4E8C-B0AB-B6C14E7AA042}" srcId="{B93A54A8-1CBF-4723-829C-7B3DD4CF5627}" destId="{977842E0-95DD-4ABB-9CE0-3E068345AC19}" srcOrd="0" destOrd="0" parTransId="{F4D4B0D4-E541-44FA-A918-E527404C5AC6}" sibTransId="{F99B3286-AF7A-477F-B2F5-FD3F6772078E}"/>
    <dgm:cxn modelId="{A6F7A687-A795-4F60-9E41-84A54742309D}" type="presOf" srcId="{1CF38803-868B-4403-8DB5-13500CFDA20F}" destId="{DA69E641-17E4-4968-BBE5-F5AA03351D59}" srcOrd="0" destOrd="0" presId="urn:microsoft.com/office/officeart/2008/layout/AlternatingHexagons"/>
    <dgm:cxn modelId="{7F7602BD-8EB3-4284-81CD-D04C2F9A8871}" type="presOf" srcId="{B93A54A8-1CBF-4723-829C-7B3DD4CF5627}" destId="{3757153F-6347-404F-93F9-9745D59E1282}" srcOrd="0" destOrd="0" presId="urn:microsoft.com/office/officeart/2008/layout/AlternatingHexagons"/>
    <dgm:cxn modelId="{9F0AE4D4-C9DA-4DE7-817B-37CF1712064F}" type="presOf" srcId="{8C63F4FD-D97C-454B-8BA5-1508DFC6F2E2}" destId="{CA14474B-1536-402F-930D-0AC3E39C4F89}" srcOrd="0" destOrd="0" presId="urn:microsoft.com/office/officeart/2008/layout/AlternatingHexagons"/>
    <dgm:cxn modelId="{09707395-D1EB-4650-83D2-CB5665FB7B6F}" type="presOf" srcId="{151193D1-BCB8-464C-8CF1-7C64E2F28510}" destId="{86883C3A-2DAE-4166-9E2C-1F3C808F4336}" srcOrd="0" destOrd="0" presId="urn:microsoft.com/office/officeart/2008/layout/AlternatingHexagons"/>
    <dgm:cxn modelId="{04D1B69F-05E5-440A-9AD7-3279A97F029A}" srcId="{A5E06727-117E-4CE2-B51E-D29CE8952D47}" destId="{B93A54A8-1CBF-4723-829C-7B3DD4CF5627}" srcOrd="1" destOrd="0" parTransId="{F56F3C3B-D316-4E70-864A-977E907200E0}" sibTransId="{6EA5CD07-D987-4BD9-B37D-90496D490C5F}"/>
    <dgm:cxn modelId="{A5F06225-79F1-417E-AF80-161AC4DFAEAF}" type="presOf" srcId="{A5E06727-117E-4CE2-B51E-D29CE8952D47}" destId="{30FBB4AA-C9E8-43AB-BC9B-EC151B379DB2}" srcOrd="0" destOrd="0" presId="urn:microsoft.com/office/officeart/2008/layout/AlternatingHexagons"/>
    <dgm:cxn modelId="{3C50A463-3512-4495-8D84-A43F03135F7A}" type="presParOf" srcId="{30FBB4AA-C9E8-43AB-BC9B-EC151B379DB2}" destId="{B21483BB-4B91-4924-A4F0-90D5C185131C}" srcOrd="0" destOrd="0" presId="urn:microsoft.com/office/officeart/2008/layout/AlternatingHexagons"/>
    <dgm:cxn modelId="{E5A2707F-8729-49E9-98B2-8DF80FC51BB1}" type="presParOf" srcId="{B21483BB-4B91-4924-A4F0-90D5C185131C}" destId="{86883C3A-2DAE-4166-9E2C-1F3C808F4336}" srcOrd="0" destOrd="0" presId="urn:microsoft.com/office/officeart/2008/layout/AlternatingHexagons"/>
    <dgm:cxn modelId="{162570D9-0AC6-4F3B-8270-D2EF35716C1E}" type="presParOf" srcId="{B21483BB-4B91-4924-A4F0-90D5C185131C}" destId="{647431C7-5EEE-4A8D-820E-CC654591CC87}" srcOrd="1" destOrd="0" presId="urn:microsoft.com/office/officeart/2008/layout/AlternatingHexagons"/>
    <dgm:cxn modelId="{A8C6F929-7F67-4B70-BA64-7544E5061E3E}" type="presParOf" srcId="{B21483BB-4B91-4924-A4F0-90D5C185131C}" destId="{81DFE02F-3C15-4994-B530-E2EF747714D1}" srcOrd="2" destOrd="0" presId="urn:microsoft.com/office/officeart/2008/layout/AlternatingHexagons"/>
    <dgm:cxn modelId="{DA09EB27-20FD-455B-A733-CF7F8785342A}" type="presParOf" srcId="{B21483BB-4B91-4924-A4F0-90D5C185131C}" destId="{271A18F8-9E6E-4705-A867-F159896A2E25}" srcOrd="3" destOrd="0" presId="urn:microsoft.com/office/officeart/2008/layout/AlternatingHexagons"/>
    <dgm:cxn modelId="{CD0B20C7-6C56-463C-9615-F538886AB122}" type="presParOf" srcId="{B21483BB-4B91-4924-A4F0-90D5C185131C}" destId="{3E7EF867-0A99-4DC7-84D3-99C3AA6E5E73}" srcOrd="4" destOrd="0" presId="urn:microsoft.com/office/officeart/2008/layout/AlternatingHexagons"/>
    <dgm:cxn modelId="{D02B1EA1-4B08-4EAB-93ED-32A107A2B402}" type="presParOf" srcId="{30FBB4AA-C9E8-43AB-BC9B-EC151B379DB2}" destId="{39971EE1-04DC-4FE3-B096-AFF094333272}" srcOrd="1" destOrd="0" presId="urn:microsoft.com/office/officeart/2008/layout/AlternatingHexagons"/>
    <dgm:cxn modelId="{6920FFC7-0705-42F2-8EC7-351B0614F511}" type="presParOf" srcId="{30FBB4AA-C9E8-43AB-BC9B-EC151B379DB2}" destId="{24B26149-5B6D-4EA8-8EDD-82572295C34B}" srcOrd="2" destOrd="0" presId="urn:microsoft.com/office/officeart/2008/layout/AlternatingHexagons"/>
    <dgm:cxn modelId="{8607927B-52E1-4337-9588-20E6766FCBDF}" type="presParOf" srcId="{24B26149-5B6D-4EA8-8EDD-82572295C34B}" destId="{3757153F-6347-404F-93F9-9745D59E1282}" srcOrd="0" destOrd="0" presId="urn:microsoft.com/office/officeart/2008/layout/AlternatingHexagons"/>
    <dgm:cxn modelId="{81F04489-BFAF-48F1-B3FA-3899CF450193}" type="presParOf" srcId="{24B26149-5B6D-4EA8-8EDD-82572295C34B}" destId="{C51BF41B-E141-4164-879B-493BE8D0F90E}" srcOrd="1" destOrd="0" presId="urn:microsoft.com/office/officeart/2008/layout/AlternatingHexagons"/>
    <dgm:cxn modelId="{3B185D44-F366-4725-BABB-BF63A236DD63}" type="presParOf" srcId="{24B26149-5B6D-4EA8-8EDD-82572295C34B}" destId="{C070075E-3DBC-4753-8D45-FCB85A54A275}" srcOrd="2" destOrd="0" presId="urn:microsoft.com/office/officeart/2008/layout/AlternatingHexagons"/>
    <dgm:cxn modelId="{2D8B3994-DC63-4051-A6EC-4CFCA36916E6}" type="presParOf" srcId="{24B26149-5B6D-4EA8-8EDD-82572295C34B}" destId="{80C9E80F-66CC-41E0-AFA8-2A34322728F1}" srcOrd="3" destOrd="0" presId="urn:microsoft.com/office/officeart/2008/layout/AlternatingHexagons"/>
    <dgm:cxn modelId="{C5C9E22B-3333-49EE-959C-AECC8DC6776E}" type="presParOf" srcId="{24B26149-5B6D-4EA8-8EDD-82572295C34B}" destId="{36576AB0-7F1D-4040-9FCE-C782495B2E81}" srcOrd="4" destOrd="0" presId="urn:microsoft.com/office/officeart/2008/layout/AlternatingHexagons"/>
    <dgm:cxn modelId="{0E28AECB-1AA8-41F9-BDB8-E6E9ED0CA02B}" type="presParOf" srcId="{30FBB4AA-C9E8-43AB-BC9B-EC151B379DB2}" destId="{436CB639-CCD9-4A28-9B36-F878E1BA7C83}" srcOrd="3" destOrd="0" presId="urn:microsoft.com/office/officeart/2008/layout/AlternatingHexagons"/>
    <dgm:cxn modelId="{FE5E30BC-3ACA-4B72-9534-81ED8111F71A}" type="presParOf" srcId="{30FBB4AA-C9E8-43AB-BC9B-EC151B379DB2}" destId="{8B3B373E-508B-405A-AF60-A3EB0B6BDDA1}" srcOrd="4" destOrd="0" presId="urn:microsoft.com/office/officeart/2008/layout/AlternatingHexagons"/>
    <dgm:cxn modelId="{CA874513-7A75-4221-83BB-DC41DE3F58BA}" type="presParOf" srcId="{8B3B373E-508B-405A-AF60-A3EB0B6BDDA1}" destId="{DA69E641-17E4-4968-BBE5-F5AA03351D59}" srcOrd="0" destOrd="0" presId="urn:microsoft.com/office/officeart/2008/layout/AlternatingHexagons"/>
    <dgm:cxn modelId="{566EC6AA-614A-4F93-BD8A-5F0AD085FE48}" type="presParOf" srcId="{8B3B373E-508B-405A-AF60-A3EB0B6BDDA1}" destId="{CA14474B-1536-402F-930D-0AC3E39C4F89}" srcOrd="1" destOrd="0" presId="urn:microsoft.com/office/officeart/2008/layout/AlternatingHexagons"/>
    <dgm:cxn modelId="{6E4AD708-0FD5-4DD4-9156-9C0C0ED73A17}" type="presParOf" srcId="{8B3B373E-508B-405A-AF60-A3EB0B6BDDA1}" destId="{28B991CE-0CE7-471A-A7F2-F52A8EA47D16}" srcOrd="2" destOrd="0" presId="urn:microsoft.com/office/officeart/2008/layout/AlternatingHexagons"/>
    <dgm:cxn modelId="{ED81FBBA-B8BA-4E00-9C0A-42E1C2E7570A}" type="presParOf" srcId="{8B3B373E-508B-405A-AF60-A3EB0B6BDDA1}" destId="{83BE76B3-F48B-4C51-A490-2E2FA4D0EE15}" srcOrd="3" destOrd="0" presId="urn:microsoft.com/office/officeart/2008/layout/AlternatingHexagons"/>
    <dgm:cxn modelId="{C6A31410-7D41-40E8-B036-F5B3C1F4F8DB}" type="presParOf" srcId="{8B3B373E-508B-405A-AF60-A3EB0B6BDDA1}" destId="{2A32802C-4049-4470-839C-6EE3F817F986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E06727-117E-4CE2-B51E-D29CE8952D47}" type="doc">
      <dgm:prSet loTypeId="urn:microsoft.com/office/officeart/2008/layout/AlternatingHexagons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51193D1-BCB8-464C-8CF1-7C64E2F28510}">
      <dgm:prSet phldrT="[Text]"/>
      <dgm:spPr/>
      <dgm:t>
        <a:bodyPr/>
        <a:lstStyle/>
        <a:p>
          <a:r>
            <a:rPr lang="cs-CZ" dirty="0" smtClean="0"/>
            <a:t>Ě</a:t>
          </a:r>
          <a:endParaRPr lang="cs-CZ" dirty="0"/>
        </a:p>
      </dgm:t>
    </dgm:pt>
    <dgm:pt modelId="{003655D9-84BE-4A73-B745-2CD95544AB8B}" type="parTrans" cxnId="{EAFD1C92-DC62-42C0-A51E-A5E7AC62A4E2}">
      <dgm:prSet/>
      <dgm:spPr/>
      <dgm:t>
        <a:bodyPr/>
        <a:lstStyle/>
        <a:p>
          <a:endParaRPr lang="cs-CZ"/>
        </a:p>
      </dgm:t>
    </dgm:pt>
    <dgm:pt modelId="{182F5602-34FF-4B6B-8993-186E586B0F4A}" type="sibTrans" cxnId="{EAFD1C92-DC62-42C0-A51E-A5E7AC62A4E2}">
      <dgm:prSet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A530CEFF-A27C-422B-98CE-ED50018FD1E6}">
      <dgm:prSet phldrT="[Text]" phldr="1"/>
      <dgm:spPr/>
      <dgm:t>
        <a:bodyPr/>
        <a:lstStyle/>
        <a:p>
          <a:endParaRPr lang="cs-CZ" dirty="0"/>
        </a:p>
      </dgm:t>
    </dgm:pt>
    <dgm:pt modelId="{68D7E2FE-6954-48DD-91AD-A77FAC807533}" type="parTrans" cxnId="{A7F99D0E-2500-46FF-B1AD-B9DD7980676B}">
      <dgm:prSet/>
      <dgm:spPr/>
      <dgm:t>
        <a:bodyPr/>
        <a:lstStyle/>
        <a:p>
          <a:endParaRPr lang="cs-CZ"/>
        </a:p>
      </dgm:t>
    </dgm:pt>
    <dgm:pt modelId="{E41CF77C-A9C8-4597-AB86-78E54E69964C}" type="sibTrans" cxnId="{A7F99D0E-2500-46FF-B1AD-B9DD7980676B}">
      <dgm:prSet/>
      <dgm:spPr/>
      <dgm:t>
        <a:bodyPr/>
        <a:lstStyle/>
        <a:p>
          <a:endParaRPr lang="cs-CZ"/>
        </a:p>
      </dgm:t>
    </dgm:pt>
    <dgm:pt modelId="{B93A54A8-1CBF-4723-829C-7B3DD4CF5627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F56F3C3B-D316-4E70-864A-977E907200E0}" type="parTrans" cxnId="{04D1B69F-05E5-440A-9AD7-3279A97F029A}">
      <dgm:prSet/>
      <dgm:spPr/>
      <dgm:t>
        <a:bodyPr/>
        <a:lstStyle/>
        <a:p>
          <a:endParaRPr lang="cs-CZ"/>
        </a:p>
      </dgm:t>
    </dgm:pt>
    <dgm:pt modelId="{6EA5CD07-D987-4BD9-B37D-90496D490C5F}" type="sibTrans" cxnId="{04D1B69F-05E5-440A-9AD7-3279A97F029A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3</a:t>
          </a:r>
          <a:endParaRPr lang="cs-CZ" dirty="0"/>
        </a:p>
      </dgm:t>
    </dgm:pt>
    <dgm:pt modelId="{977842E0-95DD-4ABB-9CE0-3E068345AC19}">
      <dgm:prSet phldrT="[Text]" phldr="1"/>
      <dgm:spPr/>
      <dgm:t>
        <a:bodyPr/>
        <a:lstStyle/>
        <a:p>
          <a:endParaRPr lang="cs-CZ" dirty="0"/>
        </a:p>
      </dgm:t>
    </dgm:pt>
    <dgm:pt modelId="{F4D4B0D4-E541-44FA-A918-E527404C5AC6}" type="parTrans" cxnId="{70993E7F-EEDB-4E8C-B0AB-B6C14E7AA042}">
      <dgm:prSet/>
      <dgm:spPr/>
      <dgm:t>
        <a:bodyPr/>
        <a:lstStyle/>
        <a:p>
          <a:endParaRPr lang="cs-CZ"/>
        </a:p>
      </dgm:t>
    </dgm:pt>
    <dgm:pt modelId="{F99B3286-AF7A-477F-B2F5-FD3F6772078E}" type="sibTrans" cxnId="{70993E7F-EEDB-4E8C-B0AB-B6C14E7AA042}">
      <dgm:prSet/>
      <dgm:spPr/>
      <dgm:t>
        <a:bodyPr/>
        <a:lstStyle/>
        <a:p>
          <a:endParaRPr lang="cs-CZ"/>
        </a:p>
      </dgm:t>
    </dgm:pt>
    <dgm:pt modelId="{1CF38803-868B-4403-8DB5-13500CFDA20F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491DE1EC-5FAA-463D-813A-7AD215D38C27}" type="parTrans" cxnId="{4D032603-B7F4-498A-9FED-CCDBEA6B809B}">
      <dgm:prSet/>
      <dgm:spPr/>
      <dgm:t>
        <a:bodyPr/>
        <a:lstStyle/>
        <a:p>
          <a:endParaRPr lang="cs-CZ"/>
        </a:p>
      </dgm:t>
    </dgm:pt>
    <dgm:pt modelId="{EA7C344C-7F7E-4971-ACFE-914EEBB12B42}" type="sibTrans" cxnId="{4D032603-B7F4-498A-9FED-CCDBEA6B809B}">
      <dgm:prSet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8C63F4FD-D97C-454B-8BA5-1508DFC6F2E2}">
      <dgm:prSet phldrT="[Text]" phldr="1"/>
      <dgm:spPr/>
      <dgm:t>
        <a:bodyPr/>
        <a:lstStyle/>
        <a:p>
          <a:endParaRPr lang="cs-CZ" dirty="0"/>
        </a:p>
      </dgm:t>
    </dgm:pt>
    <dgm:pt modelId="{53A4FF72-3654-42B9-95FA-9C97EA061116}" type="parTrans" cxnId="{A6A3BCC9-9A38-438A-B97B-23E6D98B14FE}">
      <dgm:prSet/>
      <dgm:spPr/>
      <dgm:t>
        <a:bodyPr/>
        <a:lstStyle/>
        <a:p>
          <a:endParaRPr lang="cs-CZ"/>
        </a:p>
      </dgm:t>
    </dgm:pt>
    <dgm:pt modelId="{8514036D-CC10-48BA-B95A-1B35463CD2EA}" type="sibTrans" cxnId="{A6A3BCC9-9A38-438A-B97B-23E6D98B14FE}">
      <dgm:prSet/>
      <dgm:spPr/>
      <dgm:t>
        <a:bodyPr/>
        <a:lstStyle/>
        <a:p>
          <a:endParaRPr lang="cs-CZ"/>
        </a:p>
      </dgm:t>
    </dgm:pt>
    <dgm:pt modelId="{30FBB4AA-C9E8-43AB-BC9B-EC151B379DB2}" type="pres">
      <dgm:prSet presAssocID="{A5E06727-117E-4CE2-B51E-D29CE8952D47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21483BB-4B91-4924-A4F0-90D5C185131C}" type="pres">
      <dgm:prSet presAssocID="{151193D1-BCB8-464C-8CF1-7C64E2F28510}" presName="composite" presStyleCnt="0"/>
      <dgm:spPr/>
    </dgm:pt>
    <dgm:pt modelId="{86883C3A-2DAE-4166-9E2C-1F3C808F4336}" type="pres">
      <dgm:prSet presAssocID="{151193D1-BCB8-464C-8CF1-7C64E2F28510}" presName="Parent1" presStyleLbl="node1" presStyleIdx="0" presStyleCnt="6" custLinFactX="-90021" custLinFactNeighborX="-100000" custLinFactNeighborY="94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431C7-5EEE-4A8D-820E-CC654591CC87}" type="pres">
      <dgm:prSet presAssocID="{151193D1-BCB8-464C-8CF1-7C64E2F28510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FE02F-3C15-4994-B530-E2EF747714D1}" type="pres">
      <dgm:prSet presAssocID="{151193D1-BCB8-464C-8CF1-7C64E2F28510}" presName="BalanceSpacing" presStyleCnt="0"/>
      <dgm:spPr/>
    </dgm:pt>
    <dgm:pt modelId="{271A18F8-9E6E-4705-A867-F159896A2E25}" type="pres">
      <dgm:prSet presAssocID="{151193D1-BCB8-464C-8CF1-7C64E2F28510}" presName="BalanceSpacing1" presStyleCnt="0"/>
      <dgm:spPr/>
    </dgm:pt>
    <dgm:pt modelId="{3E7EF867-0A99-4DC7-84D3-99C3AA6E5E73}" type="pres">
      <dgm:prSet presAssocID="{182F5602-34FF-4B6B-8993-186E586B0F4A}" presName="Accent1Text" presStyleLbl="node1" presStyleIdx="1" presStyleCnt="6" custLinFactX="-80992" custLinFactNeighborX="-100000" custLinFactNeighborY="940"/>
      <dgm:spPr/>
      <dgm:t>
        <a:bodyPr/>
        <a:lstStyle/>
        <a:p>
          <a:endParaRPr lang="cs-CZ"/>
        </a:p>
      </dgm:t>
    </dgm:pt>
    <dgm:pt modelId="{39971EE1-04DC-4FE3-B096-AFF094333272}" type="pres">
      <dgm:prSet presAssocID="{182F5602-34FF-4B6B-8993-186E586B0F4A}" presName="spaceBetweenRectangles" presStyleCnt="0"/>
      <dgm:spPr/>
    </dgm:pt>
    <dgm:pt modelId="{24B26149-5B6D-4EA8-8EDD-82572295C34B}" type="pres">
      <dgm:prSet presAssocID="{B93A54A8-1CBF-4723-829C-7B3DD4CF5627}" presName="composite" presStyleCnt="0"/>
      <dgm:spPr/>
    </dgm:pt>
    <dgm:pt modelId="{3757153F-6347-404F-93F9-9745D59E1282}" type="pres">
      <dgm:prSet presAssocID="{B93A54A8-1CBF-4723-829C-7B3DD4CF5627}" presName="Parent1" presStyleLbl="node1" presStyleIdx="2" presStyleCnt="6" custLinFactNeighborX="62126" custLinFactNeighborY="-8394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BF41B-E141-4164-879B-493BE8D0F90E}" type="pres">
      <dgm:prSet presAssocID="{B93A54A8-1CBF-4723-829C-7B3DD4CF5627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70075E-3DBC-4753-8D45-FCB85A54A275}" type="pres">
      <dgm:prSet presAssocID="{B93A54A8-1CBF-4723-829C-7B3DD4CF5627}" presName="BalanceSpacing" presStyleCnt="0"/>
      <dgm:spPr/>
    </dgm:pt>
    <dgm:pt modelId="{80C9E80F-66CC-41E0-AFA8-2A34322728F1}" type="pres">
      <dgm:prSet presAssocID="{B93A54A8-1CBF-4723-829C-7B3DD4CF5627}" presName="BalanceSpacing1" presStyleCnt="0"/>
      <dgm:spPr/>
    </dgm:pt>
    <dgm:pt modelId="{36576AB0-7F1D-4040-9FCE-C782495B2E81}" type="pres">
      <dgm:prSet presAssocID="{6EA5CD07-D987-4BD9-B37D-90496D490C5F}" presName="Accent1Text" presStyleLbl="node1" presStyleIdx="3" presStyleCnt="6" custLinFactX="-44844" custLinFactNeighborX="-100000" custLinFactNeighborY="-83940"/>
      <dgm:spPr/>
      <dgm:t>
        <a:bodyPr/>
        <a:lstStyle/>
        <a:p>
          <a:endParaRPr lang="cs-CZ"/>
        </a:p>
      </dgm:t>
    </dgm:pt>
    <dgm:pt modelId="{436CB639-CCD9-4A28-9B36-F878E1BA7C83}" type="pres">
      <dgm:prSet presAssocID="{6EA5CD07-D987-4BD9-B37D-90496D490C5F}" presName="spaceBetweenRectangles" presStyleCnt="0"/>
      <dgm:spPr/>
    </dgm:pt>
    <dgm:pt modelId="{8B3B373E-508B-405A-AF60-A3EB0B6BDDA1}" type="pres">
      <dgm:prSet presAssocID="{1CF38803-868B-4403-8DB5-13500CFDA20F}" presName="composite" presStyleCnt="0"/>
      <dgm:spPr/>
    </dgm:pt>
    <dgm:pt modelId="{DA69E641-17E4-4968-BBE5-F5AA03351D59}" type="pres">
      <dgm:prSet presAssocID="{1CF38803-868B-4403-8DB5-13500CFDA20F}" presName="Parent1" presStyleLbl="node1" presStyleIdx="4" presStyleCnt="6" custLinFactX="6889" custLinFactY="-68820" custLinFactNeighborX="100000" custLinFactNeighborY="-1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4474B-1536-402F-930D-0AC3E39C4F89}" type="pres">
      <dgm:prSet presAssocID="{1CF38803-868B-4403-8DB5-13500CFDA20F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991CE-0CE7-471A-A7F2-F52A8EA47D16}" type="pres">
      <dgm:prSet presAssocID="{1CF38803-868B-4403-8DB5-13500CFDA20F}" presName="BalanceSpacing" presStyleCnt="0"/>
      <dgm:spPr/>
    </dgm:pt>
    <dgm:pt modelId="{83BE76B3-F48B-4C51-A490-2E2FA4D0EE15}" type="pres">
      <dgm:prSet presAssocID="{1CF38803-868B-4403-8DB5-13500CFDA20F}" presName="BalanceSpacing1" presStyleCnt="0"/>
      <dgm:spPr/>
    </dgm:pt>
    <dgm:pt modelId="{2A32802C-4049-4470-839C-6EE3F817F986}" type="pres">
      <dgm:prSet presAssocID="{EA7C344C-7F7E-4971-ACFE-914EEBB12B42}" presName="Accent1Text" presStyleLbl="node1" presStyleIdx="5" presStyleCnt="6" custLinFactX="113859" custLinFactY="-68820" custLinFactNeighborX="200000" custLinFactNeighborY="-100000"/>
      <dgm:spPr/>
      <dgm:t>
        <a:bodyPr/>
        <a:lstStyle/>
        <a:p>
          <a:endParaRPr lang="cs-CZ"/>
        </a:p>
      </dgm:t>
    </dgm:pt>
  </dgm:ptLst>
  <dgm:cxnLst>
    <dgm:cxn modelId="{AB81E2BB-4B19-4672-A47D-06D78F5050B4}" type="presOf" srcId="{EA7C344C-7F7E-4971-ACFE-914EEBB12B42}" destId="{2A32802C-4049-4470-839C-6EE3F817F986}" srcOrd="0" destOrd="0" presId="urn:microsoft.com/office/officeart/2008/layout/AlternatingHexagons"/>
    <dgm:cxn modelId="{EAFD1C92-DC62-42C0-A51E-A5E7AC62A4E2}" srcId="{A5E06727-117E-4CE2-B51E-D29CE8952D47}" destId="{151193D1-BCB8-464C-8CF1-7C64E2F28510}" srcOrd="0" destOrd="0" parTransId="{003655D9-84BE-4A73-B745-2CD95544AB8B}" sibTransId="{182F5602-34FF-4B6B-8993-186E586B0F4A}"/>
    <dgm:cxn modelId="{A7F99D0E-2500-46FF-B1AD-B9DD7980676B}" srcId="{151193D1-BCB8-464C-8CF1-7C64E2F28510}" destId="{A530CEFF-A27C-422B-98CE-ED50018FD1E6}" srcOrd="0" destOrd="0" parTransId="{68D7E2FE-6954-48DD-91AD-A77FAC807533}" sibTransId="{E41CF77C-A9C8-4597-AB86-78E54E69964C}"/>
    <dgm:cxn modelId="{F34075D0-D87C-4955-9769-88A123C78363}" type="presOf" srcId="{1CF38803-868B-4403-8DB5-13500CFDA20F}" destId="{DA69E641-17E4-4968-BBE5-F5AA03351D59}" srcOrd="0" destOrd="0" presId="urn:microsoft.com/office/officeart/2008/layout/AlternatingHexagons"/>
    <dgm:cxn modelId="{A6A3BCC9-9A38-438A-B97B-23E6D98B14FE}" srcId="{1CF38803-868B-4403-8DB5-13500CFDA20F}" destId="{8C63F4FD-D97C-454B-8BA5-1508DFC6F2E2}" srcOrd="0" destOrd="0" parTransId="{53A4FF72-3654-42B9-95FA-9C97EA061116}" sibTransId="{8514036D-CC10-48BA-B95A-1B35463CD2EA}"/>
    <dgm:cxn modelId="{6476D475-407C-41FE-B4AA-019CB2B31FF4}" type="presOf" srcId="{A5E06727-117E-4CE2-B51E-D29CE8952D47}" destId="{30FBB4AA-C9E8-43AB-BC9B-EC151B379DB2}" srcOrd="0" destOrd="0" presId="urn:microsoft.com/office/officeart/2008/layout/AlternatingHexagons"/>
    <dgm:cxn modelId="{4D032603-B7F4-498A-9FED-CCDBEA6B809B}" srcId="{A5E06727-117E-4CE2-B51E-D29CE8952D47}" destId="{1CF38803-868B-4403-8DB5-13500CFDA20F}" srcOrd="2" destOrd="0" parTransId="{491DE1EC-5FAA-463D-813A-7AD215D38C27}" sibTransId="{EA7C344C-7F7E-4971-ACFE-914EEBB12B42}"/>
    <dgm:cxn modelId="{3C904288-982E-475A-A850-DA9CB6B8F222}" type="presOf" srcId="{151193D1-BCB8-464C-8CF1-7C64E2F28510}" destId="{86883C3A-2DAE-4166-9E2C-1F3C808F4336}" srcOrd="0" destOrd="0" presId="urn:microsoft.com/office/officeart/2008/layout/AlternatingHexagons"/>
    <dgm:cxn modelId="{C317C822-AAB3-4DA2-9641-240F2A70CB53}" type="presOf" srcId="{8C63F4FD-D97C-454B-8BA5-1508DFC6F2E2}" destId="{CA14474B-1536-402F-930D-0AC3E39C4F89}" srcOrd="0" destOrd="0" presId="urn:microsoft.com/office/officeart/2008/layout/AlternatingHexagons"/>
    <dgm:cxn modelId="{6E967CF2-2DBF-4C3D-AD54-645BABF926EE}" type="presOf" srcId="{A530CEFF-A27C-422B-98CE-ED50018FD1E6}" destId="{647431C7-5EEE-4A8D-820E-CC654591CC87}" srcOrd="0" destOrd="0" presId="urn:microsoft.com/office/officeart/2008/layout/AlternatingHexagons"/>
    <dgm:cxn modelId="{2C2030A4-2E38-4539-B44B-4F8860842568}" type="presOf" srcId="{977842E0-95DD-4ABB-9CE0-3E068345AC19}" destId="{C51BF41B-E141-4164-879B-493BE8D0F90E}" srcOrd="0" destOrd="0" presId="urn:microsoft.com/office/officeart/2008/layout/AlternatingHexagons"/>
    <dgm:cxn modelId="{84F7C633-6DA1-4EA6-88DF-5EBA47417559}" type="presOf" srcId="{182F5602-34FF-4B6B-8993-186E586B0F4A}" destId="{3E7EF867-0A99-4DC7-84D3-99C3AA6E5E73}" srcOrd="0" destOrd="0" presId="urn:microsoft.com/office/officeart/2008/layout/AlternatingHexagons"/>
    <dgm:cxn modelId="{70993E7F-EEDB-4E8C-B0AB-B6C14E7AA042}" srcId="{B93A54A8-1CBF-4723-829C-7B3DD4CF5627}" destId="{977842E0-95DD-4ABB-9CE0-3E068345AC19}" srcOrd="0" destOrd="0" parTransId="{F4D4B0D4-E541-44FA-A918-E527404C5AC6}" sibTransId="{F99B3286-AF7A-477F-B2F5-FD3F6772078E}"/>
    <dgm:cxn modelId="{64FF20FD-C14C-4D32-A3A1-E521E2A3A957}" type="presOf" srcId="{B93A54A8-1CBF-4723-829C-7B3DD4CF5627}" destId="{3757153F-6347-404F-93F9-9745D59E1282}" srcOrd="0" destOrd="0" presId="urn:microsoft.com/office/officeart/2008/layout/AlternatingHexagons"/>
    <dgm:cxn modelId="{F496C130-4CE2-47CF-A567-77D3815EBE24}" type="presOf" srcId="{6EA5CD07-D987-4BD9-B37D-90496D490C5F}" destId="{36576AB0-7F1D-4040-9FCE-C782495B2E81}" srcOrd="0" destOrd="0" presId="urn:microsoft.com/office/officeart/2008/layout/AlternatingHexagons"/>
    <dgm:cxn modelId="{04D1B69F-05E5-440A-9AD7-3279A97F029A}" srcId="{A5E06727-117E-4CE2-B51E-D29CE8952D47}" destId="{B93A54A8-1CBF-4723-829C-7B3DD4CF5627}" srcOrd="1" destOrd="0" parTransId="{F56F3C3B-D316-4E70-864A-977E907200E0}" sibTransId="{6EA5CD07-D987-4BD9-B37D-90496D490C5F}"/>
    <dgm:cxn modelId="{0DA66F5D-99BA-489B-B297-92EC95F7760B}" type="presParOf" srcId="{30FBB4AA-C9E8-43AB-BC9B-EC151B379DB2}" destId="{B21483BB-4B91-4924-A4F0-90D5C185131C}" srcOrd="0" destOrd="0" presId="urn:microsoft.com/office/officeart/2008/layout/AlternatingHexagons"/>
    <dgm:cxn modelId="{E4E44F80-85A7-4BD7-9771-389283E4E653}" type="presParOf" srcId="{B21483BB-4B91-4924-A4F0-90D5C185131C}" destId="{86883C3A-2DAE-4166-9E2C-1F3C808F4336}" srcOrd="0" destOrd="0" presId="urn:microsoft.com/office/officeart/2008/layout/AlternatingHexagons"/>
    <dgm:cxn modelId="{85420982-EBA0-4393-90FF-B92A8B657F72}" type="presParOf" srcId="{B21483BB-4B91-4924-A4F0-90D5C185131C}" destId="{647431C7-5EEE-4A8D-820E-CC654591CC87}" srcOrd="1" destOrd="0" presId="urn:microsoft.com/office/officeart/2008/layout/AlternatingHexagons"/>
    <dgm:cxn modelId="{A17A16D9-82FF-4B79-BC47-5425FCEC10CA}" type="presParOf" srcId="{B21483BB-4B91-4924-A4F0-90D5C185131C}" destId="{81DFE02F-3C15-4994-B530-E2EF747714D1}" srcOrd="2" destOrd="0" presId="urn:microsoft.com/office/officeart/2008/layout/AlternatingHexagons"/>
    <dgm:cxn modelId="{20FA758D-A5B2-4484-92D6-F78031594AC5}" type="presParOf" srcId="{B21483BB-4B91-4924-A4F0-90D5C185131C}" destId="{271A18F8-9E6E-4705-A867-F159896A2E25}" srcOrd="3" destOrd="0" presId="urn:microsoft.com/office/officeart/2008/layout/AlternatingHexagons"/>
    <dgm:cxn modelId="{2EEB57DA-1671-4E6F-9DAE-5593E3BB6F10}" type="presParOf" srcId="{B21483BB-4B91-4924-A4F0-90D5C185131C}" destId="{3E7EF867-0A99-4DC7-84D3-99C3AA6E5E73}" srcOrd="4" destOrd="0" presId="urn:microsoft.com/office/officeart/2008/layout/AlternatingHexagons"/>
    <dgm:cxn modelId="{31757C85-7E11-4FC3-89A8-C266EC4171D8}" type="presParOf" srcId="{30FBB4AA-C9E8-43AB-BC9B-EC151B379DB2}" destId="{39971EE1-04DC-4FE3-B096-AFF094333272}" srcOrd="1" destOrd="0" presId="urn:microsoft.com/office/officeart/2008/layout/AlternatingHexagons"/>
    <dgm:cxn modelId="{BCA912A0-B626-4E77-AAEF-89ACF0AF7DEE}" type="presParOf" srcId="{30FBB4AA-C9E8-43AB-BC9B-EC151B379DB2}" destId="{24B26149-5B6D-4EA8-8EDD-82572295C34B}" srcOrd="2" destOrd="0" presId="urn:microsoft.com/office/officeart/2008/layout/AlternatingHexagons"/>
    <dgm:cxn modelId="{2C83E908-9229-418E-9151-A1A0DB1D92AB}" type="presParOf" srcId="{24B26149-5B6D-4EA8-8EDD-82572295C34B}" destId="{3757153F-6347-404F-93F9-9745D59E1282}" srcOrd="0" destOrd="0" presId="urn:microsoft.com/office/officeart/2008/layout/AlternatingHexagons"/>
    <dgm:cxn modelId="{638BCA5C-D26A-4756-8AF0-B6D96A04C2BD}" type="presParOf" srcId="{24B26149-5B6D-4EA8-8EDD-82572295C34B}" destId="{C51BF41B-E141-4164-879B-493BE8D0F90E}" srcOrd="1" destOrd="0" presId="urn:microsoft.com/office/officeart/2008/layout/AlternatingHexagons"/>
    <dgm:cxn modelId="{1A8A40A1-4A86-4C91-A102-E34EAFE063FE}" type="presParOf" srcId="{24B26149-5B6D-4EA8-8EDD-82572295C34B}" destId="{C070075E-3DBC-4753-8D45-FCB85A54A275}" srcOrd="2" destOrd="0" presId="urn:microsoft.com/office/officeart/2008/layout/AlternatingHexagons"/>
    <dgm:cxn modelId="{AAB0F2F0-147A-4C22-A3B1-3B92483DBAE5}" type="presParOf" srcId="{24B26149-5B6D-4EA8-8EDD-82572295C34B}" destId="{80C9E80F-66CC-41E0-AFA8-2A34322728F1}" srcOrd="3" destOrd="0" presId="urn:microsoft.com/office/officeart/2008/layout/AlternatingHexagons"/>
    <dgm:cxn modelId="{CD7557F5-B921-4397-AA31-73D9C0A8557D}" type="presParOf" srcId="{24B26149-5B6D-4EA8-8EDD-82572295C34B}" destId="{36576AB0-7F1D-4040-9FCE-C782495B2E81}" srcOrd="4" destOrd="0" presId="urn:microsoft.com/office/officeart/2008/layout/AlternatingHexagons"/>
    <dgm:cxn modelId="{B1E8C51E-0989-4E93-A7E7-3C331DD5CF6B}" type="presParOf" srcId="{30FBB4AA-C9E8-43AB-BC9B-EC151B379DB2}" destId="{436CB639-CCD9-4A28-9B36-F878E1BA7C83}" srcOrd="3" destOrd="0" presId="urn:microsoft.com/office/officeart/2008/layout/AlternatingHexagons"/>
    <dgm:cxn modelId="{8E133791-E058-40C2-9C6D-A1E8C5EF6149}" type="presParOf" srcId="{30FBB4AA-C9E8-43AB-BC9B-EC151B379DB2}" destId="{8B3B373E-508B-405A-AF60-A3EB0B6BDDA1}" srcOrd="4" destOrd="0" presId="urn:microsoft.com/office/officeart/2008/layout/AlternatingHexagons"/>
    <dgm:cxn modelId="{7F6FB6C4-C9A8-4BBC-ACD0-4810CD2431DA}" type="presParOf" srcId="{8B3B373E-508B-405A-AF60-A3EB0B6BDDA1}" destId="{DA69E641-17E4-4968-BBE5-F5AA03351D59}" srcOrd="0" destOrd="0" presId="urn:microsoft.com/office/officeart/2008/layout/AlternatingHexagons"/>
    <dgm:cxn modelId="{75E305B4-9871-45C6-9999-F63A0C473D6D}" type="presParOf" srcId="{8B3B373E-508B-405A-AF60-A3EB0B6BDDA1}" destId="{CA14474B-1536-402F-930D-0AC3E39C4F89}" srcOrd="1" destOrd="0" presId="urn:microsoft.com/office/officeart/2008/layout/AlternatingHexagons"/>
    <dgm:cxn modelId="{B2EB4846-5DFC-480D-A8E4-4091FEB61F4A}" type="presParOf" srcId="{8B3B373E-508B-405A-AF60-A3EB0B6BDDA1}" destId="{28B991CE-0CE7-471A-A7F2-F52A8EA47D16}" srcOrd="2" destOrd="0" presId="urn:microsoft.com/office/officeart/2008/layout/AlternatingHexagons"/>
    <dgm:cxn modelId="{44E8DB89-EE13-4239-806E-9EDAE2341E3D}" type="presParOf" srcId="{8B3B373E-508B-405A-AF60-A3EB0B6BDDA1}" destId="{83BE76B3-F48B-4C51-A490-2E2FA4D0EE15}" srcOrd="3" destOrd="0" presId="urn:microsoft.com/office/officeart/2008/layout/AlternatingHexagons"/>
    <dgm:cxn modelId="{CF4D0843-0F87-46F1-A978-A40E404A3AFA}" type="presParOf" srcId="{8B3B373E-508B-405A-AF60-A3EB0B6BDDA1}" destId="{2A32802C-4049-4470-839C-6EE3F817F986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E06727-117E-4CE2-B51E-D29CE8952D47}" type="doc">
      <dgm:prSet loTypeId="urn:microsoft.com/office/officeart/2008/layout/AlternatingHexagons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51193D1-BCB8-464C-8CF1-7C64E2F28510}">
      <dgm:prSet phldrT="[Text]"/>
      <dgm:spPr/>
      <dgm:t>
        <a:bodyPr/>
        <a:lstStyle/>
        <a:p>
          <a:r>
            <a:rPr lang="cs-CZ" dirty="0" smtClean="0"/>
            <a:t>Ě</a:t>
          </a:r>
          <a:endParaRPr lang="cs-CZ" dirty="0"/>
        </a:p>
      </dgm:t>
    </dgm:pt>
    <dgm:pt modelId="{003655D9-84BE-4A73-B745-2CD95544AB8B}" type="parTrans" cxnId="{EAFD1C92-DC62-42C0-A51E-A5E7AC62A4E2}">
      <dgm:prSet/>
      <dgm:spPr/>
      <dgm:t>
        <a:bodyPr/>
        <a:lstStyle/>
        <a:p>
          <a:endParaRPr lang="cs-CZ"/>
        </a:p>
      </dgm:t>
    </dgm:pt>
    <dgm:pt modelId="{182F5602-34FF-4B6B-8993-186E586B0F4A}" type="sibTrans" cxnId="{EAFD1C92-DC62-42C0-A51E-A5E7AC62A4E2}">
      <dgm:prSet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A530CEFF-A27C-422B-98CE-ED50018FD1E6}">
      <dgm:prSet phldrT="[Text]" phldr="1"/>
      <dgm:spPr/>
      <dgm:t>
        <a:bodyPr/>
        <a:lstStyle/>
        <a:p>
          <a:endParaRPr lang="cs-CZ" dirty="0"/>
        </a:p>
      </dgm:t>
    </dgm:pt>
    <dgm:pt modelId="{68D7E2FE-6954-48DD-91AD-A77FAC807533}" type="parTrans" cxnId="{A7F99D0E-2500-46FF-B1AD-B9DD7980676B}">
      <dgm:prSet/>
      <dgm:spPr/>
      <dgm:t>
        <a:bodyPr/>
        <a:lstStyle/>
        <a:p>
          <a:endParaRPr lang="cs-CZ"/>
        </a:p>
      </dgm:t>
    </dgm:pt>
    <dgm:pt modelId="{E41CF77C-A9C8-4597-AB86-78E54E69964C}" type="sibTrans" cxnId="{A7F99D0E-2500-46FF-B1AD-B9DD7980676B}">
      <dgm:prSet/>
      <dgm:spPr/>
      <dgm:t>
        <a:bodyPr/>
        <a:lstStyle/>
        <a:p>
          <a:endParaRPr lang="cs-CZ"/>
        </a:p>
      </dgm:t>
    </dgm:pt>
    <dgm:pt modelId="{B93A54A8-1CBF-4723-829C-7B3DD4CF562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4</a:t>
          </a:r>
          <a:endParaRPr lang="cs-CZ" dirty="0"/>
        </a:p>
      </dgm:t>
    </dgm:pt>
    <dgm:pt modelId="{F56F3C3B-D316-4E70-864A-977E907200E0}" type="parTrans" cxnId="{04D1B69F-05E5-440A-9AD7-3279A97F029A}">
      <dgm:prSet/>
      <dgm:spPr/>
      <dgm:t>
        <a:bodyPr/>
        <a:lstStyle/>
        <a:p>
          <a:endParaRPr lang="cs-CZ"/>
        </a:p>
      </dgm:t>
    </dgm:pt>
    <dgm:pt modelId="{6EA5CD07-D987-4BD9-B37D-90496D490C5F}" type="sibTrans" cxnId="{04D1B69F-05E5-440A-9AD7-3279A97F029A}">
      <dgm:prSet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977842E0-95DD-4ABB-9CE0-3E068345AC19}">
      <dgm:prSet phldrT="[Text]" phldr="1"/>
      <dgm:spPr/>
      <dgm:t>
        <a:bodyPr/>
        <a:lstStyle/>
        <a:p>
          <a:endParaRPr lang="cs-CZ" dirty="0"/>
        </a:p>
      </dgm:t>
    </dgm:pt>
    <dgm:pt modelId="{F4D4B0D4-E541-44FA-A918-E527404C5AC6}" type="parTrans" cxnId="{70993E7F-EEDB-4E8C-B0AB-B6C14E7AA042}">
      <dgm:prSet/>
      <dgm:spPr/>
      <dgm:t>
        <a:bodyPr/>
        <a:lstStyle/>
        <a:p>
          <a:endParaRPr lang="cs-CZ"/>
        </a:p>
      </dgm:t>
    </dgm:pt>
    <dgm:pt modelId="{F99B3286-AF7A-477F-B2F5-FD3F6772078E}" type="sibTrans" cxnId="{70993E7F-EEDB-4E8C-B0AB-B6C14E7AA042}">
      <dgm:prSet/>
      <dgm:spPr/>
      <dgm:t>
        <a:bodyPr/>
        <a:lstStyle/>
        <a:p>
          <a:endParaRPr lang="cs-CZ"/>
        </a:p>
      </dgm:t>
    </dgm:pt>
    <dgm:pt modelId="{1CF38803-868B-4403-8DB5-13500CFDA20F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491DE1EC-5FAA-463D-813A-7AD215D38C27}" type="parTrans" cxnId="{4D032603-B7F4-498A-9FED-CCDBEA6B809B}">
      <dgm:prSet/>
      <dgm:spPr/>
      <dgm:t>
        <a:bodyPr/>
        <a:lstStyle/>
        <a:p>
          <a:endParaRPr lang="cs-CZ"/>
        </a:p>
      </dgm:t>
    </dgm:pt>
    <dgm:pt modelId="{EA7C344C-7F7E-4971-ACFE-914EEBB12B42}" type="sibTrans" cxnId="{4D032603-B7F4-498A-9FED-CCDBEA6B809B}">
      <dgm:prSet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8C63F4FD-D97C-454B-8BA5-1508DFC6F2E2}">
      <dgm:prSet phldrT="[Text]" phldr="1"/>
      <dgm:spPr/>
      <dgm:t>
        <a:bodyPr/>
        <a:lstStyle/>
        <a:p>
          <a:endParaRPr lang="cs-CZ" dirty="0"/>
        </a:p>
      </dgm:t>
    </dgm:pt>
    <dgm:pt modelId="{53A4FF72-3654-42B9-95FA-9C97EA061116}" type="parTrans" cxnId="{A6A3BCC9-9A38-438A-B97B-23E6D98B14FE}">
      <dgm:prSet/>
      <dgm:spPr/>
      <dgm:t>
        <a:bodyPr/>
        <a:lstStyle/>
        <a:p>
          <a:endParaRPr lang="cs-CZ"/>
        </a:p>
      </dgm:t>
    </dgm:pt>
    <dgm:pt modelId="{8514036D-CC10-48BA-B95A-1B35463CD2EA}" type="sibTrans" cxnId="{A6A3BCC9-9A38-438A-B97B-23E6D98B14FE}">
      <dgm:prSet/>
      <dgm:spPr/>
      <dgm:t>
        <a:bodyPr/>
        <a:lstStyle/>
        <a:p>
          <a:endParaRPr lang="cs-CZ"/>
        </a:p>
      </dgm:t>
    </dgm:pt>
    <dgm:pt modelId="{30FBB4AA-C9E8-43AB-BC9B-EC151B379DB2}" type="pres">
      <dgm:prSet presAssocID="{A5E06727-117E-4CE2-B51E-D29CE8952D47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21483BB-4B91-4924-A4F0-90D5C185131C}" type="pres">
      <dgm:prSet presAssocID="{151193D1-BCB8-464C-8CF1-7C64E2F28510}" presName="composite" presStyleCnt="0"/>
      <dgm:spPr/>
    </dgm:pt>
    <dgm:pt modelId="{86883C3A-2DAE-4166-9E2C-1F3C808F4336}" type="pres">
      <dgm:prSet presAssocID="{151193D1-BCB8-464C-8CF1-7C64E2F28510}" presName="Parent1" presStyleLbl="node1" presStyleIdx="0" presStyleCnt="6" custLinFactX="-92661" custLinFactNeighborX="-100000" custLinFactNeighborY="578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431C7-5EEE-4A8D-820E-CC654591CC87}" type="pres">
      <dgm:prSet presAssocID="{151193D1-BCB8-464C-8CF1-7C64E2F28510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FE02F-3C15-4994-B530-E2EF747714D1}" type="pres">
      <dgm:prSet presAssocID="{151193D1-BCB8-464C-8CF1-7C64E2F28510}" presName="BalanceSpacing" presStyleCnt="0"/>
      <dgm:spPr/>
    </dgm:pt>
    <dgm:pt modelId="{271A18F8-9E6E-4705-A867-F159896A2E25}" type="pres">
      <dgm:prSet presAssocID="{151193D1-BCB8-464C-8CF1-7C64E2F28510}" presName="BalanceSpacing1" presStyleCnt="0"/>
      <dgm:spPr/>
    </dgm:pt>
    <dgm:pt modelId="{3E7EF867-0A99-4DC7-84D3-99C3AA6E5E73}" type="pres">
      <dgm:prSet presAssocID="{182F5602-34FF-4B6B-8993-186E586B0F4A}" presName="Accent1Text" presStyleLbl="node1" presStyleIdx="1" presStyleCnt="6" custLinFactX="-83581" custLinFactNeighborX="-100000" custLinFactNeighborY="5789"/>
      <dgm:spPr/>
      <dgm:t>
        <a:bodyPr/>
        <a:lstStyle/>
        <a:p>
          <a:endParaRPr lang="cs-CZ"/>
        </a:p>
      </dgm:t>
    </dgm:pt>
    <dgm:pt modelId="{39971EE1-04DC-4FE3-B096-AFF094333272}" type="pres">
      <dgm:prSet presAssocID="{182F5602-34FF-4B6B-8993-186E586B0F4A}" presName="spaceBetweenRectangles" presStyleCnt="0"/>
      <dgm:spPr/>
    </dgm:pt>
    <dgm:pt modelId="{24B26149-5B6D-4EA8-8EDD-82572295C34B}" type="pres">
      <dgm:prSet presAssocID="{B93A54A8-1CBF-4723-829C-7B3DD4CF5627}" presName="composite" presStyleCnt="0"/>
      <dgm:spPr/>
    </dgm:pt>
    <dgm:pt modelId="{3757153F-6347-404F-93F9-9745D59E1282}" type="pres">
      <dgm:prSet presAssocID="{B93A54A8-1CBF-4723-829C-7B3DD4CF5627}" presName="Parent1" presStyleLbl="node1" presStyleIdx="2" presStyleCnt="6" custLinFactNeighborX="59386" custLinFactNeighborY="-7909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BF41B-E141-4164-879B-493BE8D0F90E}" type="pres">
      <dgm:prSet presAssocID="{B93A54A8-1CBF-4723-829C-7B3DD4CF5627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70075E-3DBC-4753-8D45-FCB85A54A275}" type="pres">
      <dgm:prSet presAssocID="{B93A54A8-1CBF-4723-829C-7B3DD4CF5627}" presName="BalanceSpacing" presStyleCnt="0"/>
      <dgm:spPr/>
    </dgm:pt>
    <dgm:pt modelId="{80C9E80F-66CC-41E0-AFA8-2A34322728F1}" type="pres">
      <dgm:prSet presAssocID="{B93A54A8-1CBF-4723-829C-7B3DD4CF5627}" presName="BalanceSpacing1" presStyleCnt="0"/>
      <dgm:spPr/>
    </dgm:pt>
    <dgm:pt modelId="{36576AB0-7F1D-4040-9FCE-C782495B2E81}" type="pres">
      <dgm:prSet presAssocID="{6EA5CD07-D987-4BD9-B37D-90496D490C5F}" presName="Accent1Text" presStyleLbl="node1" presStyleIdx="3" presStyleCnt="6" custLinFactX="-47534" custLinFactNeighborX="-100000" custLinFactNeighborY="-79091"/>
      <dgm:spPr/>
      <dgm:t>
        <a:bodyPr/>
        <a:lstStyle/>
        <a:p>
          <a:endParaRPr lang="cs-CZ"/>
        </a:p>
      </dgm:t>
    </dgm:pt>
    <dgm:pt modelId="{436CB639-CCD9-4A28-9B36-F878E1BA7C83}" type="pres">
      <dgm:prSet presAssocID="{6EA5CD07-D987-4BD9-B37D-90496D490C5F}" presName="spaceBetweenRectangles" presStyleCnt="0"/>
      <dgm:spPr/>
    </dgm:pt>
    <dgm:pt modelId="{8B3B373E-508B-405A-AF60-A3EB0B6BDDA1}" type="pres">
      <dgm:prSet presAssocID="{1CF38803-868B-4403-8DB5-13500CFDA20F}" presName="composite" presStyleCnt="0"/>
      <dgm:spPr/>
    </dgm:pt>
    <dgm:pt modelId="{DA69E641-17E4-4968-BBE5-F5AA03351D59}" type="pres">
      <dgm:prSet presAssocID="{1CF38803-868B-4403-8DB5-13500CFDA20F}" presName="Parent1" presStyleLbl="node1" presStyleIdx="4" presStyleCnt="6" custLinFactX="4099" custLinFactY="-63971" custLinFactNeighborX="100000" custLinFactNeighborY="-1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4474B-1536-402F-930D-0AC3E39C4F89}" type="pres">
      <dgm:prSet presAssocID="{1CF38803-868B-4403-8DB5-13500CFDA20F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991CE-0CE7-471A-A7F2-F52A8EA47D16}" type="pres">
      <dgm:prSet presAssocID="{1CF38803-868B-4403-8DB5-13500CFDA20F}" presName="BalanceSpacing" presStyleCnt="0"/>
      <dgm:spPr/>
    </dgm:pt>
    <dgm:pt modelId="{83BE76B3-F48B-4C51-A490-2E2FA4D0EE15}" type="pres">
      <dgm:prSet presAssocID="{1CF38803-868B-4403-8DB5-13500CFDA20F}" presName="BalanceSpacing1" presStyleCnt="0"/>
      <dgm:spPr/>
    </dgm:pt>
    <dgm:pt modelId="{2A32802C-4049-4470-839C-6EE3F817F986}" type="pres">
      <dgm:prSet presAssocID="{EA7C344C-7F7E-4971-ACFE-914EEBB12B42}" presName="Accent1Text" presStyleLbl="node1" presStyleIdx="5" presStyleCnt="6" custLinFactX="111020" custLinFactY="-63971" custLinFactNeighborX="200000" custLinFactNeighborY="-100000"/>
      <dgm:spPr/>
      <dgm:t>
        <a:bodyPr/>
        <a:lstStyle/>
        <a:p>
          <a:endParaRPr lang="cs-CZ"/>
        </a:p>
      </dgm:t>
    </dgm:pt>
  </dgm:ptLst>
  <dgm:cxnLst>
    <dgm:cxn modelId="{EAFD1C92-DC62-42C0-A51E-A5E7AC62A4E2}" srcId="{A5E06727-117E-4CE2-B51E-D29CE8952D47}" destId="{151193D1-BCB8-464C-8CF1-7C64E2F28510}" srcOrd="0" destOrd="0" parTransId="{003655D9-84BE-4A73-B745-2CD95544AB8B}" sibTransId="{182F5602-34FF-4B6B-8993-186E586B0F4A}"/>
    <dgm:cxn modelId="{A7F99D0E-2500-46FF-B1AD-B9DD7980676B}" srcId="{151193D1-BCB8-464C-8CF1-7C64E2F28510}" destId="{A530CEFF-A27C-422B-98CE-ED50018FD1E6}" srcOrd="0" destOrd="0" parTransId="{68D7E2FE-6954-48DD-91AD-A77FAC807533}" sibTransId="{E41CF77C-A9C8-4597-AB86-78E54E69964C}"/>
    <dgm:cxn modelId="{BA73845E-2CD8-4EFE-AB9B-54FE20A50E5F}" type="presOf" srcId="{977842E0-95DD-4ABB-9CE0-3E068345AC19}" destId="{C51BF41B-E141-4164-879B-493BE8D0F90E}" srcOrd="0" destOrd="0" presId="urn:microsoft.com/office/officeart/2008/layout/AlternatingHexagons"/>
    <dgm:cxn modelId="{A6A3BCC9-9A38-438A-B97B-23E6D98B14FE}" srcId="{1CF38803-868B-4403-8DB5-13500CFDA20F}" destId="{8C63F4FD-D97C-454B-8BA5-1508DFC6F2E2}" srcOrd="0" destOrd="0" parTransId="{53A4FF72-3654-42B9-95FA-9C97EA061116}" sibTransId="{8514036D-CC10-48BA-B95A-1B35463CD2EA}"/>
    <dgm:cxn modelId="{4D032603-B7F4-498A-9FED-CCDBEA6B809B}" srcId="{A5E06727-117E-4CE2-B51E-D29CE8952D47}" destId="{1CF38803-868B-4403-8DB5-13500CFDA20F}" srcOrd="2" destOrd="0" parTransId="{491DE1EC-5FAA-463D-813A-7AD215D38C27}" sibTransId="{EA7C344C-7F7E-4971-ACFE-914EEBB12B42}"/>
    <dgm:cxn modelId="{32065C0E-9212-45A4-ACD9-46256605B2D0}" type="presOf" srcId="{B93A54A8-1CBF-4723-829C-7B3DD4CF5627}" destId="{3757153F-6347-404F-93F9-9745D59E1282}" srcOrd="0" destOrd="0" presId="urn:microsoft.com/office/officeart/2008/layout/AlternatingHexagons"/>
    <dgm:cxn modelId="{944EF62C-9ADC-4D5E-8B29-332452230287}" type="presOf" srcId="{EA7C344C-7F7E-4971-ACFE-914EEBB12B42}" destId="{2A32802C-4049-4470-839C-6EE3F817F986}" srcOrd="0" destOrd="0" presId="urn:microsoft.com/office/officeart/2008/layout/AlternatingHexagons"/>
    <dgm:cxn modelId="{682875EA-EE41-42F2-990F-F1193917041E}" type="presOf" srcId="{8C63F4FD-D97C-454B-8BA5-1508DFC6F2E2}" destId="{CA14474B-1536-402F-930D-0AC3E39C4F89}" srcOrd="0" destOrd="0" presId="urn:microsoft.com/office/officeart/2008/layout/AlternatingHexagons"/>
    <dgm:cxn modelId="{33D3FE2D-B9DA-4141-942C-DFD768E65E04}" type="presOf" srcId="{151193D1-BCB8-464C-8CF1-7C64E2F28510}" destId="{86883C3A-2DAE-4166-9E2C-1F3C808F4336}" srcOrd="0" destOrd="0" presId="urn:microsoft.com/office/officeart/2008/layout/AlternatingHexagons"/>
    <dgm:cxn modelId="{70993E7F-EEDB-4E8C-B0AB-B6C14E7AA042}" srcId="{B93A54A8-1CBF-4723-829C-7B3DD4CF5627}" destId="{977842E0-95DD-4ABB-9CE0-3E068345AC19}" srcOrd="0" destOrd="0" parTransId="{F4D4B0D4-E541-44FA-A918-E527404C5AC6}" sibTransId="{F99B3286-AF7A-477F-B2F5-FD3F6772078E}"/>
    <dgm:cxn modelId="{FD12A46D-8C6D-428F-9B82-70A6159E1B26}" type="presOf" srcId="{A530CEFF-A27C-422B-98CE-ED50018FD1E6}" destId="{647431C7-5EEE-4A8D-820E-CC654591CC87}" srcOrd="0" destOrd="0" presId="urn:microsoft.com/office/officeart/2008/layout/AlternatingHexagons"/>
    <dgm:cxn modelId="{98A9CEF4-9675-48E2-AA98-7E6160AA2413}" type="presOf" srcId="{6EA5CD07-D987-4BD9-B37D-90496D490C5F}" destId="{36576AB0-7F1D-4040-9FCE-C782495B2E81}" srcOrd="0" destOrd="0" presId="urn:microsoft.com/office/officeart/2008/layout/AlternatingHexagons"/>
    <dgm:cxn modelId="{946ABAAD-3F98-496C-AC76-C2E1B8923048}" type="presOf" srcId="{1CF38803-868B-4403-8DB5-13500CFDA20F}" destId="{DA69E641-17E4-4968-BBE5-F5AA03351D59}" srcOrd="0" destOrd="0" presId="urn:microsoft.com/office/officeart/2008/layout/AlternatingHexagons"/>
    <dgm:cxn modelId="{3C6B46B6-AF24-490C-8C4E-79C1AEB3F5CD}" type="presOf" srcId="{A5E06727-117E-4CE2-B51E-D29CE8952D47}" destId="{30FBB4AA-C9E8-43AB-BC9B-EC151B379DB2}" srcOrd="0" destOrd="0" presId="urn:microsoft.com/office/officeart/2008/layout/AlternatingHexagons"/>
    <dgm:cxn modelId="{5C0EDC80-9800-4D4F-AAA4-19A45336A6DE}" type="presOf" srcId="{182F5602-34FF-4B6B-8993-186E586B0F4A}" destId="{3E7EF867-0A99-4DC7-84D3-99C3AA6E5E73}" srcOrd="0" destOrd="0" presId="urn:microsoft.com/office/officeart/2008/layout/AlternatingHexagons"/>
    <dgm:cxn modelId="{04D1B69F-05E5-440A-9AD7-3279A97F029A}" srcId="{A5E06727-117E-4CE2-B51E-D29CE8952D47}" destId="{B93A54A8-1CBF-4723-829C-7B3DD4CF5627}" srcOrd="1" destOrd="0" parTransId="{F56F3C3B-D316-4E70-864A-977E907200E0}" sibTransId="{6EA5CD07-D987-4BD9-B37D-90496D490C5F}"/>
    <dgm:cxn modelId="{A6D68C59-33B0-4E79-A57A-0B9A4F14070C}" type="presParOf" srcId="{30FBB4AA-C9E8-43AB-BC9B-EC151B379DB2}" destId="{B21483BB-4B91-4924-A4F0-90D5C185131C}" srcOrd="0" destOrd="0" presId="urn:microsoft.com/office/officeart/2008/layout/AlternatingHexagons"/>
    <dgm:cxn modelId="{725EC1CF-89BC-4ED9-8491-16B8DD967B45}" type="presParOf" srcId="{B21483BB-4B91-4924-A4F0-90D5C185131C}" destId="{86883C3A-2DAE-4166-9E2C-1F3C808F4336}" srcOrd="0" destOrd="0" presId="urn:microsoft.com/office/officeart/2008/layout/AlternatingHexagons"/>
    <dgm:cxn modelId="{21965792-4A36-4093-B91A-B5FFF051B069}" type="presParOf" srcId="{B21483BB-4B91-4924-A4F0-90D5C185131C}" destId="{647431C7-5EEE-4A8D-820E-CC654591CC87}" srcOrd="1" destOrd="0" presId="urn:microsoft.com/office/officeart/2008/layout/AlternatingHexagons"/>
    <dgm:cxn modelId="{EA263CAB-60B6-48E0-A3AC-EC2D885A3B12}" type="presParOf" srcId="{B21483BB-4B91-4924-A4F0-90D5C185131C}" destId="{81DFE02F-3C15-4994-B530-E2EF747714D1}" srcOrd="2" destOrd="0" presId="urn:microsoft.com/office/officeart/2008/layout/AlternatingHexagons"/>
    <dgm:cxn modelId="{8946BB73-E1F9-4F35-BFE5-8ED543CF9F57}" type="presParOf" srcId="{B21483BB-4B91-4924-A4F0-90D5C185131C}" destId="{271A18F8-9E6E-4705-A867-F159896A2E25}" srcOrd="3" destOrd="0" presId="urn:microsoft.com/office/officeart/2008/layout/AlternatingHexagons"/>
    <dgm:cxn modelId="{098790FF-C3BA-4292-8CBA-19DE73DE71B7}" type="presParOf" srcId="{B21483BB-4B91-4924-A4F0-90D5C185131C}" destId="{3E7EF867-0A99-4DC7-84D3-99C3AA6E5E73}" srcOrd="4" destOrd="0" presId="urn:microsoft.com/office/officeart/2008/layout/AlternatingHexagons"/>
    <dgm:cxn modelId="{43528A3C-80D2-4BB2-9EC4-8EDAB6176747}" type="presParOf" srcId="{30FBB4AA-C9E8-43AB-BC9B-EC151B379DB2}" destId="{39971EE1-04DC-4FE3-B096-AFF094333272}" srcOrd="1" destOrd="0" presId="urn:microsoft.com/office/officeart/2008/layout/AlternatingHexagons"/>
    <dgm:cxn modelId="{DE3CC5B4-1DC6-406B-B31C-F910C1513A05}" type="presParOf" srcId="{30FBB4AA-C9E8-43AB-BC9B-EC151B379DB2}" destId="{24B26149-5B6D-4EA8-8EDD-82572295C34B}" srcOrd="2" destOrd="0" presId="urn:microsoft.com/office/officeart/2008/layout/AlternatingHexagons"/>
    <dgm:cxn modelId="{483B1D5A-1832-4E85-BF60-B7E710BB2859}" type="presParOf" srcId="{24B26149-5B6D-4EA8-8EDD-82572295C34B}" destId="{3757153F-6347-404F-93F9-9745D59E1282}" srcOrd="0" destOrd="0" presId="urn:microsoft.com/office/officeart/2008/layout/AlternatingHexagons"/>
    <dgm:cxn modelId="{FB6F3058-E753-4C15-9D92-31A812D644C6}" type="presParOf" srcId="{24B26149-5B6D-4EA8-8EDD-82572295C34B}" destId="{C51BF41B-E141-4164-879B-493BE8D0F90E}" srcOrd="1" destOrd="0" presId="urn:microsoft.com/office/officeart/2008/layout/AlternatingHexagons"/>
    <dgm:cxn modelId="{124D5AE0-2160-45DE-804D-B966E298F6E8}" type="presParOf" srcId="{24B26149-5B6D-4EA8-8EDD-82572295C34B}" destId="{C070075E-3DBC-4753-8D45-FCB85A54A275}" srcOrd="2" destOrd="0" presId="urn:microsoft.com/office/officeart/2008/layout/AlternatingHexagons"/>
    <dgm:cxn modelId="{BEE10AA1-2B31-4909-ADC0-8FB2ADCF9375}" type="presParOf" srcId="{24B26149-5B6D-4EA8-8EDD-82572295C34B}" destId="{80C9E80F-66CC-41E0-AFA8-2A34322728F1}" srcOrd="3" destOrd="0" presId="urn:microsoft.com/office/officeart/2008/layout/AlternatingHexagons"/>
    <dgm:cxn modelId="{4EFF7A5C-608B-4BC6-B7F3-814072F66A0A}" type="presParOf" srcId="{24B26149-5B6D-4EA8-8EDD-82572295C34B}" destId="{36576AB0-7F1D-4040-9FCE-C782495B2E81}" srcOrd="4" destOrd="0" presId="urn:microsoft.com/office/officeart/2008/layout/AlternatingHexagons"/>
    <dgm:cxn modelId="{D62130ED-3783-4624-9897-3235EBA3F98F}" type="presParOf" srcId="{30FBB4AA-C9E8-43AB-BC9B-EC151B379DB2}" destId="{436CB639-CCD9-4A28-9B36-F878E1BA7C83}" srcOrd="3" destOrd="0" presId="urn:microsoft.com/office/officeart/2008/layout/AlternatingHexagons"/>
    <dgm:cxn modelId="{165E24DD-14BF-4FAF-A173-21AA79721A66}" type="presParOf" srcId="{30FBB4AA-C9E8-43AB-BC9B-EC151B379DB2}" destId="{8B3B373E-508B-405A-AF60-A3EB0B6BDDA1}" srcOrd="4" destOrd="0" presId="urn:microsoft.com/office/officeart/2008/layout/AlternatingHexagons"/>
    <dgm:cxn modelId="{E5781C63-E84C-4875-9004-D3AC3A6AB65B}" type="presParOf" srcId="{8B3B373E-508B-405A-AF60-A3EB0B6BDDA1}" destId="{DA69E641-17E4-4968-BBE5-F5AA03351D59}" srcOrd="0" destOrd="0" presId="urn:microsoft.com/office/officeart/2008/layout/AlternatingHexagons"/>
    <dgm:cxn modelId="{EA14E3CB-57E6-488F-98E3-63EA3EB1569F}" type="presParOf" srcId="{8B3B373E-508B-405A-AF60-A3EB0B6BDDA1}" destId="{CA14474B-1536-402F-930D-0AC3E39C4F89}" srcOrd="1" destOrd="0" presId="urn:microsoft.com/office/officeart/2008/layout/AlternatingHexagons"/>
    <dgm:cxn modelId="{7C550749-983B-4A83-87DB-BFB1A8FA1660}" type="presParOf" srcId="{8B3B373E-508B-405A-AF60-A3EB0B6BDDA1}" destId="{28B991CE-0CE7-471A-A7F2-F52A8EA47D16}" srcOrd="2" destOrd="0" presId="urn:microsoft.com/office/officeart/2008/layout/AlternatingHexagons"/>
    <dgm:cxn modelId="{A6F8BFF3-BA8D-4CF1-8E62-CC591B7F696B}" type="presParOf" srcId="{8B3B373E-508B-405A-AF60-A3EB0B6BDDA1}" destId="{83BE76B3-F48B-4C51-A490-2E2FA4D0EE15}" srcOrd="3" destOrd="0" presId="urn:microsoft.com/office/officeart/2008/layout/AlternatingHexagons"/>
    <dgm:cxn modelId="{F881DBA2-990B-49F7-B606-DE7C496A83E0}" type="presParOf" srcId="{8B3B373E-508B-405A-AF60-A3EB0B6BDDA1}" destId="{2A32802C-4049-4470-839C-6EE3F817F986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E06727-117E-4CE2-B51E-D29CE8952D47}" type="doc">
      <dgm:prSet loTypeId="urn:microsoft.com/office/officeart/2008/layout/AlternatingHexagons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51193D1-BCB8-464C-8CF1-7C64E2F28510}">
      <dgm:prSet phldrT="[Text]"/>
      <dgm:spPr/>
      <dgm:t>
        <a:bodyPr/>
        <a:lstStyle/>
        <a:p>
          <a:r>
            <a:rPr lang="cs-CZ" dirty="0" smtClean="0"/>
            <a:t>Ě</a:t>
          </a:r>
          <a:endParaRPr lang="cs-CZ" dirty="0"/>
        </a:p>
      </dgm:t>
    </dgm:pt>
    <dgm:pt modelId="{003655D9-84BE-4A73-B745-2CD95544AB8B}" type="parTrans" cxnId="{EAFD1C92-DC62-42C0-A51E-A5E7AC62A4E2}">
      <dgm:prSet/>
      <dgm:spPr/>
      <dgm:t>
        <a:bodyPr/>
        <a:lstStyle/>
        <a:p>
          <a:endParaRPr lang="cs-CZ"/>
        </a:p>
      </dgm:t>
    </dgm:pt>
    <dgm:pt modelId="{182F5602-34FF-4B6B-8993-186E586B0F4A}" type="sibTrans" cxnId="{EAFD1C92-DC62-42C0-A51E-A5E7AC62A4E2}">
      <dgm:prSet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A530CEFF-A27C-422B-98CE-ED50018FD1E6}">
      <dgm:prSet phldrT="[Text]" phldr="1"/>
      <dgm:spPr/>
      <dgm:t>
        <a:bodyPr/>
        <a:lstStyle/>
        <a:p>
          <a:endParaRPr lang="cs-CZ" dirty="0"/>
        </a:p>
      </dgm:t>
    </dgm:pt>
    <dgm:pt modelId="{68D7E2FE-6954-48DD-91AD-A77FAC807533}" type="parTrans" cxnId="{A7F99D0E-2500-46FF-B1AD-B9DD7980676B}">
      <dgm:prSet/>
      <dgm:spPr/>
      <dgm:t>
        <a:bodyPr/>
        <a:lstStyle/>
        <a:p>
          <a:endParaRPr lang="cs-CZ"/>
        </a:p>
      </dgm:t>
    </dgm:pt>
    <dgm:pt modelId="{E41CF77C-A9C8-4597-AB86-78E54E69964C}" type="sibTrans" cxnId="{A7F99D0E-2500-46FF-B1AD-B9DD7980676B}">
      <dgm:prSet/>
      <dgm:spPr/>
      <dgm:t>
        <a:bodyPr/>
        <a:lstStyle/>
        <a:p>
          <a:endParaRPr lang="cs-CZ"/>
        </a:p>
      </dgm:t>
    </dgm:pt>
    <dgm:pt modelId="{B93A54A8-1CBF-4723-829C-7B3DD4CF5627}">
      <dgm:prSet phldrT="[Text]"/>
      <dgm:spPr/>
      <dgm:t>
        <a:bodyPr/>
        <a:lstStyle/>
        <a:p>
          <a:r>
            <a:rPr lang="cs-CZ" dirty="0" smtClean="0"/>
            <a:t>Ř</a:t>
          </a:r>
          <a:endParaRPr lang="cs-CZ" dirty="0"/>
        </a:p>
      </dgm:t>
    </dgm:pt>
    <dgm:pt modelId="{F56F3C3B-D316-4E70-864A-977E907200E0}" type="parTrans" cxnId="{04D1B69F-05E5-440A-9AD7-3279A97F029A}">
      <dgm:prSet/>
      <dgm:spPr/>
      <dgm:t>
        <a:bodyPr/>
        <a:lstStyle/>
        <a:p>
          <a:endParaRPr lang="cs-CZ"/>
        </a:p>
      </dgm:t>
    </dgm:pt>
    <dgm:pt modelId="{6EA5CD07-D987-4BD9-B37D-90496D490C5F}" type="sibTrans" cxnId="{04D1B69F-05E5-440A-9AD7-3279A97F029A}">
      <dgm:prSet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977842E0-95DD-4ABB-9CE0-3E068345AC19}">
      <dgm:prSet phldrT="[Text]" phldr="1"/>
      <dgm:spPr/>
      <dgm:t>
        <a:bodyPr/>
        <a:lstStyle/>
        <a:p>
          <a:endParaRPr lang="cs-CZ" dirty="0"/>
        </a:p>
      </dgm:t>
    </dgm:pt>
    <dgm:pt modelId="{F4D4B0D4-E541-44FA-A918-E527404C5AC6}" type="parTrans" cxnId="{70993E7F-EEDB-4E8C-B0AB-B6C14E7AA042}">
      <dgm:prSet/>
      <dgm:spPr/>
      <dgm:t>
        <a:bodyPr/>
        <a:lstStyle/>
        <a:p>
          <a:endParaRPr lang="cs-CZ"/>
        </a:p>
      </dgm:t>
    </dgm:pt>
    <dgm:pt modelId="{F99B3286-AF7A-477F-B2F5-FD3F6772078E}" type="sibTrans" cxnId="{70993E7F-EEDB-4E8C-B0AB-B6C14E7AA042}">
      <dgm:prSet/>
      <dgm:spPr/>
      <dgm:t>
        <a:bodyPr/>
        <a:lstStyle/>
        <a:p>
          <a:endParaRPr lang="cs-CZ"/>
        </a:p>
      </dgm:t>
    </dgm:pt>
    <dgm:pt modelId="{1CF38803-868B-4403-8DB5-13500CFDA20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5</a:t>
          </a:r>
          <a:endParaRPr lang="cs-CZ" dirty="0"/>
        </a:p>
      </dgm:t>
    </dgm:pt>
    <dgm:pt modelId="{491DE1EC-5FAA-463D-813A-7AD215D38C27}" type="parTrans" cxnId="{4D032603-B7F4-498A-9FED-CCDBEA6B809B}">
      <dgm:prSet/>
      <dgm:spPr/>
      <dgm:t>
        <a:bodyPr/>
        <a:lstStyle/>
        <a:p>
          <a:endParaRPr lang="cs-CZ"/>
        </a:p>
      </dgm:t>
    </dgm:pt>
    <dgm:pt modelId="{EA7C344C-7F7E-4971-ACFE-914EEBB12B42}" type="sibTrans" cxnId="{4D032603-B7F4-498A-9FED-CCDBEA6B809B}">
      <dgm:prSet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8C63F4FD-D97C-454B-8BA5-1508DFC6F2E2}">
      <dgm:prSet phldrT="[Text]" phldr="1"/>
      <dgm:spPr/>
      <dgm:t>
        <a:bodyPr/>
        <a:lstStyle/>
        <a:p>
          <a:endParaRPr lang="cs-CZ" dirty="0"/>
        </a:p>
      </dgm:t>
    </dgm:pt>
    <dgm:pt modelId="{53A4FF72-3654-42B9-95FA-9C97EA061116}" type="parTrans" cxnId="{A6A3BCC9-9A38-438A-B97B-23E6D98B14FE}">
      <dgm:prSet/>
      <dgm:spPr/>
      <dgm:t>
        <a:bodyPr/>
        <a:lstStyle/>
        <a:p>
          <a:endParaRPr lang="cs-CZ"/>
        </a:p>
      </dgm:t>
    </dgm:pt>
    <dgm:pt modelId="{8514036D-CC10-48BA-B95A-1B35463CD2EA}" type="sibTrans" cxnId="{A6A3BCC9-9A38-438A-B97B-23E6D98B14FE}">
      <dgm:prSet/>
      <dgm:spPr/>
      <dgm:t>
        <a:bodyPr/>
        <a:lstStyle/>
        <a:p>
          <a:endParaRPr lang="cs-CZ"/>
        </a:p>
      </dgm:t>
    </dgm:pt>
    <dgm:pt modelId="{30FBB4AA-C9E8-43AB-BC9B-EC151B379DB2}" type="pres">
      <dgm:prSet presAssocID="{A5E06727-117E-4CE2-B51E-D29CE8952D47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21483BB-4B91-4924-A4F0-90D5C185131C}" type="pres">
      <dgm:prSet presAssocID="{151193D1-BCB8-464C-8CF1-7C64E2F28510}" presName="composite" presStyleCnt="0"/>
      <dgm:spPr/>
    </dgm:pt>
    <dgm:pt modelId="{86883C3A-2DAE-4166-9E2C-1F3C808F4336}" type="pres">
      <dgm:prSet presAssocID="{151193D1-BCB8-464C-8CF1-7C64E2F28510}" presName="Parent1" presStyleLbl="node1" presStyleIdx="0" presStyleCnt="6" custLinFactX="-100000" custLinFactNeighborX="-101088" custLinFactNeighborY="89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431C7-5EEE-4A8D-820E-CC654591CC87}" type="pres">
      <dgm:prSet presAssocID="{151193D1-BCB8-464C-8CF1-7C64E2F28510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FE02F-3C15-4994-B530-E2EF747714D1}" type="pres">
      <dgm:prSet presAssocID="{151193D1-BCB8-464C-8CF1-7C64E2F28510}" presName="BalanceSpacing" presStyleCnt="0"/>
      <dgm:spPr/>
    </dgm:pt>
    <dgm:pt modelId="{271A18F8-9E6E-4705-A867-F159896A2E25}" type="pres">
      <dgm:prSet presAssocID="{151193D1-BCB8-464C-8CF1-7C64E2F28510}" presName="BalanceSpacing1" presStyleCnt="0"/>
      <dgm:spPr/>
    </dgm:pt>
    <dgm:pt modelId="{3E7EF867-0A99-4DC7-84D3-99C3AA6E5E73}" type="pres">
      <dgm:prSet presAssocID="{182F5602-34FF-4B6B-8993-186E586B0F4A}" presName="Accent1Text" presStyleLbl="node1" presStyleIdx="1" presStyleCnt="6" custLinFactX="-92089" custLinFactNeighborX="-100000" custLinFactNeighborY="899"/>
      <dgm:spPr/>
      <dgm:t>
        <a:bodyPr/>
        <a:lstStyle/>
        <a:p>
          <a:endParaRPr lang="cs-CZ"/>
        </a:p>
      </dgm:t>
    </dgm:pt>
    <dgm:pt modelId="{39971EE1-04DC-4FE3-B096-AFF094333272}" type="pres">
      <dgm:prSet presAssocID="{182F5602-34FF-4B6B-8993-186E586B0F4A}" presName="spaceBetweenRectangles" presStyleCnt="0"/>
      <dgm:spPr/>
    </dgm:pt>
    <dgm:pt modelId="{24B26149-5B6D-4EA8-8EDD-82572295C34B}" type="pres">
      <dgm:prSet presAssocID="{B93A54A8-1CBF-4723-829C-7B3DD4CF5627}" presName="composite" presStyleCnt="0"/>
      <dgm:spPr/>
    </dgm:pt>
    <dgm:pt modelId="{3757153F-6347-404F-93F9-9745D59E1282}" type="pres">
      <dgm:prSet presAssocID="{B93A54A8-1CBF-4723-829C-7B3DD4CF5627}" presName="Parent1" presStyleLbl="node1" presStyleIdx="2" presStyleCnt="6" custLinFactNeighborX="51120" custLinFactNeighborY="-8398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BF41B-E141-4164-879B-493BE8D0F90E}" type="pres">
      <dgm:prSet presAssocID="{B93A54A8-1CBF-4723-829C-7B3DD4CF5627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70075E-3DBC-4753-8D45-FCB85A54A275}" type="pres">
      <dgm:prSet presAssocID="{B93A54A8-1CBF-4723-829C-7B3DD4CF5627}" presName="BalanceSpacing" presStyleCnt="0"/>
      <dgm:spPr/>
    </dgm:pt>
    <dgm:pt modelId="{80C9E80F-66CC-41E0-AFA8-2A34322728F1}" type="pres">
      <dgm:prSet presAssocID="{B93A54A8-1CBF-4723-829C-7B3DD4CF5627}" presName="BalanceSpacing1" presStyleCnt="0"/>
      <dgm:spPr/>
    </dgm:pt>
    <dgm:pt modelId="{36576AB0-7F1D-4040-9FCE-C782495B2E81}" type="pres">
      <dgm:prSet presAssocID="{6EA5CD07-D987-4BD9-B37D-90496D490C5F}" presName="Accent1Text" presStyleLbl="node1" presStyleIdx="3" presStyleCnt="6" custLinFactX="-55881" custLinFactNeighborX="-100000" custLinFactNeighborY="-83981"/>
      <dgm:spPr/>
      <dgm:t>
        <a:bodyPr/>
        <a:lstStyle/>
        <a:p>
          <a:endParaRPr lang="cs-CZ"/>
        </a:p>
      </dgm:t>
    </dgm:pt>
    <dgm:pt modelId="{436CB639-CCD9-4A28-9B36-F878E1BA7C83}" type="pres">
      <dgm:prSet presAssocID="{6EA5CD07-D987-4BD9-B37D-90496D490C5F}" presName="spaceBetweenRectangles" presStyleCnt="0"/>
      <dgm:spPr/>
    </dgm:pt>
    <dgm:pt modelId="{8B3B373E-508B-405A-AF60-A3EB0B6BDDA1}" type="pres">
      <dgm:prSet presAssocID="{1CF38803-868B-4403-8DB5-13500CFDA20F}" presName="composite" presStyleCnt="0"/>
      <dgm:spPr/>
    </dgm:pt>
    <dgm:pt modelId="{DA69E641-17E4-4968-BBE5-F5AA03351D59}" type="pres">
      <dgm:prSet presAssocID="{1CF38803-868B-4403-8DB5-13500CFDA20F}" presName="Parent1" presStyleLbl="node1" presStyleIdx="4" presStyleCnt="6" custLinFactY="-68861" custLinFactNeighborX="95914" custLinFactNeighborY="-1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4474B-1536-402F-930D-0AC3E39C4F89}" type="pres">
      <dgm:prSet presAssocID="{1CF38803-868B-4403-8DB5-13500CFDA20F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991CE-0CE7-471A-A7F2-F52A8EA47D16}" type="pres">
      <dgm:prSet presAssocID="{1CF38803-868B-4403-8DB5-13500CFDA20F}" presName="BalanceSpacing" presStyleCnt="0"/>
      <dgm:spPr/>
    </dgm:pt>
    <dgm:pt modelId="{83BE76B3-F48B-4C51-A490-2E2FA4D0EE15}" type="pres">
      <dgm:prSet presAssocID="{1CF38803-868B-4403-8DB5-13500CFDA20F}" presName="BalanceSpacing1" presStyleCnt="0"/>
      <dgm:spPr/>
    </dgm:pt>
    <dgm:pt modelId="{2A32802C-4049-4470-839C-6EE3F817F986}" type="pres">
      <dgm:prSet presAssocID="{EA7C344C-7F7E-4971-ACFE-914EEBB12B42}" presName="Accent1Text" presStyleLbl="node1" presStyleIdx="5" presStyleCnt="6" custLinFactX="102915" custLinFactY="-68861" custLinFactNeighborX="200000" custLinFactNeighborY="-100000"/>
      <dgm:spPr/>
      <dgm:t>
        <a:bodyPr/>
        <a:lstStyle/>
        <a:p>
          <a:endParaRPr lang="cs-CZ"/>
        </a:p>
      </dgm:t>
    </dgm:pt>
  </dgm:ptLst>
  <dgm:cxnLst>
    <dgm:cxn modelId="{EAFD1C92-DC62-42C0-A51E-A5E7AC62A4E2}" srcId="{A5E06727-117E-4CE2-B51E-D29CE8952D47}" destId="{151193D1-BCB8-464C-8CF1-7C64E2F28510}" srcOrd="0" destOrd="0" parTransId="{003655D9-84BE-4A73-B745-2CD95544AB8B}" sibTransId="{182F5602-34FF-4B6B-8993-186E586B0F4A}"/>
    <dgm:cxn modelId="{A7F99D0E-2500-46FF-B1AD-B9DD7980676B}" srcId="{151193D1-BCB8-464C-8CF1-7C64E2F28510}" destId="{A530CEFF-A27C-422B-98CE-ED50018FD1E6}" srcOrd="0" destOrd="0" parTransId="{68D7E2FE-6954-48DD-91AD-A77FAC807533}" sibTransId="{E41CF77C-A9C8-4597-AB86-78E54E69964C}"/>
    <dgm:cxn modelId="{601B1697-3EAA-4329-BF81-B3AB442B4CCA}" type="presOf" srcId="{8C63F4FD-D97C-454B-8BA5-1508DFC6F2E2}" destId="{CA14474B-1536-402F-930D-0AC3E39C4F89}" srcOrd="0" destOrd="0" presId="urn:microsoft.com/office/officeart/2008/layout/AlternatingHexagons"/>
    <dgm:cxn modelId="{A4922900-DB4D-4AE2-A26D-2EC5FD46A2BA}" type="presOf" srcId="{977842E0-95DD-4ABB-9CE0-3E068345AC19}" destId="{C51BF41B-E141-4164-879B-493BE8D0F90E}" srcOrd="0" destOrd="0" presId="urn:microsoft.com/office/officeart/2008/layout/AlternatingHexagons"/>
    <dgm:cxn modelId="{A6A3BCC9-9A38-438A-B97B-23E6D98B14FE}" srcId="{1CF38803-868B-4403-8DB5-13500CFDA20F}" destId="{8C63F4FD-D97C-454B-8BA5-1508DFC6F2E2}" srcOrd="0" destOrd="0" parTransId="{53A4FF72-3654-42B9-95FA-9C97EA061116}" sibTransId="{8514036D-CC10-48BA-B95A-1B35463CD2EA}"/>
    <dgm:cxn modelId="{08CD4CDE-F5FA-4FD3-B499-66E5F8BE258A}" type="presOf" srcId="{A5E06727-117E-4CE2-B51E-D29CE8952D47}" destId="{30FBB4AA-C9E8-43AB-BC9B-EC151B379DB2}" srcOrd="0" destOrd="0" presId="urn:microsoft.com/office/officeart/2008/layout/AlternatingHexagons"/>
    <dgm:cxn modelId="{4D032603-B7F4-498A-9FED-CCDBEA6B809B}" srcId="{A5E06727-117E-4CE2-B51E-D29CE8952D47}" destId="{1CF38803-868B-4403-8DB5-13500CFDA20F}" srcOrd="2" destOrd="0" parTransId="{491DE1EC-5FAA-463D-813A-7AD215D38C27}" sibTransId="{EA7C344C-7F7E-4971-ACFE-914EEBB12B42}"/>
    <dgm:cxn modelId="{5529A453-91CD-4603-8342-E2174B1333A6}" type="presOf" srcId="{6EA5CD07-D987-4BD9-B37D-90496D490C5F}" destId="{36576AB0-7F1D-4040-9FCE-C782495B2E81}" srcOrd="0" destOrd="0" presId="urn:microsoft.com/office/officeart/2008/layout/AlternatingHexagons"/>
    <dgm:cxn modelId="{81A704DB-3787-4F1F-9068-189C9764CFCA}" type="presOf" srcId="{151193D1-BCB8-464C-8CF1-7C64E2F28510}" destId="{86883C3A-2DAE-4166-9E2C-1F3C808F4336}" srcOrd="0" destOrd="0" presId="urn:microsoft.com/office/officeart/2008/layout/AlternatingHexagons"/>
    <dgm:cxn modelId="{70993E7F-EEDB-4E8C-B0AB-B6C14E7AA042}" srcId="{B93A54A8-1CBF-4723-829C-7B3DD4CF5627}" destId="{977842E0-95DD-4ABB-9CE0-3E068345AC19}" srcOrd="0" destOrd="0" parTransId="{F4D4B0D4-E541-44FA-A918-E527404C5AC6}" sibTransId="{F99B3286-AF7A-477F-B2F5-FD3F6772078E}"/>
    <dgm:cxn modelId="{627DE7D4-1B21-4210-9692-8364F5C7EB8D}" type="presOf" srcId="{EA7C344C-7F7E-4971-ACFE-914EEBB12B42}" destId="{2A32802C-4049-4470-839C-6EE3F817F986}" srcOrd="0" destOrd="0" presId="urn:microsoft.com/office/officeart/2008/layout/AlternatingHexagons"/>
    <dgm:cxn modelId="{EC7680C7-6E7D-4647-920F-8B59183957F4}" type="presOf" srcId="{182F5602-34FF-4B6B-8993-186E586B0F4A}" destId="{3E7EF867-0A99-4DC7-84D3-99C3AA6E5E73}" srcOrd="0" destOrd="0" presId="urn:microsoft.com/office/officeart/2008/layout/AlternatingHexagons"/>
    <dgm:cxn modelId="{1F98AEED-DD8E-4168-ADBF-2EF9985CE30A}" type="presOf" srcId="{1CF38803-868B-4403-8DB5-13500CFDA20F}" destId="{DA69E641-17E4-4968-BBE5-F5AA03351D59}" srcOrd="0" destOrd="0" presId="urn:microsoft.com/office/officeart/2008/layout/AlternatingHexagons"/>
    <dgm:cxn modelId="{69E6C5B3-48DF-4F97-A7A0-A4D6B31FAAB1}" type="presOf" srcId="{A530CEFF-A27C-422B-98CE-ED50018FD1E6}" destId="{647431C7-5EEE-4A8D-820E-CC654591CC87}" srcOrd="0" destOrd="0" presId="urn:microsoft.com/office/officeart/2008/layout/AlternatingHexagons"/>
    <dgm:cxn modelId="{85214D88-B1E9-48E1-B0E8-9863E22354A4}" type="presOf" srcId="{B93A54A8-1CBF-4723-829C-7B3DD4CF5627}" destId="{3757153F-6347-404F-93F9-9745D59E1282}" srcOrd="0" destOrd="0" presId="urn:microsoft.com/office/officeart/2008/layout/AlternatingHexagons"/>
    <dgm:cxn modelId="{04D1B69F-05E5-440A-9AD7-3279A97F029A}" srcId="{A5E06727-117E-4CE2-B51E-D29CE8952D47}" destId="{B93A54A8-1CBF-4723-829C-7B3DD4CF5627}" srcOrd="1" destOrd="0" parTransId="{F56F3C3B-D316-4E70-864A-977E907200E0}" sibTransId="{6EA5CD07-D987-4BD9-B37D-90496D490C5F}"/>
    <dgm:cxn modelId="{4A8EBDDA-30C7-4F54-BD62-664264D368A0}" type="presParOf" srcId="{30FBB4AA-C9E8-43AB-BC9B-EC151B379DB2}" destId="{B21483BB-4B91-4924-A4F0-90D5C185131C}" srcOrd="0" destOrd="0" presId="urn:microsoft.com/office/officeart/2008/layout/AlternatingHexagons"/>
    <dgm:cxn modelId="{7AA94B7A-AAD0-421D-B7BC-04B9D629D59B}" type="presParOf" srcId="{B21483BB-4B91-4924-A4F0-90D5C185131C}" destId="{86883C3A-2DAE-4166-9E2C-1F3C808F4336}" srcOrd="0" destOrd="0" presId="urn:microsoft.com/office/officeart/2008/layout/AlternatingHexagons"/>
    <dgm:cxn modelId="{70B263EB-790D-4365-8ED8-5E5B3093F561}" type="presParOf" srcId="{B21483BB-4B91-4924-A4F0-90D5C185131C}" destId="{647431C7-5EEE-4A8D-820E-CC654591CC87}" srcOrd="1" destOrd="0" presId="urn:microsoft.com/office/officeart/2008/layout/AlternatingHexagons"/>
    <dgm:cxn modelId="{00A2FDAB-2B2C-4B56-B842-BA5B3B592D72}" type="presParOf" srcId="{B21483BB-4B91-4924-A4F0-90D5C185131C}" destId="{81DFE02F-3C15-4994-B530-E2EF747714D1}" srcOrd="2" destOrd="0" presId="urn:microsoft.com/office/officeart/2008/layout/AlternatingHexagons"/>
    <dgm:cxn modelId="{D018D3A0-D130-45B6-AA89-2F68326B2364}" type="presParOf" srcId="{B21483BB-4B91-4924-A4F0-90D5C185131C}" destId="{271A18F8-9E6E-4705-A867-F159896A2E25}" srcOrd="3" destOrd="0" presId="urn:microsoft.com/office/officeart/2008/layout/AlternatingHexagons"/>
    <dgm:cxn modelId="{C2900521-1343-4E1D-B4E8-BE48CBC00F05}" type="presParOf" srcId="{B21483BB-4B91-4924-A4F0-90D5C185131C}" destId="{3E7EF867-0A99-4DC7-84D3-99C3AA6E5E73}" srcOrd="4" destOrd="0" presId="urn:microsoft.com/office/officeart/2008/layout/AlternatingHexagons"/>
    <dgm:cxn modelId="{B5A3B4C1-D4F7-4B89-B3DF-1F87E3FD311D}" type="presParOf" srcId="{30FBB4AA-C9E8-43AB-BC9B-EC151B379DB2}" destId="{39971EE1-04DC-4FE3-B096-AFF094333272}" srcOrd="1" destOrd="0" presId="urn:microsoft.com/office/officeart/2008/layout/AlternatingHexagons"/>
    <dgm:cxn modelId="{3E5BEEBB-689D-49F7-8B9A-3C0D9F7CAC66}" type="presParOf" srcId="{30FBB4AA-C9E8-43AB-BC9B-EC151B379DB2}" destId="{24B26149-5B6D-4EA8-8EDD-82572295C34B}" srcOrd="2" destOrd="0" presId="urn:microsoft.com/office/officeart/2008/layout/AlternatingHexagons"/>
    <dgm:cxn modelId="{1C391645-4B12-418A-84FA-49B75B84484C}" type="presParOf" srcId="{24B26149-5B6D-4EA8-8EDD-82572295C34B}" destId="{3757153F-6347-404F-93F9-9745D59E1282}" srcOrd="0" destOrd="0" presId="urn:microsoft.com/office/officeart/2008/layout/AlternatingHexagons"/>
    <dgm:cxn modelId="{2008CE8B-018F-42BC-954D-398616CC6E90}" type="presParOf" srcId="{24B26149-5B6D-4EA8-8EDD-82572295C34B}" destId="{C51BF41B-E141-4164-879B-493BE8D0F90E}" srcOrd="1" destOrd="0" presId="urn:microsoft.com/office/officeart/2008/layout/AlternatingHexagons"/>
    <dgm:cxn modelId="{A7DF301F-CE87-4C9E-BF71-F6F0C571B0DA}" type="presParOf" srcId="{24B26149-5B6D-4EA8-8EDD-82572295C34B}" destId="{C070075E-3DBC-4753-8D45-FCB85A54A275}" srcOrd="2" destOrd="0" presId="urn:microsoft.com/office/officeart/2008/layout/AlternatingHexagons"/>
    <dgm:cxn modelId="{8F047A00-B3F4-4914-B67C-B736E547490B}" type="presParOf" srcId="{24B26149-5B6D-4EA8-8EDD-82572295C34B}" destId="{80C9E80F-66CC-41E0-AFA8-2A34322728F1}" srcOrd="3" destOrd="0" presId="urn:microsoft.com/office/officeart/2008/layout/AlternatingHexagons"/>
    <dgm:cxn modelId="{E5AE297D-DA66-46C7-80F0-37A9E6FCDB82}" type="presParOf" srcId="{24B26149-5B6D-4EA8-8EDD-82572295C34B}" destId="{36576AB0-7F1D-4040-9FCE-C782495B2E81}" srcOrd="4" destOrd="0" presId="urn:microsoft.com/office/officeart/2008/layout/AlternatingHexagons"/>
    <dgm:cxn modelId="{80ADB36E-B0FC-434D-9B05-B9C866745F1F}" type="presParOf" srcId="{30FBB4AA-C9E8-43AB-BC9B-EC151B379DB2}" destId="{436CB639-CCD9-4A28-9B36-F878E1BA7C83}" srcOrd="3" destOrd="0" presId="urn:microsoft.com/office/officeart/2008/layout/AlternatingHexagons"/>
    <dgm:cxn modelId="{64D99377-1BD5-47B3-9168-CA980EB7E8CF}" type="presParOf" srcId="{30FBB4AA-C9E8-43AB-BC9B-EC151B379DB2}" destId="{8B3B373E-508B-405A-AF60-A3EB0B6BDDA1}" srcOrd="4" destOrd="0" presId="urn:microsoft.com/office/officeart/2008/layout/AlternatingHexagons"/>
    <dgm:cxn modelId="{93005ECA-A7BB-4150-BCCE-7A0E62F3A64D}" type="presParOf" srcId="{8B3B373E-508B-405A-AF60-A3EB0B6BDDA1}" destId="{DA69E641-17E4-4968-BBE5-F5AA03351D59}" srcOrd="0" destOrd="0" presId="urn:microsoft.com/office/officeart/2008/layout/AlternatingHexagons"/>
    <dgm:cxn modelId="{0BB4BA00-454D-4DD6-9ECB-F9FC6E8211A2}" type="presParOf" srcId="{8B3B373E-508B-405A-AF60-A3EB0B6BDDA1}" destId="{CA14474B-1536-402F-930D-0AC3E39C4F89}" srcOrd="1" destOrd="0" presId="urn:microsoft.com/office/officeart/2008/layout/AlternatingHexagons"/>
    <dgm:cxn modelId="{DF008A54-4922-4601-AB58-53C5EE4A4BE9}" type="presParOf" srcId="{8B3B373E-508B-405A-AF60-A3EB0B6BDDA1}" destId="{28B991CE-0CE7-471A-A7F2-F52A8EA47D16}" srcOrd="2" destOrd="0" presId="urn:microsoft.com/office/officeart/2008/layout/AlternatingHexagons"/>
    <dgm:cxn modelId="{FB090EBC-45A6-418A-B0CB-346833A4095F}" type="presParOf" srcId="{8B3B373E-508B-405A-AF60-A3EB0B6BDDA1}" destId="{83BE76B3-F48B-4C51-A490-2E2FA4D0EE15}" srcOrd="3" destOrd="0" presId="urn:microsoft.com/office/officeart/2008/layout/AlternatingHexagons"/>
    <dgm:cxn modelId="{6D797D27-5840-424F-9C9B-C14ADFF0C59B}" type="presParOf" srcId="{8B3B373E-508B-405A-AF60-A3EB0B6BDDA1}" destId="{2A32802C-4049-4470-839C-6EE3F817F986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E06727-117E-4CE2-B51E-D29CE8952D47}" type="doc">
      <dgm:prSet loTypeId="urn:microsoft.com/office/officeart/2008/layout/AlternatingHexagons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51193D1-BCB8-464C-8CF1-7C64E2F28510}">
      <dgm:prSet phldrT="[Text]"/>
      <dgm:spPr/>
      <dgm:t>
        <a:bodyPr/>
        <a:lstStyle/>
        <a:p>
          <a:r>
            <a:rPr lang="cs-CZ" dirty="0" smtClean="0"/>
            <a:t>Ě</a:t>
          </a:r>
          <a:endParaRPr lang="cs-CZ" dirty="0"/>
        </a:p>
      </dgm:t>
    </dgm:pt>
    <dgm:pt modelId="{003655D9-84BE-4A73-B745-2CD95544AB8B}" type="parTrans" cxnId="{EAFD1C92-DC62-42C0-A51E-A5E7AC62A4E2}">
      <dgm:prSet/>
      <dgm:spPr/>
      <dgm:t>
        <a:bodyPr/>
        <a:lstStyle/>
        <a:p>
          <a:endParaRPr lang="cs-CZ"/>
        </a:p>
      </dgm:t>
    </dgm:pt>
    <dgm:pt modelId="{182F5602-34FF-4B6B-8993-186E586B0F4A}" type="sibTrans" cxnId="{EAFD1C92-DC62-42C0-A51E-A5E7AC62A4E2}">
      <dgm:prSet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A530CEFF-A27C-422B-98CE-ED50018FD1E6}">
      <dgm:prSet phldrT="[Text]" phldr="1"/>
      <dgm:spPr/>
      <dgm:t>
        <a:bodyPr/>
        <a:lstStyle/>
        <a:p>
          <a:endParaRPr lang="cs-CZ" dirty="0"/>
        </a:p>
      </dgm:t>
    </dgm:pt>
    <dgm:pt modelId="{68D7E2FE-6954-48DD-91AD-A77FAC807533}" type="parTrans" cxnId="{A7F99D0E-2500-46FF-B1AD-B9DD7980676B}">
      <dgm:prSet/>
      <dgm:spPr/>
      <dgm:t>
        <a:bodyPr/>
        <a:lstStyle/>
        <a:p>
          <a:endParaRPr lang="cs-CZ"/>
        </a:p>
      </dgm:t>
    </dgm:pt>
    <dgm:pt modelId="{E41CF77C-A9C8-4597-AB86-78E54E69964C}" type="sibTrans" cxnId="{A7F99D0E-2500-46FF-B1AD-B9DD7980676B}">
      <dgm:prSet/>
      <dgm:spPr/>
      <dgm:t>
        <a:bodyPr/>
        <a:lstStyle/>
        <a:p>
          <a:endParaRPr lang="cs-CZ"/>
        </a:p>
      </dgm:t>
    </dgm:pt>
    <dgm:pt modelId="{B93A54A8-1CBF-4723-829C-7B3DD4CF5627}">
      <dgm:prSet phldrT="[Text]"/>
      <dgm:spPr/>
      <dgm:t>
        <a:bodyPr/>
        <a:lstStyle/>
        <a:p>
          <a:r>
            <a:rPr lang="cs-CZ" dirty="0" smtClean="0"/>
            <a:t>Ř</a:t>
          </a:r>
          <a:endParaRPr lang="cs-CZ" dirty="0"/>
        </a:p>
      </dgm:t>
    </dgm:pt>
    <dgm:pt modelId="{F56F3C3B-D316-4E70-864A-977E907200E0}" type="parTrans" cxnId="{04D1B69F-05E5-440A-9AD7-3279A97F029A}">
      <dgm:prSet/>
      <dgm:spPr/>
      <dgm:t>
        <a:bodyPr/>
        <a:lstStyle/>
        <a:p>
          <a:endParaRPr lang="cs-CZ"/>
        </a:p>
      </dgm:t>
    </dgm:pt>
    <dgm:pt modelId="{6EA5CD07-D987-4BD9-B37D-90496D490C5F}" type="sibTrans" cxnId="{04D1B69F-05E5-440A-9AD7-3279A97F029A}">
      <dgm:prSet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977842E0-95DD-4ABB-9CE0-3E068345AC19}">
      <dgm:prSet phldrT="[Text]" phldr="1"/>
      <dgm:spPr/>
      <dgm:t>
        <a:bodyPr/>
        <a:lstStyle/>
        <a:p>
          <a:endParaRPr lang="cs-CZ" dirty="0"/>
        </a:p>
      </dgm:t>
    </dgm:pt>
    <dgm:pt modelId="{F4D4B0D4-E541-44FA-A918-E527404C5AC6}" type="parTrans" cxnId="{70993E7F-EEDB-4E8C-B0AB-B6C14E7AA042}">
      <dgm:prSet/>
      <dgm:spPr/>
      <dgm:t>
        <a:bodyPr/>
        <a:lstStyle/>
        <a:p>
          <a:endParaRPr lang="cs-CZ"/>
        </a:p>
      </dgm:t>
    </dgm:pt>
    <dgm:pt modelId="{F99B3286-AF7A-477F-B2F5-FD3F6772078E}" type="sibTrans" cxnId="{70993E7F-EEDB-4E8C-B0AB-B6C14E7AA042}">
      <dgm:prSet/>
      <dgm:spPr/>
      <dgm:t>
        <a:bodyPr/>
        <a:lstStyle/>
        <a:p>
          <a:endParaRPr lang="cs-CZ"/>
        </a:p>
      </dgm:t>
    </dgm:pt>
    <dgm:pt modelId="{1CF38803-868B-4403-8DB5-13500CFDA20F}">
      <dgm:prSet phldrT="[Text]"/>
      <dgm:spPr/>
      <dgm:t>
        <a:bodyPr/>
        <a:lstStyle/>
        <a:p>
          <a:r>
            <a:rPr lang="cs-CZ" dirty="0" smtClean="0"/>
            <a:t>Í</a:t>
          </a:r>
          <a:endParaRPr lang="cs-CZ" dirty="0"/>
        </a:p>
      </dgm:t>
    </dgm:pt>
    <dgm:pt modelId="{491DE1EC-5FAA-463D-813A-7AD215D38C27}" type="parTrans" cxnId="{4D032603-B7F4-498A-9FED-CCDBEA6B809B}">
      <dgm:prSet/>
      <dgm:spPr/>
      <dgm:t>
        <a:bodyPr/>
        <a:lstStyle/>
        <a:p>
          <a:endParaRPr lang="cs-CZ"/>
        </a:p>
      </dgm:t>
    </dgm:pt>
    <dgm:pt modelId="{EA7C344C-7F7E-4971-ACFE-914EEBB12B42}" type="sibTrans" cxnId="{4D032603-B7F4-498A-9FED-CCDBEA6B809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6</a:t>
          </a:r>
          <a:endParaRPr lang="cs-CZ" dirty="0"/>
        </a:p>
      </dgm:t>
    </dgm:pt>
    <dgm:pt modelId="{8C63F4FD-D97C-454B-8BA5-1508DFC6F2E2}">
      <dgm:prSet phldrT="[Text]" phldr="1"/>
      <dgm:spPr/>
      <dgm:t>
        <a:bodyPr/>
        <a:lstStyle/>
        <a:p>
          <a:endParaRPr lang="cs-CZ" dirty="0"/>
        </a:p>
      </dgm:t>
    </dgm:pt>
    <dgm:pt modelId="{53A4FF72-3654-42B9-95FA-9C97EA061116}" type="parTrans" cxnId="{A6A3BCC9-9A38-438A-B97B-23E6D98B14FE}">
      <dgm:prSet/>
      <dgm:spPr/>
      <dgm:t>
        <a:bodyPr/>
        <a:lstStyle/>
        <a:p>
          <a:endParaRPr lang="cs-CZ"/>
        </a:p>
      </dgm:t>
    </dgm:pt>
    <dgm:pt modelId="{8514036D-CC10-48BA-B95A-1B35463CD2EA}" type="sibTrans" cxnId="{A6A3BCC9-9A38-438A-B97B-23E6D98B14FE}">
      <dgm:prSet/>
      <dgm:spPr/>
      <dgm:t>
        <a:bodyPr/>
        <a:lstStyle/>
        <a:p>
          <a:endParaRPr lang="cs-CZ"/>
        </a:p>
      </dgm:t>
    </dgm:pt>
    <dgm:pt modelId="{30FBB4AA-C9E8-43AB-BC9B-EC151B379DB2}" type="pres">
      <dgm:prSet presAssocID="{A5E06727-117E-4CE2-B51E-D29CE8952D47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21483BB-4B91-4924-A4F0-90D5C185131C}" type="pres">
      <dgm:prSet presAssocID="{151193D1-BCB8-464C-8CF1-7C64E2F28510}" presName="composite" presStyleCnt="0"/>
      <dgm:spPr/>
    </dgm:pt>
    <dgm:pt modelId="{86883C3A-2DAE-4166-9E2C-1F3C808F4336}" type="pres">
      <dgm:prSet presAssocID="{151193D1-BCB8-464C-8CF1-7C64E2F28510}" presName="Parent1" presStyleLbl="node1" presStyleIdx="0" presStyleCnt="6" custLinFactX="-88953" custLinFactNeighborX="-100000" custLinFactNeighborY="94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431C7-5EEE-4A8D-820E-CC654591CC87}" type="pres">
      <dgm:prSet presAssocID="{151193D1-BCB8-464C-8CF1-7C64E2F28510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FE02F-3C15-4994-B530-E2EF747714D1}" type="pres">
      <dgm:prSet presAssocID="{151193D1-BCB8-464C-8CF1-7C64E2F28510}" presName="BalanceSpacing" presStyleCnt="0"/>
      <dgm:spPr/>
    </dgm:pt>
    <dgm:pt modelId="{271A18F8-9E6E-4705-A867-F159896A2E25}" type="pres">
      <dgm:prSet presAssocID="{151193D1-BCB8-464C-8CF1-7C64E2F28510}" presName="BalanceSpacing1" presStyleCnt="0"/>
      <dgm:spPr/>
    </dgm:pt>
    <dgm:pt modelId="{3E7EF867-0A99-4DC7-84D3-99C3AA6E5E73}" type="pres">
      <dgm:prSet presAssocID="{182F5602-34FF-4B6B-8993-186E586B0F4A}" presName="Accent1Text" presStyleLbl="node1" presStyleIdx="1" presStyleCnt="6" custLinFactX="-80992" custLinFactNeighborX="-100000" custLinFactNeighborY="940"/>
      <dgm:spPr/>
      <dgm:t>
        <a:bodyPr/>
        <a:lstStyle/>
        <a:p>
          <a:endParaRPr lang="cs-CZ"/>
        </a:p>
      </dgm:t>
    </dgm:pt>
    <dgm:pt modelId="{39971EE1-04DC-4FE3-B096-AFF094333272}" type="pres">
      <dgm:prSet presAssocID="{182F5602-34FF-4B6B-8993-186E586B0F4A}" presName="spaceBetweenRectangles" presStyleCnt="0"/>
      <dgm:spPr/>
    </dgm:pt>
    <dgm:pt modelId="{24B26149-5B6D-4EA8-8EDD-82572295C34B}" type="pres">
      <dgm:prSet presAssocID="{B93A54A8-1CBF-4723-829C-7B3DD4CF5627}" presName="composite" presStyleCnt="0"/>
      <dgm:spPr/>
    </dgm:pt>
    <dgm:pt modelId="{3757153F-6347-404F-93F9-9745D59E1282}" type="pres">
      <dgm:prSet presAssocID="{B93A54A8-1CBF-4723-829C-7B3DD4CF5627}" presName="Parent1" presStyleLbl="node1" presStyleIdx="2" presStyleCnt="6" custLinFactNeighborX="62126" custLinFactNeighborY="-8394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BF41B-E141-4164-879B-493BE8D0F90E}" type="pres">
      <dgm:prSet presAssocID="{B93A54A8-1CBF-4723-829C-7B3DD4CF5627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70075E-3DBC-4753-8D45-FCB85A54A275}" type="pres">
      <dgm:prSet presAssocID="{B93A54A8-1CBF-4723-829C-7B3DD4CF5627}" presName="BalanceSpacing" presStyleCnt="0"/>
      <dgm:spPr/>
    </dgm:pt>
    <dgm:pt modelId="{80C9E80F-66CC-41E0-AFA8-2A34322728F1}" type="pres">
      <dgm:prSet presAssocID="{B93A54A8-1CBF-4723-829C-7B3DD4CF5627}" presName="BalanceSpacing1" presStyleCnt="0"/>
      <dgm:spPr/>
    </dgm:pt>
    <dgm:pt modelId="{36576AB0-7F1D-4040-9FCE-C782495B2E81}" type="pres">
      <dgm:prSet presAssocID="{6EA5CD07-D987-4BD9-B37D-90496D490C5F}" presName="Accent1Text" presStyleLbl="node1" presStyleIdx="3" presStyleCnt="6" custLinFactX="-44844" custLinFactNeighborX="-100000" custLinFactNeighborY="-83940"/>
      <dgm:spPr/>
      <dgm:t>
        <a:bodyPr/>
        <a:lstStyle/>
        <a:p>
          <a:endParaRPr lang="cs-CZ"/>
        </a:p>
      </dgm:t>
    </dgm:pt>
    <dgm:pt modelId="{436CB639-CCD9-4A28-9B36-F878E1BA7C83}" type="pres">
      <dgm:prSet presAssocID="{6EA5CD07-D987-4BD9-B37D-90496D490C5F}" presName="spaceBetweenRectangles" presStyleCnt="0"/>
      <dgm:spPr/>
    </dgm:pt>
    <dgm:pt modelId="{8B3B373E-508B-405A-AF60-A3EB0B6BDDA1}" type="pres">
      <dgm:prSet presAssocID="{1CF38803-868B-4403-8DB5-13500CFDA20F}" presName="composite" presStyleCnt="0"/>
      <dgm:spPr/>
    </dgm:pt>
    <dgm:pt modelId="{DA69E641-17E4-4968-BBE5-F5AA03351D59}" type="pres">
      <dgm:prSet presAssocID="{1CF38803-868B-4403-8DB5-13500CFDA20F}" presName="Parent1" presStyleLbl="node1" presStyleIdx="4" presStyleCnt="6" custLinFactX="6889" custLinFactY="-68820" custLinFactNeighborX="100000" custLinFactNeighborY="-1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4474B-1536-402F-930D-0AC3E39C4F89}" type="pres">
      <dgm:prSet presAssocID="{1CF38803-868B-4403-8DB5-13500CFDA20F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991CE-0CE7-471A-A7F2-F52A8EA47D16}" type="pres">
      <dgm:prSet presAssocID="{1CF38803-868B-4403-8DB5-13500CFDA20F}" presName="BalanceSpacing" presStyleCnt="0"/>
      <dgm:spPr/>
    </dgm:pt>
    <dgm:pt modelId="{83BE76B3-F48B-4C51-A490-2E2FA4D0EE15}" type="pres">
      <dgm:prSet presAssocID="{1CF38803-868B-4403-8DB5-13500CFDA20F}" presName="BalanceSpacing1" presStyleCnt="0"/>
      <dgm:spPr/>
    </dgm:pt>
    <dgm:pt modelId="{2A32802C-4049-4470-839C-6EE3F817F986}" type="pres">
      <dgm:prSet presAssocID="{EA7C344C-7F7E-4971-ACFE-914EEBB12B42}" presName="Accent1Text" presStyleLbl="node1" presStyleIdx="5" presStyleCnt="6" custLinFactX="113859" custLinFactY="-68820" custLinFactNeighborX="200000" custLinFactNeighborY="-100000"/>
      <dgm:spPr/>
      <dgm:t>
        <a:bodyPr/>
        <a:lstStyle/>
        <a:p>
          <a:endParaRPr lang="cs-CZ"/>
        </a:p>
      </dgm:t>
    </dgm:pt>
  </dgm:ptLst>
  <dgm:cxnLst>
    <dgm:cxn modelId="{0EC852CF-9428-43F7-9535-1872B193C28F}" type="presOf" srcId="{A530CEFF-A27C-422B-98CE-ED50018FD1E6}" destId="{647431C7-5EEE-4A8D-820E-CC654591CC87}" srcOrd="0" destOrd="0" presId="urn:microsoft.com/office/officeart/2008/layout/AlternatingHexagons"/>
    <dgm:cxn modelId="{C5EBD5A2-F279-4C16-B5EB-F074C03254E2}" type="presOf" srcId="{B93A54A8-1CBF-4723-829C-7B3DD4CF5627}" destId="{3757153F-6347-404F-93F9-9745D59E1282}" srcOrd="0" destOrd="0" presId="urn:microsoft.com/office/officeart/2008/layout/AlternatingHexagons"/>
    <dgm:cxn modelId="{EAFD1C92-DC62-42C0-A51E-A5E7AC62A4E2}" srcId="{A5E06727-117E-4CE2-B51E-D29CE8952D47}" destId="{151193D1-BCB8-464C-8CF1-7C64E2F28510}" srcOrd="0" destOrd="0" parTransId="{003655D9-84BE-4A73-B745-2CD95544AB8B}" sibTransId="{182F5602-34FF-4B6B-8993-186E586B0F4A}"/>
    <dgm:cxn modelId="{A7F99D0E-2500-46FF-B1AD-B9DD7980676B}" srcId="{151193D1-BCB8-464C-8CF1-7C64E2F28510}" destId="{A530CEFF-A27C-422B-98CE-ED50018FD1E6}" srcOrd="0" destOrd="0" parTransId="{68D7E2FE-6954-48DD-91AD-A77FAC807533}" sibTransId="{E41CF77C-A9C8-4597-AB86-78E54E69964C}"/>
    <dgm:cxn modelId="{89C9A672-CC02-4BEC-A356-EEB119526CF3}" type="presOf" srcId="{EA7C344C-7F7E-4971-ACFE-914EEBB12B42}" destId="{2A32802C-4049-4470-839C-6EE3F817F986}" srcOrd="0" destOrd="0" presId="urn:microsoft.com/office/officeart/2008/layout/AlternatingHexagons"/>
    <dgm:cxn modelId="{A6A3BCC9-9A38-438A-B97B-23E6D98B14FE}" srcId="{1CF38803-868B-4403-8DB5-13500CFDA20F}" destId="{8C63F4FD-D97C-454B-8BA5-1508DFC6F2E2}" srcOrd="0" destOrd="0" parTransId="{53A4FF72-3654-42B9-95FA-9C97EA061116}" sibTransId="{8514036D-CC10-48BA-B95A-1B35463CD2EA}"/>
    <dgm:cxn modelId="{4D032603-B7F4-498A-9FED-CCDBEA6B809B}" srcId="{A5E06727-117E-4CE2-B51E-D29CE8952D47}" destId="{1CF38803-868B-4403-8DB5-13500CFDA20F}" srcOrd="2" destOrd="0" parTransId="{491DE1EC-5FAA-463D-813A-7AD215D38C27}" sibTransId="{EA7C344C-7F7E-4971-ACFE-914EEBB12B42}"/>
    <dgm:cxn modelId="{DC23E245-F39F-449D-800A-3762192CE617}" type="presOf" srcId="{182F5602-34FF-4B6B-8993-186E586B0F4A}" destId="{3E7EF867-0A99-4DC7-84D3-99C3AA6E5E73}" srcOrd="0" destOrd="0" presId="urn:microsoft.com/office/officeart/2008/layout/AlternatingHexagons"/>
    <dgm:cxn modelId="{8BC55E0E-C100-47BB-BF9C-8BD0919A2758}" type="presOf" srcId="{151193D1-BCB8-464C-8CF1-7C64E2F28510}" destId="{86883C3A-2DAE-4166-9E2C-1F3C808F4336}" srcOrd="0" destOrd="0" presId="urn:microsoft.com/office/officeart/2008/layout/AlternatingHexagons"/>
    <dgm:cxn modelId="{34B74B6F-3050-41BA-B7DB-FE7EE17ECF89}" type="presOf" srcId="{1CF38803-868B-4403-8DB5-13500CFDA20F}" destId="{DA69E641-17E4-4968-BBE5-F5AA03351D59}" srcOrd="0" destOrd="0" presId="urn:microsoft.com/office/officeart/2008/layout/AlternatingHexagons"/>
    <dgm:cxn modelId="{70993E7F-EEDB-4E8C-B0AB-B6C14E7AA042}" srcId="{B93A54A8-1CBF-4723-829C-7B3DD4CF5627}" destId="{977842E0-95DD-4ABB-9CE0-3E068345AC19}" srcOrd="0" destOrd="0" parTransId="{F4D4B0D4-E541-44FA-A918-E527404C5AC6}" sibTransId="{F99B3286-AF7A-477F-B2F5-FD3F6772078E}"/>
    <dgm:cxn modelId="{BDDC135B-7AB6-4606-8BD4-A6DDBA0310E7}" type="presOf" srcId="{A5E06727-117E-4CE2-B51E-D29CE8952D47}" destId="{30FBB4AA-C9E8-43AB-BC9B-EC151B379DB2}" srcOrd="0" destOrd="0" presId="urn:microsoft.com/office/officeart/2008/layout/AlternatingHexagons"/>
    <dgm:cxn modelId="{2B84D103-B0CC-4F5B-9C40-36D77F8DF7B7}" type="presOf" srcId="{6EA5CD07-D987-4BD9-B37D-90496D490C5F}" destId="{36576AB0-7F1D-4040-9FCE-C782495B2E81}" srcOrd="0" destOrd="0" presId="urn:microsoft.com/office/officeart/2008/layout/AlternatingHexagons"/>
    <dgm:cxn modelId="{9333739F-075E-4387-978C-CFC172D677F9}" type="presOf" srcId="{977842E0-95DD-4ABB-9CE0-3E068345AC19}" destId="{C51BF41B-E141-4164-879B-493BE8D0F90E}" srcOrd="0" destOrd="0" presId="urn:microsoft.com/office/officeart/2008/layout/AlternatingHexagons"/>
    <dgm:cxn modelId="{577EBA00-5689-429D-BE67-9DE7B58E4D89}" type="presOf" srcId="{8C63F4FD-D97C-454B-8BA5-1508DFC6F2E2}" destId="{CA14474B-1536-402F-930D-0AC3E39C4F89}" srcOrd="0" destOrd="0" presId="urn:microsoft.com/office/officeart/2008/layout/AlternatingHexagons"/>
    <dgm:cxn modelId="{04D1B69F-05E5-440A-9AD7-3279A97F029A}" srcId="{A5E06727-117E-4CE2-B51E-D29CE8952D47}" destId="{B93A54A8-1CBF-4723-829C-7B3DD4CF5627}" srcOrd="1" destOrd="0" parTransId="{F56F3C3B-D316-4E70-864A-977E907200E0}" sibTransId="{6EA5CD07-D987-4BD9-B37D-90496D490C5F}"/>
    <dgm:cxn modelId="{0CECE34E-DDB6-4260-B028-773CE26B3155}" type="presParOf" srcId="{30FBB4AA-C9E8-43AB-BC9B-EC151B379DB2}" destId="{B21483BB-4B91-4924-A4F0-90D5C185131C}" srcOrd="0" destOrd="0" presId="urn:microsoft.com/office/officeart/2008/layout/AlternatingHexagons"/>
    <dgm:cxn modelId="{67000323-ED4B-4589-A182-D21FD5E5B2B7}" type="presParOf" srcId="{B21483BB-4B91-4924-A4F0-90D5C185131C}" destId="{86883C3A-2DAE-4166-9E2C-1F3C808F4336}" srcOrd="0" destOrd="0" presId="urn:microsoft.com/office/officeart/2008/layout/AlternatingHexagons"/>
    <dgm:cxn modelId="{62580451-5308-4FF6-907C-2CFBEAEA6009}" type="presParOf" srcId="{B21483BB-4B91-4924-A4F0-90D5C185131C}" destId="{647431C7-5EEE-4A8D-820E-CC654591CC87}" srcOrd="1" destOrd="0" presId="urn:microsoft.com/office/officeart/2008/layout/AlternatingHexagons"/>
    <dgm:cxn modelId="{45AF66A2-2423-4FA8-AD11-FE95CBCB90E0}" type="presParOf" srcId="{B21483BB-4B91-4924-A4F0-90D5C185131C}" destId="{81DFE02F-3C15-4994-B530-E2EF747714D1}" srcOrd="2" destOrd="0" presId="urn:microsoft.com/office/officeart/2008/layout/AlternatingHexagons"/>
    <dgm:cxn modelId="{45BE9B9E-375B-44F4-B3DA-955A90D45B3B}" type="presParOf" srcId="{B21483BB-4B91-4924-A4F0-90D5C185131C}" destId="{271A18F8-9E6E-4705-A867-F159896A2E25}" srcOrd="3" destOrd="0" presId="urn:microsoft.com/office/officeart/2008/layout/AlternatingHexagons"/>
    <dgm:cxn modelId="{B6260355-D89C-46BC-BAA4-995412400088}" type="presParOf" srcId="{B21483BB-4B91-4924-A4F0-90D5C185131C}" destId="{3E7EF867-0A99-4DC7-84D3-99C3AA6E5E73}" srcOrd="4" destOrd="0" presId="urn:microsoft.com/office/officeart/2008/layout/AlternatingHexagons"/>
    <dgm:cxn modelId="{341EB106-751B-4CD5-90F3-8CB19A42129F}" type="presParOf" srcId="{30FBB4AA-C9E8-43AB-BC9B-EC151B379DB2}" destId="{39971EE1-04DC-4FE3-B096-AFF094333272}" srcOrd="1" destOrd="0" presId="urn:microsoft.com/office/officeart/2008/layout/AlternatingHexagons"/>
    <dgm:cxn modelId="{6038CFD8-1F1A-4258-9B01-10BE35CE704B}" type="presParOf" srcId="{30FBB4AA-C9E8-43AB-BC9B-EC151B379DB2}" destId="{24B26149-5B6D-4EA8-8EDD-82572295C34B}" srcOrd="2" destOrd="0" presId="urn:microsoft.com/office/officeart/2008/layout/AlternatingHexagons"/>
    <dgm:cxn modelId="{B12D00E5-4448-4C3C-A3CB-DF739562CC19}" type="presParOf" srcId="{24B26149-5B6D-4EA8-8EDD-82572295C34B}" destId="{3757153F-6347-404F-93F9-9745D59E1282}" srcOrd="0" destOrd="0" presId="urn:microsoft.com/office/officeart/2008/layout/AlternatingHexagons"/>
    <dgm:cxn modelId="{C781E5B8-2EC1-4F0A-99E1-B255F546F7B3}" type="presParOf" srcId="{24B26149-5B6D-4EA8-8EDD-82572295C34B}" destId="{C51BF41B-E141-4164-879B-493BE8D0F90E}" srcOrd="1" destOrd="0" presId="urn:microsoft.com/office/officeart/2008/layout/AlternatingHexagons"/>
    <dgm:cxn modelId="{BFD3C6CE-43AB-421B-9C9A-727B0F88731E}" type="presParOf" srcId="{24B26149-5B6D-4EA8-8EDD-82572295C34B}" destId="{C070075E-3DBC-4753-8D45-FCB85A54A275}" srcOrd="2" destOrd="0" presId="urn:microsoft.com/office/officeart/2008/layout/AlternatingHexagons"/>
    <dgm:cxn modelId="{1B2D74FB-9B7B-4F44-9660-89FDDD4059E7}" type="presParOf" srcId="{24B26149-5B6D-4EA8-8EDD-82572295C34B}" destId="{80C9E80F-66CC-41E0-AFA8-2A34322728F1}" srcOrd="3" destOrd="0" presId="urn:microsoft.com/office/officeart/2008/layout/AlternatingHexagons"/>
    <dgm:cxn modelId="{24FD392C-4187-4D50-9208-AFFD64B5925F}" type="presParOf" srcId="{24B26149-5B6D-4EA8-8EDD-82572295C34B}" destId="{36576AB0-7F1D-4040-9FCE-C782495B2E81}" srcOrd="4" destOrd="0" presId="urn:microsoft.com/office/officeart/2008/layout/AlternatingHexagons"/>
    <dgm:cxn modelId="{9ADAD392-DB48-4E9B-BF71-4AAE06543FF7}" type="presParOf" srcId="{30FBB4AA-C9E8-43AB-BC9B-EC151B379DB2}" destId="{436CB639-CCD9-4A28-9B36-F878E1BA7C83}" srcOrd="3" destOrd="0" presId="urn:microsoft.com/office/officeart/2008/layout/AlternatingHexagons"/>
    <dgm:cxn modelId="{810C2078-019D-4500-BB69-361C5EA11CDC}" type="presParOf" srcId="{30FBB4AA-C9E8-43AB-BC9B-EC151B379DB2}" destId="{8B3B373E-508B-405A-AF60-A3EB0B6BDDA1}" srcOrd="4" destOrd="0" presId="urn:microsoft.com/office/officeart/2008/layout/AlternatingHexagons"/>
    <dgm:cxn modelId="{0C1D1237-8F82-4B87-A342-7AB095286373}" type="presParOf" srcId="{8B3B373E-508B-405A-AF60-A3EB0B6BDDA1}" destId="{DA69E641-17E4-4968-BBE5-F5AA03351D59}" srcOrd="0" destOrd="0" presId="urn:microsoft.com/office/officeart/2008/layout/AlternatingHexagons"/>
    <dgm:cxn modelId="{68EA1734-0C88-4C3A-9FB5-C4FC6365ECFA}" type="presParOf" srcId="{8B3B373E-508B-405A-AF60-A3EB0B6BDDA1}" destId="{CA14474B-1536-402F-930D-0AC3E39C4F89}" srcOrd="1" destOrd="0" presId="urn:microsoft.com/office/officeart/2008/layout/AlternatingHexagons"/>
    <dgm:cxn modelId="{DBE57F57-2D1B-4639-8A35-C836D369664D}" type="presParOf" srcId="{8B3B373E-508B-405A-AF60-A3EB0B6BDDA1}" destId="{28B991CE-0CE7-471A-A7F2-F52A8EA47D16}" srcOrd="2" destOrd="0" presId="urn:microsoft.com/office/officeart/2008/layout/AlternatingHexagons"/>
    <dgm:cxn modelId="{69F20D01-0ECC-4718-AEE4-3225BF2F6C57}" type="presParOf" srcId="{8B3B373E-508B-405A-AF60-A3EB0B6BDDA1}" destId="{83BE76B3-F48B-4C51-A490-2E2FA4D0EE15}" srcOrd="3" destOrd="0" presId="urn:microsoft.com/office/officeart/2008/layout/AlternatingHexagons"/>
    <dgm:cxn modelId="{8EF4DF64-9692-40B7-A6B5-5509796F2A23}" type="presParOf" srcId="{8B3B373E-508B-405A-AF60-A3EB0B6BDDA1}" destId="{2A32802C-4049-4470-839C-6EE3F817F986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5E06727-117E-4CE2-B51E-D29CE8952D47}" type="doc">
      <dgm:prSet loTypeId="urn:microsoft.com/office/officeart/2008/layout/AlternatingHexagons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51193D1-BCB8-464C-8CF1-7C64E2F28510}">
      <dgm:prSet phldrT="[Text]"/>
      <dgm:spPr/>
      <dgm:t>
        <a:bodyPr/>
        <a:lstStyle/>
        <a:p>
          <a:r>
            <a:rPr lang="cs-CZ" dirty="0" smtClean="0"/>
            <a:t>Ě</a:t>
          </a:r>
          <a:endParaRPr lang="cs-CZ" dirty="0"/>
        </a:p>
      </dgm:t>
    </dgm:pt>
    <dgm:pt modelId="{003655D9-84BE-4A73-B745-2CD95544AB8B}" type="parTrans" cxnId="{EAFD1C92-DC62-42C0-A51E-A5E7AC62A4E2}">
      <dgm:prSet/>
      <dgm:spPr/>
      <dgm:t>
        <a:bodyPr/>
        <a:lstStyle/>
        <a:p>
          <a:endParaRPr lang="cs-CZ"/>
        </a:p>
      </dgm:t>
    </dgm:pt>
    <dgm:pt modelId="{182F5602-34FF-4B6B-8993-186E586B0F4A}" type="sibTrans" cxnId="{EAFD1C92-DC62-42C0-A51E-A5E7AC62A4E2}">
      <dgm:prSet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A530CEFF-A27C-422B-98CE-ED50018FD1E6}">
      <dgm:prSet phldrT="[Text]" phldr="1"/>
      <dgm:spPr/>
      <dgm:t>
        <a:bodyPr/>
        <a:lstStyle/>
        <a:p>
          <a:endParaRPr lang="cs-CZ" dirty="0"/>
        </a:p>
      </dgm:t>
    </dgm:pt>
    <dgm:pt modelId="{68D7E2FE-6954-48DD-91AD-A77FAC807533}" type="parTrans" cxnId="{A7F99D0E-2500-46FF-B1AD-B9DD7980676B}">
      <dgm:prSet/>
      <dgm:spPr/>
      <dgm:t>
        <a:bodyPr/>
        <a:lstStyle/>
        <a:p>
          <a:endParaRPr lang="cs-CZ"/>
        </a:p>
      </dgm:t>
    </dgm:pt>
    <dgm:pt modelId="{E41CF77C-A9C8-4597-AB86-78E54E69964C}" type="sibTrans" cxnId="{A7F99D0E-2500-46FF-B1AD-B9DD7980676B}">
      <dgm:prSet/>
      <dgm:spPr/>
      <dgm:t>
        <a:bodyPr/>
        <a:lstStyle/>
        <a:p>
          <a:endParaRPr lang="cs-CZ"/>
        </a:p>
      </dgm:t>
    </dgm:pt>
    <dgm:pt modelId="{B93A54A8-1CBF-4723-829C-7B3DD4CF5627}">
      <dgm:prSet phldrT="[Text]"/>
      <dgm:spPr/>
      <dgm:t>
        <a:bodyPr/>
        <a:lstStyle/>
        <a:p>
          <a:r>
            <a:rPr lang="cs-CZ" dirty="0" smtClean="0"/>
            <a:t>Ř</a:t>
          </a:r>
          <a:endParaRPr lang="cs-CZ" dirty="0"/>
        </a:p>
      </dgm:t>
    </dgm:pt>
    <dgm:pt modelId="{F56F3C3B-D316-4E70-864A-977E907200E0}" type="parTrans" cxnId="{04D1B69F-05E5-440A-9AD7-3279A97F029A}">
      <dgm:prSet/>
      <dgm:spPr/>
      <dgm:t>
        <a:bodyPr/>
        <a:lstStyle/>
        <a:p>
          <a:endParaRPr lang="cs-CZ"/>
        </a:p>
      </dgm:t>
    </dgm:pt>
    <dgm:pt modelId="{6EA5CD07-D987-4BD9-B37D-90496D490C5F}" type="sibTrans" cxnId="{04D1B69F-05E5-440A-9AD7-3279A97F029A}">
      <dgm:prSet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977842E0-95DD-4ABB-9CE0-3E068345AC19}">
      <dgm:prSet phldrT="[Text]" phldr="1"/>
      <dgm:spPr/>
      <dgm:t>
        <a:bodyPr/>
        <a:lstStyle/>
        <a:p>
          <a:endParaRPr lang="cs-CZ" dirty="0"/>
        </a:p>
      </dgm:t>
    </dgm:pt>
    <dgm:pt modelId="{F4D4B0D4-E541-44FA-A918-E527404C5AC6}" type="parTrans" cxnId="{70993E7F-EEDB-4E8C-B0AB-B6C14E7AA042}">
      <dgm:prSet/>
      <dgm:spPr/>
      <dgm:t>
        <a:bodyPr/>
        <a:lstStyle/>
        <a:p>
          <a:endParaRPr lang="cs-CZ"/>
        </a:p>
      </dgm:t>
    </dgm:pt>
    <dgm:pt modelId="{F99B3286-AF7A-477F-B2F5-FD3F6772078E}" type="sibTrans" cxnId="{70993E7F-EEDB-4E8C-B0AB-B6C14E7AA042}">
      <dgm:prSet/>
      <dgm:spPr/>
      <dgm:t>
        <a:bodyPr/>
        <a:lstStyle/>
        <a:p>
          <a:endParaRPr lang="cs-CZ"/>
        </a:p>
      </dgm:t>
    </dgm:pt>
    <dgm:pt modelId="{1CF38803-868B-4403-8DB5-13500CFDA20F}">
      <dgm:prSet phldrT="[Text]"/>
      <dgm:spPr/>
      <dgm:t>
        <a:bodyPr/>
        <a:lstStyle/>
        <a:p>
          <a:r>
            <a:rPr lang="cs-CZ" dirty="0" smtClean="0"/>
            <a:t>Í</a:t>
          </a:r>
          <a:endParaRPr lang="cs-CZ" dirty="0"/>
        </a:p>
      </dgm:t>
    </dgm:pt>
    <dgm:pt modelId="{491DE1EC-5FAA-463D-813A-7AD215D38C27}" type="parTrans" cxnId="{4D032603-B7F4-498A-9FED-CCDBEA6B809B}">
      <dgm:prSet/>
      <dgm:spPr/>
      <dgm:t>
        <a:bodyPr/>
        <a:lstStyle/>
        <a:p>
          <a:endParaRPr lang="cs-CZ"/>
        </a:p>
      </dgm:t>
    </dgm:pt>
    <dgm:pt modelId="{EA7C344C-7F7E-4971-ACFE-914EEBB12B42}" type="sibTrans" cxnId="{4D032603-B7F4-498A-9FED-CCDBEA6B809B}">
      <dgm:prSet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8C63F4FD-D97C-454B-8BA5-1508DFC6F2E2}">
      <dgm:prSet phldrT="[Text]" phldr="1"/>
      <dgm:spPr/>
      <dgm:t>
        <a:bodyPr/>
        <a:lstStyle/>
        <a:p>
          <a:endParaRPr lang="cs-CZ" dirty="0"/>
        </a:p>
      </dgm:t>
    </dgm:pt>
    <dgm:pt modelId="{53A4FF72-3654-42B9-95FA-9C97EA061116}" type="parTrans" cxnId="{A6A3BCC9-9A38-438A-B97B-23E6D98B14FE}">
      <dgm:prSet/>
      <dgm:spPr/>
      <dgm:t>
        <a:bodyPr/>
        <a:lstStyle/>
        <a:p>
          <a:endParaRPr lang="cs-CZ"/>
        </a:p>
      </dgm:t>
    </dgm:pt>
    <dgm:pt modelId="{8514036D-CC10-48BA-B95A-1B35463CD2EA}" type="sibTrans" cxnId="{A6A3BCC9-9A38-438A-B97B-23E6D98B14FE}">
      <dgm:prSet/>
      <dgm:spPr/>
      <dgm:t>
        <a:bodyPr/>
        <a:lstStyle/>
        <a:p>
          <a:endParaRPr lang="cs-CZ"/>
        </a:p>
      </dgm:t>
    </dgm:pt>
    <dgm:pt modelId="{30FBB4AA-C9E8-43AB-BC9B-EC151B379DB2}" type="pres">
      <dgm:prSet presAssocID="{A5E06727-117E-4CE2-B51E-D29CE8952D47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21483BB-4B91-4924-A4F0-90D5C185131C}" type="pres">
      <dgm:prSet presAssocID="{151193D1-BCB8-464C-8CF1-7C64E2F28510}" presName="composite" presStyleCnt="0"/>
      <dgm:spPr/>
    </dgm:pt>
    <dgm:pt modelId="{86883C3A-2DAE-4166-9E2C-1F3C808F4336}" type="pres">
      <dgm:prSet presAssocID="{151193D1-BCB8-464C-8CF1-7C64E2F28510}" presName="Parent1" presStyleLbl="node1" presStyleIdx="0" presStyleCnt="6" custLinFactX="-93822" custLinFactNeighborX="-100000" custLinFactNeighborY="91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431C7-5EEE-4A8D-820E-CC654591CC87}" type="pres">
      <dgm:prSet presAssocID="{151193D1-BCB8-464C-8CF1-7C64E2F28510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FE02F-3C15-4994-B530-E2EF747714D1}" type="pres">
      <dgm:prSet presAssocID="{151193D1-BCB8-464C-8CF1-7C64E2F28510}" presName="BalanceSpacing" presStyleCnt="0"/>
      <dgm:spPr/>
    </dgm:pt>
    <dgm:pt modelId="{271A18F8-9E6E-4705-A867-F159896A2E25}" type="pres">
      <dgm:prSet presAssocID="{151193D1-BCB8-464C-8CF1-7C64E2F28510}" presName="BalanceSpacing1" presStyleCnt="0"/>
      <dgm:spPr/>
    </dgm:pt>
    <dgm:pt modelId="{3E7EF867-0A99-4DC7-84D3-99C3AA6E5E73}" type="pres">
      <dgm:prSet presAssocID="{182F5602-34FF-4B6B-8993-186E586B0F4A}" presName="Accent1Text" presStyleLbl="node1" presStyleIdx="1" presStyleCnt="6" custLinFactX="-83798" custLinFactNeighborX="-100000" custLinFactNeighborY="916"/>
      <dgm:spPr/>
      <dgm:t>
        <a:bodyPr/>
        <a:lstStyle/>
        <a:p>
          <a:endParaRPr lang="cs-CZ"/>
        </a:p>
      </dgm:t>
    </dgm:pt>
    <dgm:pt modelId="{39971EE1-04DC-4FE3-B096-AFF094333272}" type="pres">
      <dgm:prSet presAssocID="{182F5602-34FF-4B6B-8993-186E586B0F4A}" presName="spaceBetweenRectangles" presStyleCnt="0"/>
      <dgm:spPr/>
    </dgm:pt>
    <dgm:pt modelId="{24B26149-5B6D-4EA8-8EDD-82572295C34B}" type="pres">
      <dgm:prSet presAssocID="{B93A54A8-1CBF-4723-829C-7B3DD4CF5627}" presName="composite" presStyleCnt="0"/>
      <dgm:spPr/>
    </dgm:pt>
    <dgm:pt modelId="{3757153F-6347-404F-93F9-9745D59E1282}" type="pres">
      <dgm:prSet presAssocID="{B93A54A8-1CBF-4723-829C-7B3DD4CF5627}" presName="Parent1" presStyleLbl="node1" presStyleIdx="2" presStyleCnt="6" custLinFactNeighborX="59373" custLinFactNeighborY="-8396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BF41B-E141-4164-879B-493BE8D0F90E}" type="pres">
      <dgm:prSet presAssocID="{B93A54A8-1CBF-4723-829C-7B3DD4CF5627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70075E-3DBC-4753-8D45-FCB85A54A275}" type="pres">
      <dgm:prSet presAssocID="{B93A54A8-1CBF-4723-829C-7B3DD4CF5627}" presName="BalanceSpacing" presStyleCnt="0"/>
      <dgm:spPr/>
    </dgm:pt>
    <dgm:pt modelId="{80C9E80F-66CC-41E0-AFA8-2A34322728F1}" type="pres">
      <dgm:prSet presAssocID="{B93A54A8-1CBF-4723-829C-7B3DD4CF5627}" presName="BalanceSpacing1" presStyleCnt="0"/>
      <dgm:spPr/>
    </dgm:pt>
    <dgm:pt modelId="{36576AB0-7F1D-4040-9FCE-C782495B2E81}" type="pres">
      <dgm:prSet presAssocID="{6EA5CD07-D987-4BD9-B37D-90496D490C5F}" presName="Accent1Text" presStyleLbl="node1" presStyleIdx="3" presStyleCnt="6" custLinFactX="-46525" custLinFactNeighborX="-100000" custLinFactNeighborY="-83964"/>
      <dgm:spPr/>
      <dgm:t>
        <a:bodyPr/>
        <a:lstStyle/>
        <a:p>
          <a:endParaRPr lang="cs-CZ"/>
        </a:p>
      </dgm:t>
    </dgm:pt>
    <dgm:pt modelId="{436CB639-CCD9-4A28-9B36-F878E1BA7C83}" type="pres">
      <dgm:prSet presAssocID="{6EA5CD07-D987-4BD9-B37D-90496D490C5F}" presName="spaceBetweenRectangles" presStyleCnt="0"/>
      <dgm:spPr/>
    </dgm:pt>
    <dgm:pt modelId="{8B3B373E-508B-405A-AF60-A3EB0B6BDDA1}" type="pres">
      <dgm:prSet presAssocID="{1CF38803-868B-4403-8DB5-13500CFDA20F}" presName="composite" presStyleCnt="0"/>
      <dgm:spPr/>
    </dgm:pt>
    <dgm:pt modelId="{DA69E641-17E4-4968-BBE5-F5AA03351D59}" type="pres">
      <dgm:prSet presAssocID="{1CF38803-868B-4403-8DB5-13500CFDA20F}" presName="Parent1" presStyleLbl="node1" presStyleIdx="4" presStyleCnt="6" custLinFactX="4154" custLinFactY="-68844" custLinFactNeighborX="100000" custLinFactNeighborY="-10000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4474B-1536-402F-930D-0AC3E39C4F89}" type="pres">
      <dgm:prSet presAssocID="{1CF38803-868B-4403-8DB5-13500CFDA20F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991CE-0CE7-471A-A7F2-F52A8EA47D16}" type="pres">
      <dgm:prSet presAssocID="{1CF38803-868B-4403-8DB5-13500CFDA20F}" presName="BalanceSpacing" presStyleCnt="0"/>
      <dgm:spPr/>
    </dgm:pt>
    <dgm:pt modelId="{83BE76B3-F48B-4C51-A490-2E2FA4D0EE15}" type="pres">
      <dgm:prSet presAssocID="{1CF38803-868B-4403-8DB5-13500CFDA20F}" presName="BalanceSpacing1" presStyleCnt="0"/>
      <dgm:spPr/>
    </dgm:pt>
    <dgm:pt modelId="{2A32802C-4049-4470-839C-6EE3F817F986}" type="pres">
      <dgm:prSet presAssocID="{EA7C344C-7F7E-4971-ACFE-914EEBB12B42}" presName="Accent1Text" presStyleLbl="node1" presStyleIdx="5" presStyleCnt="6" custLinFactX="111142" custLinFactY="-68844" custLinFactNeighborX="200000" custLinFactNeighborY="-100000"/>
      <dgm:spPr/>
      <dgm:t>
        <a:bodyPr/>
        <a:lstStyle/>
        <a:p>
          <a:endParaRPr lang="cs-CZ"/>
        </a:p>
      </dgm:t>
    </dgm:pt>
  </dgm:ptLst>
  <dgm:cxnLst>
    <dgm:cxn modelId="{ACE3CC1D-DE2D-43A0-B2E1-7D808CD89300}" type="presOf" srcId="{1CF38803-868B-4403-8DB5-13500CFDA20F}" destId="{DA69E641-17E4-4968-BBE5-F5AA03351D59}" srcOrd="0" destOrd="0" presId="urn:microsoft.com/office/officeart/2008/layout/AlternatingHexagons"/>
    <dgm:cxn modelId="{EAFD1C92-DC62-42C0-A51E-A5E7AC62A4E2}" srcId="{A5E06727-117E-4CE2-B51E-D29CE8952D47}" destId="{151193D1-BCB8-464C-8CF1-7C64E2F28510}" srcOrd="0" destOrd="0" parTransId="{003655D9-84BE-4A73-B745-2CD95544AB8B}" sibTransId="{182F5602-34FF-4B6B-8993-186E586B0F4A}"/>
    <dgm:cxn modelId="{4D032603-B7F4-498A-9FED-CCDBEA6B809B}" srcId="{A5E06727-117E-4CE2-B51E-D29CE8952D47}" destId="{1CF38803-868B-4403-8DB5-13500CFDA20F}" srcOrd="2" destOrd="0" parTransId="{491DE1EC-5FAA-463D-813A-7AD215D38C27}" sibTransId="{EA7C344C-7F7E-4971-ACFE-914EEBB12B42}"/>
    <dgm:cxn modelId="{A7F99D0E-2500-46FF-B1AD-B9DD7980676B}" srcId="{151193D1-BCB8-464C-8CF1-7C64E2F28510}" destId="{A530CEFF-A27C-422B-98CE-ED50018FD1E6}" srcOrd="0" destOrd="0" parTransId="{68D7E2FE-6954-48DD-91AD-A77FAC807533}" sibTransId="{E41CF77C-A9C8-4597-AB86-78E54E69964C}"/>
    <dgm:cxn modelId="{70993E7F-EEDB-4E8C-B0AB-B6C14E7AA042}" srcId="{B93A54A8-1CBF-4723-829C-7B3DD4CF5627}" destId="{977842E0-95DD-4ABB-9CE0-3E068345AC19}" srcOrd="0" destOrd="0" parTransId="{F4D4B0D4-E541-44FA-A918-E527404C5AC6}" sibTransId="{F99B3286-AF7A-477F-B2F5-FD3F6772078E}"/>
    <dgm:cxn modelId="{F2298844-0D48-4BB7-A9E0-79D784253A44}" type="presOf" srcId="{A530CEFF-A27C-422B-98CE-ED50018FD1E6}" destId="{647431C7-5EEE-4A8D-820E-CC654591CC87}" srcOrd="0" destOrd="0" presId="urn:microsoft.com/office/officeart/2008/layout/AlternatingHexagons"/>
    <dgm:cxn modelId="{6A1461AC-CCE8-42B6-8B8F-B7BD957440EB}" type="presOf" srcId="{6EA5CD07-D987-4BD9-B37D-90496D490C5F}" destId="{36576AB0-7F1D-4040-9FCE-C782495B2E81}" srcOrd="0" destOrd="0" presId="urn:microsoft.com/office/officeart/2008/layout/AlternatingHexagons"/>
    <dgm:cxn modelId="{2130009C-2D19-4F3F-A3FC-1B85D52493C4}" type="presOf" srcId="{151193D1-BCB8-464C-8CF1-7C64E2F28510}" destId="{86883C3A-2DAE-4166-9E2C-1F3C808F4336}" srcOrd="0" destOrd="0" presId="urn:microsoft.com/office/officeart/2008/layout/AlternatingHexagons"/>
    <dgm:cxn modelId="{CB4DCF3C-4489-4E9E-9B94-D86776226D72}" type="presOf" srcId="{B93A54A8-1CBF-4723-829C-7B3DD4CF5627}" destId="{3757153F-6347-404F-93F9-9745D59E1282}" srcOrd="0" destOrd="0" presId="urn:microsoft.com/office/officeart/2008/layout/AlternatingHexagons"/>
    <dgm:cxn modelId="{04D1B69F-05E5-440A-9AD7-3279A97F029A}" srcId="{A5E06727-117E-4CE2-B51E-D29CE8952D47}" destId="{B93A54A8-1CBF-4723-829C-7B3DD4CF5627}" srcOrd="1" destOrd="0" parTransId="{F56F3C3B-D316-4E70-864A-977E907200E0}" sibTransId="{6EA5CD07-D987-4BD9-B37D-90496D490C5F}"/>
    <dgm:cxn modelId="{AE1BF49F-BE56-4598-A2BC-97C3C237AD10}" type="presOf" srcId="{977842E0-95DD-4ABB-9CE0-3E068345AC19}" destId="{C51BF41B-E141-4164-879B-493BE8D0F90E}" srcOrd="0" destOrd="0" presId="urn:microsoft.com/office/officeart/2008/layout/AlternatingHexagons"/>
    <dgm:cxn modelId="{A58E74FA-72BC-44C6-97D1-F2F76DBA979C}" type="presOf" srcId="{8C63F4FD-D97C-454B-8BA5-1508DFC6F2E2}" destId="{CA14474B-1536-402F-930D-0AC3E39C4F89}" srcOrd="0" destOrd="0" presId="urn:microsoft.com/office/officeart/2008/layout/AlternatingHexagons"/>
    <dgm:cxn modelId="{A6A3BCC9-9A38-438A-B97B-23E6D98B14FE}" srcId="{1CF38803-868B-4403-8DB5-13500CFDA20F}" destId="{8C63F4FD-D97C-454B-8BA5-1508DFC6F2E2}" srcOrd="0" destOrd="0" parTransId="{53A4FF72-3654-42B9-95FA-9C97EA061116}" sibTransId="{8514036D-CC10-48BA-B95A-1B35463CD2EA}"/>
    <dgm:cxn modelId="{35B866A2-D0EC-4F89-A37F-75AB36492193}" type="presOf" srcId="{EA7C344C-7F7E-4971-ACFE-914EEBB12B42}" destId="{2A32802C-4049-4470-839C-6EE3F817F986}" srcOrd="0" destOrd="0" presId="urn:microsoft.com/office/officeart/2008/layout/AlternatingHexagons"/>
    <dgm:cxn modelId="{1CF7E3A6-F007-4BF0-A84A-C21F55AB2C57}" type="presOf" srcId="{A5E06727-117E-4CE2-B51E-D29CE8952D47}" destId="{30FBB4AA-C9E8-43AB-BC9B-EC151B379DB2}" srcOrd="0" destOrd="0" presId="urn:microsoft.com/office/officeart/2008/layout/AlternatingHexagons"/>
    <dgm:cxn modelId="{339B8960-8AEF-459C-B8D5-8867C229011A}" type="presOf" srcId="{182F5602-34FF-4B6B-8993-186E586B0F4A}" destId="{3E7EF867-0A99-4DC7-84D3-99C3AA6E5E73}" srcOrd="0" destOrd="0" presId="urn:microsoft.com/office/officeart/2008/layout/AlternatingHexagons"/>
    <dgm:cxn modelId="{8494654E-0993-4FEB-BF88-C2E07BE6EDC2}" type="presParOf" srcId="{30FBB4AA-C9E8-43AB-BC9B-EC151B379DB2}" destId="{B21483BB-4B91-4924-A4F0-90D5C185131C}" srcOrd="0" destOrd="0" presId="urn:microsoft.com/office/officeart/2008/layout/AlternatingHexagons"/>
    <dgm:cxn modelId="{D60C079F-CD53-439D-A862-E22599D942AB}" type="presParOf" srcId="{B21483BB-4B91-4924-A4F0-90D5C185131C}" destId="{86883C3A-2DAE-4166-9E2C-1F3C808F4336}" srcOrd="0" destOrd="0" presId="urn:microsoft.com/office/officeart/2008/layout/AlternatingHexagons"/>
    <dgm:cxn modelId="{7BF7F1CB-DBDD-489E-B405-066CDEB4EBF0}" type="presParOf" srcId="{B21483BB-4B91-4924-A4F0-90D5C185131C}" destId="{647431C7-5EEE-4A8D-820E-CC654591CC87}" srcOrd="1" destOrd="0" presId="urn:microsoft.com/office/officeart/2008/layout/AlternatingHexagons"/>
    <dgm:cxn modelId="{37D5EC17-3A19-4F0E-9DE3-BF910059B46C}" type="presParOf" srcId="{B21483BB-4B91-4924-A4F0-90D5C185131C}" destId="{81DFE02F-3C15-4994-B530-E2EF747714D1}" srcOrd="2" destOrd="0" presId="urn:microsoft.com/office/officeart/2008/layout/AlternatingHexagons"/>
    <dgm:cxn modelId="{6AC57BB2-044F-4409-AD3F-5F3C200EF61C}" type="presParOf" srcId="{B21483BB-4B91-4924-A4F0-90D5C185131C}" destId="{271A18F8-9E6E-4705-A867-F159896A2E25}" srcOrd="3" destOrd="0" presId="urn:microsoft.com/office/officeart/2008/layout/AlternatingHexagons"/>
    <dgm:cxn modelId="{10C6667F-07A7-4833-A924-C2552822BED2}" type="presParOf" srcId="{B21483BB-4B91-4924-A4F0-90D5C185131C}" destId="{3E7EF867-0A99-4DC7-84D3-99C3AA6E5E73}" srcOrd="4" destOrd="0" presId="urn:microsoft.com/office/officeart/2008/layout/AlternatingHexagons"/>
    <dgm:cxn modelId="{09ECEE04-33AF-4732-99F5-9066DC10398D}" type="presParOf" srcId="{30FBB4AA-C9E8-43AB-BC9B-EC151B379DB2}" destId="{39971EE1-04DC-4FE3-B096-AFF094333272}" srcOrd="1" destOrd="0" presId="urn:microsoft.com/office/officeart/2008/layout/AlternatingHexagons"/>
    <dgm:cxn modelId="{7FAB9519-8201-4757-8303-5A1CAE734841}" type="presParOf" srcId="{30FBB4AA-C9E8-43AB-BC9B-EC151B379DB2}" destId="{24B26149-5B6D-4EA8-8EDD-82572295C34B}" srcOrd="2" destOrd="0" presId="urn:microsoft.com/office/officeart/2008/layout/AlternatingHexagons"/>
    <dgm:cxn modelId="{794C26E8-B980-4A58-A113-1B718C93ABE6}" type="presParOf" srcId="{24B26149-5B6D-4EA8-8EDD-82572295C34B}" destId="{3757153F-6347-404F-93F9-9745D59E1282}" srcOrd="0" destOrd="0" presId="urn:microsoft.com/office/officeart/2008/layout/AlternatingHexagons"/>
    <dgm:cxn modelId="{0962A6A1-08E0-470D-B022-24D97177828A}" type="presParOf" srcId="{24B26149-5B6D-4EA8-8EDD-82572295C34B}" destId="{C51BF41B-E141-4164-879B-493BE8D0F90E}" srcOrd="1" destOrd="0" presId="urn:microsoft.com/office/officeart/2008/layout/AlternatingHexagons"/>
    <dgm:cxn modelId="{F9A9E946-C11C-46D2-9A1A-ED70F6B75F2B}" type="presParOf" srcId="{24B26149-5B6D-4EA8-8EDD-82572295C34B}" destId="{C070075E-3DBC-4753-8D45-FCB85A54A275}" srcOrd="2" destOrd="0" presId="urn:microsoft.com/office/officeart/2008/layout/AlternatingHexagons"/>
    <dgm:cxn modelId="{DE1D311C-8DAD-45E7-A6DC-B70A5BD335EA}" type="presParOf" srcId="{24B26149-5B6D-4EA8-8EDD-82572295C34B}" destId="{80C9E80F-66CC-41E0-AFA8-2A34322728F1}" srcOrd="3" destOrd="0" presId="urn:microsoft.com/office/officeart/2008/layout/AlternatingHexagons"/>
    <dgm:cxn modelId="{31B313EE-7AC2-4AE5-B5A5-02835B5C09F6}" type="presParOf" srcId="{24B26149-5B6D-4EA8-8EDD-82572295C34B}" destId="{36576AB0-7F1D-4040-9FCE-C782495B2E81}" srcOrd="4" destOrd="0" presId="urn:microsoft.com/office/officeart/2008/layout/AlternatingHexagons"/>
    <dgm:cxn modelId="{FEC30575-3EAA-40E2-9BFC-59814DACE27A}" type="presParOf" srcId="{30FBB4AA-C9E8-43AB-BC9B-EC151B379DB2}" destId="{436CB639-CCD9-4A28-9B36-F878E1BA7C83}" srcOrd="3" destOrd="0" presId="urn:microsoft.com/office/officeart/2008/layout/AlternatingHexagons"/>
    <dgm:cxn modelId="{A4425EDB-187C-4293-9EBC-DCC39D4C84C4}" type="presParOf" srcId="{30FBB4AA-C9E8-43AB-BC9B-EC151B379DB2}" destId="{8B3B373E-508B-405A-AF60-A3EB0B6BDDA1}" srcOrd="4" destOrd="0" presId="urn:microsoft.com/office/officeart/2008/layout/AlternatingHexagons"/>
    <dgm:cxn modelId="{EDA56F30-BEF8-4E01-929A-E6AF59D32151}" type="presParOf" srcId="{8B3B373E-508B-405A-AF60-A3EB0B6BDDA1}" destId="{DA69E641-17E4-4968-BBE5-F5AA03351D59}" srcOrd="0" destOrd="0" presId="urn:microsoft.com/office/officeart/2008/layout/AlternatingHexagons"/>
    <dgm:cxn modelId="{A5FE1F86-B2CB-401E-9F91-AA25CDBD9229}" type="presParOf" srcId="{8B3B373E-508B-405A-AF60-A3EB0B6BDDA1}" destId="{CA14474B-1536-402F-930D-0AC3E39C4F89}" srcOrd="1" destOrd="0" presId="urn:microsoft.com/office/officeart/2008/layout/AlternatingHexagons"/>
    <dgm:cxn modelId="{D353EEC8-2B90-46D7-8442-AC0BF7CE8249}" type="presParOf" srcId="{8B3B373E-508B-405A-AF60-A3EB0B6BDDA1}" destId="{28B991CE-0CE7-471A-A7F2-F52A8EA47D16}" srcOrd="2" destOrd="0" presId="urn:microsoft.com/office/officeart/2008/layout/AlternatingHexagons"/>
    <dgm:cxn modelId="{D4F42843-2DB6-4B16-8E85-71A3F6528AAB}" type="presParOf" srcId="{8B3B373E-508B-405A-AF60-A3EB0B6BDDA1}" destId="{83BE76B3-F48B-4C51-A490-2E2FA4D0EE15}" srcOrd="3" destOrd="0" presId="urn:microsoft.com/office/officeart/2008/layout/AlternatingHexagons"/>
    <dgm:cxn modelId="{44C55059-E5C0-48EE-8062-44778E4DCE50}" type="presParOf" srcId="{8B3B373E-508B-405A-AF60-A3EB0B6BDDA1}" destId="{2A32802C-4049-4470-839C-6EE3F817F986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83C3A-2DAE-4166-9E2C-1F3C808F4336}">
      <dsp:nvSpPr>
        <dsp:cNvPr id="0" name=""/>
        <dsp:cNvSpPr/>
      </dsp:nvSpPr>
      <dsp:spPr>
        <a:xfrm rot="5400000">
          <a:off x="1270354" y="113573"/>
          <a:ext cx="1504542" cy="130895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hlinkClick xmlns:r="http://schemas.openxmlformats.org/officeDocument/2006/relationships" r:id="" action="ppaction://hlinksldjump"/>
            </a:rPr>
            <a:t>2</a:t>
          </a:r>
          <a:endParaRPr lang="cs-CZ" sz="4800" kern="1200" dirty="0"/>
        </a:p>
      </dsp:txBody>
      <dsp:txXfrm rot="-5400000">
        <a:off x="1572127" y="250236"/>
        <a:ext cx="900995" cy="1035626"/>
      </dsp:txXfrm>
    </dsp:sp>
    <dsp:sp modelId="{647431C7-5EEE-4A8D-820E-CC654591CC87}">
      <dsp:nvSpPr>
        <dsp:cNvPr id="0" name=""/>
        <dsp:cNvSpPr/>
      </dsp:nvSpPr>
      <dsp:spPr>
        <a:xfrm>
          <a:off x="5205570" y="303581"/>
          <a:ext cx="1679069" cy="902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205570" y="303581"/>
        <a:ext cx="1679069" cy="902725"/>
      </dsp:txXfrm>
    </dsp:sp>
    <dsp:sp modelId="{3E7EF867-0A99-4DC7-84D3-99C3AA6E5E73}">
      <dsp:nvSpPr>
        <dsp:cNvPr id="0" name=""/>
        <dsp:cNvSpPr/>
      </dsp:nvSpPr>
      <dsp:spPr>
        <a:xfrm rot="5400000">
          <a:off x="-25782" y="113573"/>
          <a:ext cx="1504542" cy="130895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" action="ppaction://hlinksldjump"/>
            </a:rPr>
            <a:t>1</a:t>
          </a:r>
          <a:endParaRPr lang="cs-CZ" sz="3600" kern="1200" dirty="0"/>
        </a:p>
      </dsp:txBody>
      <dsp:txXfrm rot="-5400000">
        <a:off x="275991" y="250236"/>
        <a:ext cx="900995" cy="1035626"/>
      </dsp:txXfrm>
    </dsp:sp>
    <dsp:sp modelId="{3757153F-6347-404F-93F9-9745D59E1282}">
      <dsp:nvSpPr>
        <dsp:cNvPr id="0" name=""/>
        <dsp:cNvSpPr/>
      </dsp:nvSpPr>
      <dsp:spPr>
        <a:xfrm rot="5400000">
          <a:off x="3862643" y="113573"/>
          <a:ext cx="1504542" cy="130895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hlinkClick xmlns:r="http://schemas.openxmlformats.org/officeDocument/2006/relationships" r:id="" action="ppaction://hlinksldjump"/>
            </a:rPr>
            <a:t>4</a:t>
          </a:r>
          <a:endParaRPr lang="cs-CZ" sz="4800" kern="1200" dirty="0"/>
        </a:p>
      </dsp:txBody>
      <dsp:txXfrm rot="-5400000">
        <a:off x="4164416" y="250236"/>
        <a:ext cx="900995" cy="1035626"/>
      </dsp:txXfrm>
    </dsp:sp>
    <dsp:sp modelId="{C51BF41B-E141-4164-879B-493BE8D0F90E}">
      <dsp:nvSpPr>
        <dsp:cNvPr id="0" name=""/>
        <dsp:cNvSpPr/>
      </dsp:nvSpPr>
      <dsp:spPr>
        <a:xfrm>
          <a:off x="1468288" y="1580637"/>
          <a:ext cx="1624905" cy="902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1468288" y="1580637"/>
        <a:ext cx="1624905" cy="902725"/>
      </dsp:txXfrm>
    </dsp:sp>
    <dsp:sp modelId="{36576AB0-7F1D-4040-9FCE-C782495B2E81}">
      <dsp:nvSpPr>
        <dsp:cNvPr id="0" name=""/>
        <dsp:cNvSpPr/>
      </dsp:nvSpPr>
      <dsp:spPr>
        <a:xfrm rot="5400000">
          <a:off x="2566506" y="113573"/>
          <a:ext cx="1504542" cy="130895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" action="ppaction://hlinksldjump"/>
            </a:rPr>
            <a:t>3</a:t>
          </a:r>
          <a:endParaRPr lang="cs-CZ" sz="3600" kern="1200" dirty="0"/>
        </a:p>
      </dsp:txBody>
      <dsp:txXfrm rot="-5400000">
        <a:off x="2868279" y="250236"/>
        <a:ext cx="900995" cy="1035626"/>
      </dsp:txXfrm>
    </dsp:sp>
    <dsp:sp modelId="{DA69E641-17E4-4968-BBE5-F5AA03351D59}">
      <dsp:nvSpPr>
        <dsp:cNvPr id="0" name=""/>
        <dsp:cNvSpPr/>
      </dsp:nvSpPr>
      <dsp:spPr>
        <a:xfrm rot="5400000">
          <a:off x="5158792" y="113573"/>
          <a:ext cx="1504542" cy="130895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hlinkClick xmlns:r="http://schemas.openxmlformats.org/officeDocument/2006/relationships" r:id="" action="ppaction://hlinksldjump"/>
            </a:rPr>
            <a:t>5</a:t>
          </a:r>
          <a:endParaRPr lang="cs-CZ" sz="4800" kern="1200" dirty="0"/>
        </a:p>
      </dsp:txBody>
      <dsp:txXfrm rot="-5400000">
        <a:off x="5460565" y="250236"/>
        <a:ext cx="900995" cy="1035626"/>
      </dsp:txXfrm>
    </dsp:sp>
    <dsp:sp modelId="{CA14474B-1536-402F-930D-0AC3E39C4F89}">
      <dsp:nvSpPr>
        <dsp:cNvPr id="0" name=""/>
        <dsp:cNvSpPr/>
      </dsp:nvSpPr>
      <dsp:spPr>
        <a:xfrm>
          <a:off x="5205570" y="2857692"/>
          <a:ext cx="1679069" cy="902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205570" y="2857692"/>
        <a:ext cx="1679069" cy="902725"/>
      </dsp:txXfrm>
    </dsp:sp>
    <dsp:sp modelId="{2A32802C-4049-4470-839C-6EE3F817F986}">
      <dsp:nvSpPr>
        <dsp:cNvPr id="0" name=""/>
        <dsp:cNvSpPr/>
      </dsp:nvSpPr>
      <dsp:spPr>
        <a:xfrm rot="5400000">
          <a:off x="6454929" y="113573"/>
          <a:ext cx="1504542" cy="130895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" action="ppaction://hlinksldjump"/>
            </a:rPr>
            <a:t>6</a:t>
          </a:r>
          <a:endParaRPr lang="cs-CZ" sz="3600" kern="1200" dirty="0"/>
        </a:p>
      </dsp:txBody>
      <dsp:txXfrm rot="-5400000">
        <a:off x="6756702" y="250236"/>
        <a:ext cx="900995" cy="10356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83C3A-2DAE-4166-9E2C-1F3C808F4336}">
      <dsp:nvSpPr>
        <dsp:cNvPr id="0" name=""/>
        <dsp:cNvSpPr/>
      </dsp:nvSpPr>
      <dsp:spPr>
        <a:xfrm rot="5400000">
          <a:off x="1270298" y="113626"/>
          <a:ext cx="1505362" cy="1309665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hlinkClick xmlns:r="http://schemas.openxmlformats.org/officeDocument/2006/relationships" r:id="" action="ppaction://hlinksldjump"/>
            </a:rPr>
            <a:t>2</a:t>
          </a:r>
          <a:endParaRPr lang="cs-CZ" sz="4800" kern="1200" dirty="0"/>
        </a:p>
      </dsp:txBody>
      <dsp:txXfrm rot="-5400000">
        <a:off x="1572235" y="250364"/>
        <a:ext cx="901487" cy="1036190"/>
      </dsp:txXfrm>
    </dsp:sp>
    <dsp:sp modelId="{647431C7-5EEE-4A8D-820E-CC654591CC87}">
      <dsp:nvSpPr>
        <dsp:cNvPr id="0" name=""/>
        <dsp:cNvSpPr/>
      </dsp:nvSpPr>
      <dsp:spPr>
        <a:xfrm>
          <a:off x="5098119" y="302639"/>
          <a:ext cx="1679984" cy="90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098119" y="302639"/>
        <a:ext cx="1679984" cy="903217"/>
      </dsp:txXfrm>
    </dsp:sp>
    <dsp:sp modelId="{3E7EF867-0A99-4DC7-84D3-99C3AA6E5E73}">
      <dsp:nvSpPr>
        <dsp:cNvPr id="0" name=""/>
        <dsp:cNvSpPr/>
      </dsp:nvSpPr>
      <dsp:spPr>
        <a:xfrm rot="5400000">
          <a:off x="-25837" y="113626"/>
          <a:ext cx="1505362" cy="1309665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V</a:t>
          </a:r>
          <a:endParaRPr lang="cs-CZ" sz="3600" kern="1200" dirty="0"/>
        </a:p>
      </dsp:txBody>
      <dsp:txXfrm rot="-5400000">
        <a:off x="276100" y="250364"/>
        <a:ext cx="901487" cy="1036190"/>
      </dsp:txXfrm>
    </dsp:sp>
    <dsp:sp modelId="{3757153F-6347-404F-93F9-9745D59E1282}">
      <dsp:nvSpPr>
        <dsp:cNvPr id="0" name=""/>
        <dsp:cNvSpPr/>
      </dsp:nvSpPr>
      <dsp:spPr>
        <a:xfrm rot="5400000">
          <a:off x="3862586" y="113626"/>
          <a:ext cx="1505362" cy="1309665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4</a:t>
          </a:r>
          <a:endParaRPr lang="cs-CZ" sz="4800" kern="1200" dirty="0"/>
        </a:p>
      </dsp:txBody>
      <dsp:txXfrm rot="-5400000">
        <a:off x="4164523" y="250364"/>
        <a:ext cx="901487" cy="1036190"/>
      </dsp:txXfrm>
    </dsp:sp>
    <dsp:sp modelId="{C51BF41B-E141-4164-879B-493BE8D0F90E}">
      <dsp:nvSpPr>
        <dsp:cNvPr id="0" name=""/>
        <dsp:cNvSpPr/>
      </dsp:nvSpPr>
      <dsp:spPr>
        <a:xfrm>
          <a:off x="1358799" y="1580391"/>
          <a:ext cx="1625791" cy="90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1358799" y="1580391"/>
        <a:ext cx="1625791" cy="903217"/>
      </dsp:txXfrm>
    </dsp:sp>
    <dsp:sp modelId="{36576AB0-7F1D-4040-9FCE-C782495B2E81}">
      <dsp:nvSpPr>
        <dsp:cNvPr id="0" name=""/>
        <dsp:cNvSpPr/>
      </dsp:nvSpPr>
      <dsp:spPr>
        <a:xfrm rot="5400000">
          <a:off x="2566449" y="113626"/>
          <a:ext cx="1505362" cy="1309665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3</a:t>
          </a:r>
          <a:endParaRPr lang="cs-CZ" sz="3600" kern="1200" dirty="0"/>
        </a:p>
      </dsp:txBody>
      <dsp:txXfrm rot="-5400000">
        <a:off x="2868386" y="250364"/>
        <a:ext cx="901487" cy="1036190"/>
      </dsp:txXfrm>
    </dsp:sp>
    <dsp:sp modelId="{DA69E641-17E4-4968-BBE5-F5AA03351D59}">
      <dsp:nvSpPr>
        <dsp:cNvPr id="0" name=""/>
        <dsp:cNvSpPr/>
      </dsp:nvSpPr>
      <dsp:spPr>
        <a:xfrm rot="5400000">
          <a:off x="5158734" y="113626"/>
          <a:ext cx="1505362" cy="1309665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5</a:t>
          </a:r>
          <a:endParaRPr lang="cs-CZ" sz="4800" kern="1200" dirty="0"/>
        </a:p>
      </dsp:txBody>
      <dsp:txXfrm rot="-5400000">
        <a:off x="5460671" y="250364"/>
        <a:ext cx="901487" cy="1036190"/>
      </dsp:txXfrm>
    </dsp:sp>
    <dsp:sp modelId="{CA14474B-1536-402F-930D-0AC3E39C4F89}">
      <dsp:nvSpPr>
        <dsp:cNvPr id="0" name=""/>
        <dsp:cNvSpPr/>
      </dsp:nvSpPr>
      <dsp:spPr>
        <a:xfrm>
          <a:off x="5098119" y="2858142"/>
          <a:ext cx="1679984" cy="90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098119" y="2858142"/>
        <a:ext cx="1679984" cy="903217"/>
      </dsp:txXfrm>
    </dsp:sp>
    <dsp:sp modelId="{2A32802C-4049-4470-839C-6EE3F817F986}">
      <dsp:nvSpPr>
        <dsp:cNvPr id="0" name=""/>
        <dsp:cNvSpPr/>
      </dsp:nvSpPr>
      <dsp:spPr>
        <a:xfrm rot="5400000">
          <a:off x="6454884" y="113626"/>
          <a:ext cx="1505362" cy="1309665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6</a:t>
          </a:r>
          <a:endParaRPr lang="cs-CZ" sz="3600" kern="1200" dirty="0"/>
        </a:p>
      </dsp:txBody>
      <dsp:txXfrm rot="-5400000">
        <a:off x="6756821" y="250364"/>
        <a:ext cx="901487" cy="10361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83C3A-2DAE-4166-9E2C-1F3C808F4336}">
      <dsp:nvSpPr>
        <dsp:cNvPr id="0" name=""/>
        <dsp:cNvSpPr/>
      </dsp:nvSpPr>
      <dsp:spPr>
        <a:xfrm rot="5400000">
          <a:off x="1198304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Ě</a:t>
          </a:r>
          <a:endParaRPr lang="cs-CZ" sz="4800" kern="1200" dirty="0"/>
        </a:p>
      </dsp:txBody>
      <dsp:txXfrm rot="-5400000">
        <a:off x="1500234" y="250350"/>
        <a:ext cx="901463" cy="1036164"/>
      </dsp:txXfrm>
    </dsp:sp>
    <dsp:sp modelId="{647431C7-5EEE-4A8D-820E-CC654591CC87}">
      <dsp:nvSpPr>
        <dsp:cNvPr id="0" name=""/>
        <dsp:cNvSpPr/>
      </dsp:nvSpPr>
      <dsp:spPr>
        <a:xfrm>
          <a:off x="5134097" y="302684"/>
          <a:ext cx="1679941" cy="903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134097" y="302684"/>
        <a:ext cx="1679941" cy="903194"/>
      </dsp:txXfrm>
    </dsp:sp>
    <dsp:sp modelId="{3E7EF867-0A99-4DC7-84D3-99C3AA6E5E73}">
      <dsp:nvSpPr>
        <dsp:cNvPr id="0" name=""/>
        <dsp:cNvSpPr/>
      </dsp:nvSpPr>
      <dsp:spPr>
        <a:xfrm rot="5400000">
          <a:off x="-97846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V</a:t>
          </a:r>
          <a:endParaRPr lang="cs-CZ" sz="3600" kern="1200" dirty="0"/>
        </a:p>
      </dsp:txBody>
      <dsp:txXfrm rot="-5400000">
        <a:off x="204084" y="250350"/>
        <a:ext cx="901463" cy="1036164"/>
      </dsp:txXfrm>
    </dsp:sp>
    <dsp:sp modelId="{3757153F-6347-404F-93F9-9745D59E1282}">
      <dsp:nvSpPr>
        <dsp:cNvPr id="0" name=""/>
        <dsp:cNvSpPr/>
      </dsp:nvSpPr>
      <dsp:spPr>
        <a:xfrm rot="5400000">
          <a:off x="3790590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4</a:t>
          </a:r>
          <a:endParaRPr lang="cs-CZ" sz="4800" kern="1200" dirty="0"/>
        </a:p>
      </dsp:txBody>
      <dsp:txXfrm rot="-5400000">
        <a:off x="4092520" y="250350"/>
        <a:ext cx="901463" cy="1036164"/>
      </dsp:txXfrm>
    </dsp:sp>
    <dsp:sp modelId="{C51BF41B-E141-4164-879B-493BE8D0F90E}">
      <dsp:nvSpPr>
        <dsp:cNvPr id="0" name=""/>
        <dsp:cNvSpPr/>
      </dsp:nvSpPr>
      <dsp:spPr>
        <a:xfrm>
          <a:off x="1394873" y="1580402"/>
          <a:ext cx="1625749" cy="903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1394873" y="1580402"/>
        <a:ext cx="1625749" cy="903194"/>
      </dsp:txXfrm>
    </dsp:sp>
    <dsp:sp modelId="{36576AB0-7F1D-4040-9FCE-C782495B2E81}">
      <dsp:nvSpPr>
        <dsp:cNvPr id="0" name=""/>
        <dsp:cNvSpPr/>
      </dsp:nvSpPr>
      <dsp:spPr>
        <a:xfrm rot="5400000">
          <a:off x="2494448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" action="ppaction://hlinksldjump"/>
            </a:rPr>
            <a:t>3</a:t>
          </a:r>
          <a:endParaRPr lang="cs-CZ" sz="3600" kern="1200" dirty="0"/>
        </a:p>
      </dsp:txBody>
      <dsp:txXfrm rot="-5400000">
        <a:off x="2796378" y="250350"/>
        <a:ext cx="901463" cy="1036164"/>
      </dsp:txXfrm>
    </dsp:sp>
    <dsp:sp modelId="{DA69E641-17E4-4968-BBE5-F5AA03351D59}">
      <dsp:nvSpPr>
        <dsp:cNvPr id="0" name=""/>
        <dsp:cNvSpPr/>
      </dsp:nvSpPr>
      <dsp:spPr>
        <a:xfrm rot="5400000">
          <a:off x="5086731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5</a:t>
          </a:r>
          <a:endParaRPr lang="cs-CZ" sz="4800" kern="1200" dirty="0"/>
        </a:p>
      </dsp:txBody>
      <dsp:txXfrm rot="-5400000">
        <a:off x="5388661" y="250350"/>
        <a:ext cx="901463" cy="1036164"/>
      </dsp:txXfrm>
    </dsp:sp>
    <dsp:sp modelId="{CA14474B-1536-402F-930D-0AC3E39C4F89}">
      <dsp:nvSpPr>
        <dsp:cNvPr id="0" name=""/>
        <dsp:cNvSpPr/>
      </dsp:nvSpPr>
      <dsp:spPr>
        <a:xfrm>
          <a:off x="5134097" y="2858121"/>
          <a:ext cx="1679941" cy="903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134097" y="2858121"/>
        <a:ext cx="1679941" cy="903194"/>
      </dsp:txXfrm>
    </dsp:sp>
    <dsp:sp modelId="{2A32802C-4049-4470-839C-6EE3F817F986}">
      <dsp:nvSpPr>
        <dsp:cNvPr id="0" name=""/>
        <dsp:cNvSpPr/>
      </dsp:nvSpPr>
      <dsp:spPr>
        <a:xfrm rot="5400000">
          <a:off x="6382873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6</a:t>
          </a:r>
          <a:endParaRPr lang="cs-CZ" sz="3600" kern="1200" dirty="0"/>
        </a:p>
      </dsp:txBody>
      <dsp:txXfrm rot="-5400000">
        <a:off x="6684803" y="250350"/>
        <a:ext cx="901463" cy="10361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83C3A-2DAE-4166-9E2C-1F3C808F4336}">
      <dsp:nvSpPr>
        <dsp:cNvPr id="0" name=""/>
        <dsp:cNvSpPr/>
      </dsp:nvSpPr>
      <dsp:spPr>
        <a:xfrm rot="5400000">
          <a:off x="1270254" y="185674"/>
          <a:ext cx="1506085" cy="1310294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Ě</a:t>
          </a:r>
          <a:endParaRPr lang="cs-CZ" sz="4800" kern="1200" dirty="0"/>
        </a:p>
      </dsp:txBody>
      <dsp:txXfrm rot="-5400000">
        <a:off x="1572336" y="322477"/>
        <a:ext cx="901920" cy="1036689"/>
      </dsp:txXfrm>
    </dsp:sp>
    <dsp:sp modelId="{647431C7-5EEE-4A8D-820E-CC654591CC87}">
      <dsp:nvSpPr>
        <dsp:cNvPr id="0" name=""/>
        <dsp:cNvSpPr/>
      </dsp:nvSpPr>
      <dsp:spPr>
        <a:xfrm>
          <a:off x="5242630" y="301809"/>
          <a:ext cx="1680791" cy="90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242630" y="301809"/>
        <a:ext cx="1680791" cy="903651"/>
      </dsp:txXfrm>
    </dsp:sp>
    <dsp:sp modelId="{3E7EF867-0A99-4DC7-84D3-99C3AA6E5E73}">
      <dsp:nvSpPr>
        <dsp:cNvPr id="0" name=""/>
        <dsp:cNvSpPr/>
      </dsp:nvSpPr>
      <dsp:spPr>
        <a:xfrm rot="5400000">
          <a:off x="-25889" y="185674"/>
          <a:ext cx="1506085" cy="1310294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V</a:t>
          </a:r>
          <a:endParaRPr lang="cs-CZ" sz="3600" kern="1200" dirty="0"/>
        </a:p>
      </dsp:txBody>
      <dsp:txXfrm rot="-5400000">
        <a:off x="276193" y="322477"/>
        <a:ext cx="901920" cy="1036689"/>
      </dsp:txXfrm>
    </dsp:sp>
    <dsp:sp modelId="{3757153F-6347-404F-93F9-9745D59E1282}">
      <dsp:nvSpPr>
        <dsp:cNvPr id="0" name=""/>
        <dsp:cNvSpPr/>
      </dsp:nvSpPr>
      <dsp:spPr>
        <a:xfrm rot="5400000">
          <a:off x="3862541" y="185674"/>
          <a:ext cx="1506085" cy="1310294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hlinkClick xmlns:r="http://schemas.openxmlformats.org/officeDocument/2006/relationships" r:id="" action="ppaction://hlinksldjump"/>
            </a:rPr>
            <a:t>4</a:t>
          </a:r>
          <a:endParaRPr lang="cs-CZ" sz="4800" kern="1200" dirty="0"/>
        </a:p>
      </dsp:txBody>
      <dsp:txXfrm rot="-5400000">
        <a:off x="4164623" y="322477"/>
        <a:ext cx="901920" cy="1036689"/>
      </dsp:txXfrm>
    </dsp:sp>
    <dsp:sp modelId="{C51BF41B-E141-4164-879B-493BE8D0F90E}">
      <dsp:nvSpPr>
        <dsp:cNvPr id="0" name=""/>
        <dsp:cNvSpPr/>
      </dsp:nvSpPr>
      <dsp:spPr>
        <a:xfrm>
          <a:off x="1501514" y="1580174"/>
          <a:ext cx="1626572" cy="90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1501514" y="1580174"/>
        <a:ext cx="1626572" cy="903651"/>
      </dsp:txXfrm>
    </dsp:sp>
    <dsp:sp modelId="{36576AB0-7F1D-4040-9FCE-C782495B2E81}">
      <dsp:nvSpPr>
        <dsp:cNvPr id="0" name=""/>
        <dsp:cNvSpPr/>
      </dsp:nvSpPr>
      <dsp:spPr>
        <a:xfrm rot="5400000">
          <a:off x="2566398" y="185674"/>
          <a:ext cx="1506085" cy="1310294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T</a:t>
          </a:r>
          <a:endParaRPr lang="cs-CZ" sz="3600" kern="1200" dirty="0"/>
        </a:p>
      </dsp:txBody>
      <dsp:txXfrm rot="-5400000">
        <a:off x="2868480" y="322477"/>
        <a:ext cx="901920" cy="1036689"/>
      </dsp:txXfrm>
    </dsp:sp>
    <dsp:sp modelId="{DA69E641-17E4-4968-BBE5-F5AA03351D59}">
      <dsp:nvSpPr>
        <dsp:cNvPr id="0" name=""/>
        <dsp:cNvSpPr/>
      </dsp:nvSpPr>
      <dsp:spPr>
        <a:xfrm rot="5400000">
          <a:off x="5158683" y="185674"/>
          <a:ext cx="1506085" cy="1310294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5</a:t>
          </a:r>
          <a:endParaRPr lang="cs-CZ" sz="4800" kern="1200" dirty="0"/>
        </a:p>
      </dsp:txBody>
      <dsp:txXfrm rot="-5400000">
        <a:off x="5460765" y="322477"/>
        <a:ext cx="901920" cy="1036689"/>
      </dsp:txXfrm>
    </dsp:sp>
    <dsp:sp modelId="{CA14474B-1536-402F-930D-0AC3E39C4F89}">
      <dsp:nvSpPr>
        <dsp:cNvPr id="0" name=""/>
        <dsp:cNvSpPr/>
      </dsp:nvSpPr>
      <dsp:spPr>
        <a:xfrm>
          <a:off x="5242630" y="2858539"/>
          <a:ext cx="1680791" cy="90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242630" y="2858539"/>
        <a:ext cx="1680791" cy="903651"/>
      </dsp:txXfrm>
    </dsp:sp>
    <dsp:sp modelId="{2A32802C-4049-4470-839C-6EE3F817F986}">
      <dsp:nvSpPr>
        <dsp:cNvPr id="0" name=""/>
        <dsp:cNvSpPr/>
      </dsp:nvSpPr>
      <dsp:spPr>
        <a:xfrm rot="5400000">
          <a:off x="6454839" y="185674"/>
          <a:ext cx="1506085" cy="1310294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6</a:t>
          </a:r>
          <a:endParaRPr lang="cs-CZ" sz="3600" kern="1200" dirty="0"/>
        </a:p>
      </dsp:txBody>
      <dsp:txXfrm rot="-5400000">
        <a:off x="6756921" y="322477"/>
        <a:ext cx="901920" cy="10366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83C3A-2DAE-4166-9E2C-1F3C808F4336}">
      <dsp:nvSpPr>
        <dsp:cNvPr id="0" name=""/>
        <dsp:cNvSpPr/>
      </dsp:nvSpPr>
      <dsp:spPr>
        <a:xfrm rot="5400000">
          <a:off x="1270341" y="113596"/>
          <a:ext cx="1504854" cy="130922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Ě</a:t>
          </a:r>
          <a:endParaRPr lang="cs-CZ" sz="4800" kern="1200" dirty="0"/>
        </a:p>
      </dsp:txBody>
      <dsp:txXfrm rot="-5400000">
        <a:off x="1572177" y="250287"/>
        <a:ext cx="901181" cy="1035842"/>
      </dsp:txXfrm>
    </dsp:sp>
    <dsp:sp modelId="{647431C7-5EEE-4A8D-820E-CC654591CC87}">
      <dsp:nvSpPr>
        <dsp:cNvPr id="0" name=""/>
        <dsp:cNvSpPr/>
      </dsp:nvSpPr>
      <dsp:spPr>
        <a:xfrm>
          <a:off x="5349800" y="303222"/>
          <a:ext cx="1679417" cy="902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349800" y="303222"/>
        <a:ext cx="1679417" cy="902912"/>
      </dsp:txXfrm>
    </dsp:sp>
    <dsp:sp modelId="{3E7EF867-0A99-4DC7-84D3-99C3AA6E5E73}">
      <dsp:nvSpPr>
        <dsp:cNvPr id="0" name=""/>
        <dsp:cNvSpPr/>
      </dsp:nvSpPr>
      <dsp:spPr>
        <a:xfrm rot="5400000">
          <a:off x="-25802" y="113596"/>
          <a:ext cx="1504854" cy="130922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V</a:t>
          </a:r>
          <a:endParaRPr lang="cs-CZ" sz="3600" kern="1200" dirty="0"/>
        </a:p>
      </dsp:txBody>
      <dsp:txXfrm rot="-5400000">
        <a:off x="276034" y="250287"/>
        <a:ext cx="901181" cy="1035842"/>
      </dsp:txXfrm>
    </dsp:sp>
    <dsp:sp modelId="{3757153F-6347-404F-93F9-9745D59E1282}">
      <dsp:nvSpPr>
        <dsp:cNvPr id="0" name=""/>
        <dsp:cNvSpPr/>
      </dsp:nvSpPr>
      <dsp:spPr>
        <a:xfrm rot="5400000">
          <a:off x="3862618" y="113596"/>
          <a:ext cx="1504854" cy="130922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Ř</a:t>
          </a:r>
          <a:endParaRPr lang="cs-CZ" sz="4800" kern="1200" dirty="0"/>
        </a:p>
      </dsp:txBody>
      <dsp:txXfrm rot="-5400000">
        <a:off x="4164454" y="250287"/>
        <a:ext cx="901181" cy="1035842"/>
      </dsp:txXfrm>
    </dsp:sp>
    <dsp:sp modelId="{C51BF41B-E141-4164-879B-493BE8D0F90E}">
      <dsp:nvSpPr>
        <dsp:cNvPr id="0" name=""/>
        <dsp:cNvSpPr/>
      </dsp:nvSpPr>
      <dsp:spPr>
        <a:xfrm>
          <a:off x="1611741" y="1580543"/>
          <a:ext cx="1625243" cy="902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1611741" y="1580543"/>
        <a:ext cx="1625243" cy="902912"/>
      </dsp:txXfrm>
    </dsp:sp>
    <dsp:sp modelId="{36576AB0-7F1D-4040-9FCE-C782495B2E81}">
      <dsp:nvSpPr>
        <dsp:cNvPr id="0" name=""/>
        <dsp:cNvSpPr/>
      </dsp:nvSpPr>
      <dsp:spPr>
        <a:xfrm rot="5400000">
          <a:off x="2566474" y="113596"/>
          <a:ext cx="1504854" cy="130922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T</a:t>
          </a:r>
          <a:endParaRPr lang="cs-CZ" sz="3600" kern="1200" dirty="0"/>
        </a:p>
      </dsp:txBody>
      <dsp:txXfrm rot="-5400000">
        <a:off x="2868310" y="250287"/>
        <a:ext cx="901181" cy="1035842"/>
      </dsp:txXfrm>
    </dsp:sp>
    <dsp:sp modelId="{DA69E641-17E4-4968-BBE5-F5AA03351D59}">
      <dsp:nvSpPr>
        <dsp:cNvPr id="0" name=""/>
        <dsp:cNvSpPr/>
      </dsp:nvSpPr>
      <dsp:spPr>
        <a:xfrm rot="5400000">
          <a:off x="5158762" y="113596"/>
          <a:ext cx="1504854" cy="130922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hlinkClick xmlns:r="http://schemas.openxmlformats.org/officeDocument/2006/relationships" r:id="" action="ppaction://hlinksldjump"/>
            </a:rPr>
            <a:t>5</a:t>
          </a:r>
          <a:endParaRPr lang="cs-CZ" sz="4800" kern="1200" dirty="0"/>
        </a:p>
      </dsp:txBody>
      <dsp:txXfrm rot="-5400000">
        <a:off x="5460598" y="250287"/>
        <a:ext cx="901181" cy="1035842"/>
      </dsp:txXfrm>
    </dsp:sp>
    <dsp:sp modelId="{CA14474B-1536-402F-930D-0AC3E39C4F89}">
      <dsp:nvSpPr>
        <dsp:cNvPr id="0" name=""/>
        <dsp:cNvSpPr/>
      </dsp:nvSpPr>
      <dsp:spPr>
        <a:xfrm>
          <a:off x="5349800" y="2857864"/>
          <a:ext cx="1679417" cy="902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349800" y="2857864"/>
        <a:ext cx="1679417" cy="902912"/>
      </dsp:txXfrm>
    </dsp:sp>
    <dsp:sp modelId="{2A32802C-4049-4470-839C-6EE3F817F986}">
      <dsp:nvSpPr>
        <dsp:cNvPr id="0" name=""/>
        <dsp:cNvSpPr/>
      </dsp:nvSpPr>
      <dsp:spPr>
        <a:xfrm rot="5400000">
          <a:off x="6454906" y="113596"/>
          <a:ext cx="1504854" cy="130922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6</a:t>
          </a:r>
          <a:endParaRPr lang="cs-CZ" sz="3600" kern="1200" dirty="0"/>
        </a:p>
      </dsp:txBody>
      <dsp:txXfrm rot="-5400000">
        <a:off x="6756742" y="250287"/>
        <a:ext cx="901181" cy="10358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83C3A-2DAE-4166-9E2C-1F3C808F4336}">
      <dsp:nvSpPr>
        <dsp:cNvPr id="0" name=""/>
        <dsp:cNvSpPr/>
      </dsp:nvSpPr>
      <dsp:spPr>
        <a:xfrm rot="5400000">
          <a:off x="1212291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Ě</a:t>
          </a:r>
          <a:endParaRPr lang="cs-CZ" sz="4800" kern="1200" dirty="0"/>
        </a:p>
      </dsp:txBody>
      <dsp:txXfrm rot="-5400000">
        <a:off x="1514221" y="250350"/>
        <a:ext cx="901463" cy="1036164"/>
      </dsp:txXfrm>
    </dsp:sp>
    <dsp:sp modelId="{647431C7-5EEE-4A8D-820E-CC654591CC87}">
      <dsp:nvSpPr>
        <dsp:cNvPr id="0" name=""/>
        <dsp:cNvSpPr/>
      </dsp:nvSpPr>
      <dsp:spPr>
        <a:xfrm>
          <a:off x="5134097" y="302684"/>
          <a:ext cx="1679941" cy="903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134097" y="302684"/>
        <a:ext cx="1679941" cy="903194"/>
      </dsp:txXfrm>
    </dsp:sp>
    <dsp:sp modelId="{3E7EF867-0A99-4DC7-84D3-99C3AA6E5E73}">
      <dsp:nvSpPr>
        <dsp:cNvPr id="0" name=""/>
        <dsp:cNvSpPr/>
      </dsp:nvSpPr>
      <dsp:spPr>
        <a:xfrm rot="5400000">
          <a:off x="-97846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V</a:t>
          </a:r>
          <a:endParaRPr lang="cs-CZ" sz="3600" kern="1200" dirty="0"/>
        </a:p>
      </dsp:txBody>
      <dsp:txXfrm rot="-5400000">
        <a:off x="204084" y="250350"/>
        <a:ext cx="901463" cy="1036164"/>
      </dsp:txXfrm>
    </dsp:sp>
    <dsp:sp modelId="{3757153F-6347-404F-93F9-9745D59E1282}">
      <dsp:nvSpPr>
        <dsp:cNvPr id="0" name=""/>
        <dsp:cNvSpPr/>
      </dsp:nvSpPr>
      <dsp:spPr>
        <a:xfrm rot="5400000">
          <a:off x="3790590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Ř</a:t>
          </a:r>
          <a:endParaRPr lang="cs-CZ" sz="4800" kern="1200" dirty="0"/>
        </a:p>
      </dsp:txBody>
      <dsp:txXfrm rot="-5400000">
        <a:off x="4092520" y="250350"/>
        <a:ext cx="901463" cy="1036164"/>
      </dsp:txXfrm>
    </dsp:sp>
    <dsp:sp modelId="{C51BF41B-E141-4164-879B-493BE8D0F90E}">
      <dsp:nvSpPr>
        <dsp:cNvPr id="0" name=""/>
        <dsp:cNvSpPr/>
      </dsp:nvSpPr>
      <dsp:spPr>
        <a:xfrm>
          <a:off x="1394873" y="1580402"/>
          <a:ext cx="1625749" cy="903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1394873" y="1580402"/>
        <a:ext cx="1625749" cy="903194"/>
      </dsp:txXfrm>
    </dsp:sp>
    <dsp:sp modelId="{36576AB0-7F1D-4040-9FCE-C782495B2E81}">
      <dsp:nvSpPr>
        <dsp:cNvPr id="0" name=""/>
        <dsp:cNvSpPr/>
      </dsp:nvSpPr>
      <dsp:spPr>
        <a:xfrm rot="5400000">
          <a:off x="2494448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T</a:t>
          </a:r>
          <a:endParaRPr lang="cs-CZ" sz="3600" kern="1200" dirty="0"/>
        </a:p>
      </dsp:txBody>
      <dsp:txXfrm rot="-5400000">
        <a:off x="2796378" y="250350"/>
        <a:ext cx="901463" cy="1036164"/>
      </dsp:txXfrm>
    </dsp:sp>
    <dsp:sp modelId="{DA69E641-17E4-4968-BBE5-F5AA03351D59}">
      <dsp:nvSpPr>
        <dsp:cNvPr id="0" name=""/>
        <dsp:cNvSpPr/>
      </dsp:nvSpPr>
      <dsp:spPr>
        <a:xfrm rot="5400000">
          <a:off x="5086731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Í</a:t>
          </a:r>
          <a:endParaRPr lang="cs-CZ" sz="4800" kern="1200" dirty="0"/>
        </a:p>
      </dsp:txBody>
      <dsp:txXfrm rot="-5400000">
        <a:off x="5388661" y="250350"/>
        <a:ext cx="901463" cy="1036164"/>
      </dsp:txXfrm>
    </dsp:sp>
    <dsp:sp modelId="{CA14474B-1536-402F-930D-0AC3E39C4F89}">
      <dsp:nvSpPr>
        <dsp:cNvPr id="0" name=""/>
        <dsp:cNvSpPr/>
      </dsp:nvSpPr>
      <dsp:spPr>
        <a:xfrm>
          <a:off x="5134097" y="2858121"/>
          <a:ext cx="1679941" cy="903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134097" y="2858121"/>
        <a:ext cx="1679941" cy="903194"/>
      </dsp:txXfrm>
    </dsp:sp>
    <dsp:sp modelId="{2A32802C-4049-4470-839C-6EE3F817F986}">
      <dsp:nvSpPr>
        <dsp:cNvPr id="0" name=""/>
        <dsp:cNvSpPr/>
      </dsp:nvSpPr>
      <dsp:spPr>
        <a:xfrm rot="5400000">
          <a:off x="6382873" y="113615"/>
          <a:ext cx="1505323" cy="130963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" action="ppaction://hlinksldjump"/>
            </a:rPr>
            <a:t>6</a:t>
          </a:r>
          <a:endParaRPr lang="cs-CZ" sz="3600" kern="1200" dirty="0"/>
        </a:p>
      </dsp:txBody>
      <dsp:txXfrm rot="-5400000">
        <a:off x="6684803" y="250350"/>
        <a:ext cx="901463" cy="103616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83C3A-2DAE-4166-9E2C-1F3C808F4336}">
      <dsp:nvSpPr>
        <dsp:cNvPr id="0" name=""/>
        <dsp:cNvSpPr/>
      </dsp:nvSpPr>
      <dsp:spPr>
        <a:xfrm rot="5400000">
          <a:off x="1185066" y="113603"/>
          <a:ext cx="1505050" cy="130939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Ě</a:t>
          </a:r>
          <a:endParaRPr lang="cs-CZ" sz="4800" kern="1200" dirty="0"/>
        </a:p>
      </dsp:txBody>
      <dsp:txXfrm rot="-5400000">
        <a:off x="1486941" y="250312"/>
        <a:ext cx="901299" cy="1035976"/>
      </dsp:txXfrm>
    </dsp:sp>
    <dsp:sp modelId="{647431C7-5EEE-4A8D-820E-CC654591CC87}">
      <dsp:nvSpPr>
        <dsp:cNvPr id="0" name=""/>
        <dsp:cNvSpPr/>
      </dsp:nvSpPr>
      <dsp:spPr>
        <a:xfrm>
          <a:off x="5169914" y="302998"/>
          <a:ext cx="1679635" cy="903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169914" y="302998"/>
        <a:ext cx="1679635" cy="903030"/>
      </dsp:txXfrm>
    </dsp:sp>
    <dsp:sp modelId="{3E7EF867-0A99-4DC7-84D3-99C3AA6E5E73}">
      <dsp:nvSpPr>
        <dsp:cNvPr id="0" name=""/>
        <dsp:cNvSpPr/>
      </dsp:nvSpPr>
      <dsp:spPr>
        <a:xfrm rot="5400000">
          <a:off x="-97824" y="113603"/>
          <a:ext cx="1505050" cy="130939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V</a:t>
          </a:r>
          <a:endParaRPr lang="cs-CZ" sz="3600" kern="1200" dirty="0"/>
        </a:p>
      </dsp:txBody>
      <dsp:txXfrm rot="-5400000">
        <a:off x="204051" y="250312"/>
        <a:ext cx="901299" cy="1035976"/>
      </dsp:txXfrm>
    </dsp:sp>
    <dsp:sp modelId="{3757153F-6347-404F-93F9-9745D59E1282}">
      <dsp:nvSpPr>
        <dsp:cNvPr id="0" name=""/>
        <dsp:cNvSpPr/>
      </dsp:nvSpPr>
      <dsp:spPr>
        <a:xfrm rot="5400000">
          <a:off x="3790603" y="113603"/>
          <a:ext cx="1505050" cy="130939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Ř</a:t>
          </a:r>
          <a:endParaRPr lang="cs-CZ" sz="4800" kern="1200" dirty="0"/>
        </a:p>
      </dsp:txBody>
      <dsp:txXfrm rot="-5400000">
        <a:off x="4092478" y="250312"/>
        <a:ext cx="901299" cy="1035976"/>
      </dsp:txXfrm>
    </dsp:sp>
    <dsp:sp modelId="{C51BF41B-E141-4164-879B-493BE8D0F90E}">
      <dsp:nvSpPr>
        <dsp:cNvPr id="0" name=""/>
        <dsp:cNvSpPr/>
      </dsp:nvSpPr>
      <dsp:spPr>
        <a:xfrm>
          <a:off x="1431369" y="1580484"/>
          <a:ext cx="1625454" cy="903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1431369" y="1580484"/>
        <a:ext cx="1625454" cy="903030"/>
      </dsp:txXfrm>
    </dsp:sp>
    <dsp:sp modelId="{36576AB0-7F1D-4040-9FCE-C782495B2E81}">
      <dsp:nvSpPr>
        <dsp:cNvPr id="0" name=""/>
        <dsp:cNvSpPr/>
      </dsp:nvSpPr>
      <dsp:spPr>
        <a:xfrm rot="5400000">
          <a:off x="2508733" y="113603"/>
          <a:ext cx="1505050" cy="130939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T</a:t>
          </a:r>
          <a:endParaRPr lang="cs-CZ" sz="3600" kern="1200" dirty="0"/>
        </a:p>
      </dsp:txBody>
      <dsp:txXfrm rot="-5400000">
        <a:off x="2810608" y="250312"/>
        <a:ext cx="901299" cy="1035976"/>
      </dsp:txXfrm>
    </dsp:sp>
    <dsp:sp modelId="{DA69E641-17E4-4968-BBE5-F5AA03351D59}">
      <dsp:nvSpPr>
        <dsp:cNvPr id="0" name=""/>
        <dsp:cNvSpPr/>
      </dsp:nvSpPr>
      <dsp:spPr>
        <a:xfrm rot="5400000">
          <a:off x="5086744" y="113603"/>
          <a:ext cx="1505050" cy="130939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Í</a:t>
          </a:r>
          <a:endParaRPr lang="cs-CZ" sz="4800" kern="1200" dirty="0"/>
        </a:p>
      </dsp:txBody>
      <dsp:txXfrm rot="-5400000">
        <a:off x="5388619" y="250312"/>
        <a:ext cx="901299" cy="1035976"/>
      </dsp:txXfrm>
    </dsp:sp>
    <dsp:sp modelId="{CA14474B-1536-402F-930D-0AC3E39C4F89}">
      <dsp:nvSpPr>
        <dsp:cNvPr id="0" name=""/>
        <dsp:cNvSpPr/>
      </dsp:nvSpPr>
      <dsp:spPr>
        <a:xfrm>
          <a:off x="5169914" y="2857971"/>
          <a:ext cx="1679635" cy="903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5169914" y="2857971"/>
        <a:ext cx="1679635" cy="903030"/>
      </dsp:txXfrm>
    </dsp:sp>
    <dsp:sp modelId="{2A32802C-4049-4470-839C-6EE3F817F986}">
      <dsp:nvSpPr>
        <dsp:cNvPr id="0" name=""/>
        <dsp:cNvSpPr/>
      </dsp:nvSpPr>
      <dsp:spPr>
        <a:xfrm rot="5400000">
          <a:off x="6382887" y="113603"/>
          <a:ext cx="1505050" cy="1309393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K</a:t>
          </a:r>
          <a:endParaRPr lang="cs-CZ" sz="3600" kern="1200" dirty="0"/>
        </a:p>
      </dsp:txBody>
      <dsp:txXfrm rot="-5400000">
        <a:off x="6684762" y="250312"/>
        <a:ext cx="901299" cy="10359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52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077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213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00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82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731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456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129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726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13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756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810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slide" Target="slide3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4.png"/><Relationship Id="rId5" Type="http://schemas.openxmlformats.org/officeDocument/2006/relationships/slide" Target="slide5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7.xml"/><Relationship Id="rId7" Type="http://schemas.openxmlformats.org/officeDocument/2006/relationships/slide" Target="slide2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slide" Target="slide6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slide" Target="slide7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slide" Target="slide8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slide" Target="slide9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slide" Target="slide10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slide" Target="slide11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869214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Příběhy včelích medvídků - Mokrá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492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knihou Jiřího Kahouna Příběhy včelích </a:t>
            </a:r>
            <a:r>
              <a:rPr lang="cs-CZ" sz="2000" dirty="0" smtClean="0"/>
              <a:t>medvídků- příběh Mokrá.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r>
              <a:rPr lang="cs-CZ" sz="2000" dirty="0" smtClean="0"/>
              <a:t>V první části žák klikne na číslo. Zobrazí se věta. Žák určuje správné slovo ve větě. Po ověření správnosti pokračuje dále. Správnost </a:t>
            </a:r>
            <a:r>
              <a:rPr lang="cs-CZ" sz="2000" dirty="0"/>
              <a:t>se potvrdí obrázkem (úsměv- zamračení) a zvukovým efektem (potlesk- povzdech).</a:t>
            </a:r>
          </a:p>
          <a:p>
            <a:pPr lvl="0"/>
            <a:endParaRPr lang="cs-CZ" sz="2000" dirty="0"/>
          </a:p>
          <a:p>
            <a:pPr lvl="0"/>
            <a:endParaRPr lang="cs-CZ" sz="2000" dirty="0" smtClean="0"/>
          </a:p>
          <a:p>
            <a:pPr lvl="0"/>
            <a:endParaRPr lang="cs-CZ" sz="2000" dirty="0" smtClean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44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4650" y="1271588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  <p:pic>
        <p:nvPicPr>
          <p:cNvPr id="3" name="Picture 2" descr="C:\Users\Lenka\AppData\Local\Microsoft\Windows\Temporary Internet Files\Content.IE5\66P7EP1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6578"/>
            <a:ext cx="3938922" cy="24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709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8HKJ5K33\MC90042807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836712"/>
            <a:ext cx="3600400" cy="331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4634243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CHYBA</a:t>
            </a:r>
            <a:endParaRPr lang="cs-CZ" sz="4400" dirty="0"/>
          </a:p>
        </p:txBody>
      </p:sp>
      <p:pic>
        <p:nvPicPr>
          <p:cNvPr id="2051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41168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84168" y="46363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322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80097" y="5661248"/>
            <a:ext cx="718235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Klikni na čísla úkolů. Postupuj od čísla jedna</a:t>
            </a:r>
            <a:r>
              <a:rPr lang="cs-CZ" sz="1400" i="1" dirty="0" smtClean="0"/>
              <a:t>. Jestliže odpovíš správně, posuneš se k dalšímu číslu.</a:t>
            </a:r>
          </a:p>
          <a:p>
            <a:r>
              <a:rPr lang="cs-CZ" sz="1400" i="1" dirty="0" smtClean="0"/>
              <a:t> Jestliže se spleteš, musíš začít znovu.</a:t>
            </a:r>
          </a:p>
          <a:p>
            <a:r>
              <a:rPr lang="cs-CZ" sz="1400" i="1" dirty="0" smtClean="0"/>
              <a:t>Nakonec se dozvíš, kdo pomohl včelím medvídkům ve </a:t>
            </a:r>
            <a:r>
              <a:rPr lang="cs-CZ" sz="1400" i="1" dirty="0" err="1" smtClean="0"/>
              <a:t>videopohádce</a:t>
            </a:r>
            <a:r>
              <a:rPr lang="cs-CZ" sz="1400" i="1" dirty="0" smtClean="0"/>
              <a:t> Mokrý.</a:t>
            </a:r>
            <a:endParaRPr lang="cs-CZ" sz="1400" i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58688090"/>
              </p:ext>
            </p:extLst>
          </p:nvPr>
        </p:nvGraphicFramePr>
        <p:xfrm>
          <a:off x="467544" y="1397000"/>
          <a:ext cx="835292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826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5345344"/>
              </p:ext>
            </p:extLst>
          </p:nvPr>
        </p:nvGraphicFramePr>
        <p:xfrm>
          <a:off x="323528" y="1397000"/>
          <a:ext cx="813690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9629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816" y="6550223"/>
            <a:ext cx="34015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Klikni na čísla úkolů. Postupuj od čísla jedna.</a:t>
            </a:r>
            <a:endParaRPr lang="cs-CZ" sz="1400" i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5559093"/>
              </p:ext>
            </p:extLst>
          </p:nvPr>
        </p:nvGraphicFramePr>
        <p:xfrm>
          <a:off x="251520" y="1397000"/>
          <a:ext cx="820891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02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816" y="6550223"/>
            <a:ext cx="34015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Klikni na čísla úkolů. Postupuj od čísla jedna.</a:t>
            </a:r>
            <a:endParaRPr lang="cs-CZ" sz="1400" i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8527612"/>
              </p:ext>
            </p:extLst>
          </p:nvPr>
        </p:nvGraphicFramePr>
        <p:xfrm>
          <a:off x="179512" y="1397000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02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816" y="6550223"/>
            <a:ext cx="34015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Klikni na čísla úkolů. Postupuj od čísla jedna.</a:t>
            </a:r>
            <a:endParaRPr lang="cs-CZ" sz="1400" i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89295965"/>
              </p:ext>
            </p:extLst>
          </p:nvPr>
        </p:nvGraphicFramePr>
        <p:xfrm>
          <a:off x="323528" y="1397000"/>
          <a:ext cx="864096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02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816" y="6550223"/>
            <a:ext cx="34015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Klikni na čísla úkolů. Postupuj od čísla jedna.</a:t>
            </a:r>
            <a:endParaRPr lang="cs-CZ" sz="1400" i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7157268"/>
              </p:ext>
            </p:extLst>
          </p:nvPr>
        </p:nvGraphicFramePr>
        <p:xfrm>
          <a:off x="323528" y="1397000"/>
          <a:ext cx="820891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02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4240788"/>
              </p:ext>
            </p:extLst>
          </p:nvPr>
        </p:nvGraphicFramePr>
        <p:xfrm>
          <a:off x="323528" y="1397000"/>
          <a:ext cx="828092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Lenka\AppData\Local\Microsoft\Windows\Temporary Internet Files\Content.IE5\ZI9J2I74\MC90044189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05064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2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640960" cy="28007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Maminka se ráno probudila s náladou, </a:t>
            </a:r>
          </a:p>
          <a:p>
            <a:pPr algn="ctr"/>
            <a:r>
              <a:rPr lang="cs-CZ" sz="4400" dirty="0" smtClean="0"/>
              <a:t>jako když ulítnou </a:t>
            </a:r>
          </a:p>
          <a:p>
            <a:pPr algn="ctr"/>
            <a:r>
              <a:rPr lang="cs-CZ" sz="4400" dirty="0" smtClean="0">
                <a:hlinkClick r:id="rId2" action="ppaction://hlinksldjump"/>
              </a:rPr>
              <a:t>včely-</a:t>
            </a:r>
            <a:r>
              <a:rPr lang="cs-CZ" sz="4400" dirty="0" smtClean="0"/>
              <a:t> </a:t>
            </a:r>
            <a:r>
              <a:rPr lang="cs-CZ" sz="4400" dirty="0" smtClean="0">
                <a:hlinkClick r:id="rId3" action="ppaction://hlinksldjump"/>
              </a:rPr>
              <a:t>blechy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31689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640960" cy="14465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Venku pršelo, a to není čmelákům do </a:t>
            </a:r>
            <a:r>
              <a:rPr lang="cs-CZ" sz="4400" dirty="0" smtClean="0">
                <a:hlinkClick r:id="rId2" action="ppaction://hlinksldjump"/>
              </a:rPr>
              <a:t>hraní-</a:t>
            </a:r>
            <a:r>
              <a:rPr lang="cs-CZ" sz="4400" dirty="0" smtClean="0"/>
              <a:t> </a:t>
            </a:r>
            <a:r>
              <a:rPr lang="cs-CZ" sz="4400" dirty="0" smtClean="0">
                <a:hlinkClick r:id="rId3" action="ppaction://hlinksldjump"/>
              </a:rPr>
              <a:t>zpěvu.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90806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640960" cy="14465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Květy byly zamčené na </a:t>
            </a:r>
          </a:p>
          <a:p>
            <a:pPr algn="ctr"/>
            <a:r>
              <a:rPr lang="cs-CZ" sz="4400" dirty="0" smtClean="0"/>
              <a:t>dva </a:t>
            </a:r>
            <a:r>
              <a:rPr lang="cs-CZ" sz="4400" dirty="0" smtClean="0">
                <a:hlinkClick r:id="rId2" action="ppaction://hlinksldjump"/>
              </a:rPr>
              <a:t>stánky</a:t>
            </a:r>
            <a:r>
              <a:rPr lang="cs-CZ" sz="4400" dirty="0" smtClean="0"/>
              <a:t>- </a:t>
            </a:r>
            <a:r>
              <a:rPr lang="cs-CZ" sz="4400" dirty="0" smtClean="0">
                <a:hlinkClick r:id="rId3" action="ppaction://hlinksldjump"/>
              </a:rPr>
              <a:t>zámky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90806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640960" cy="14465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Maminka jim vařila horký </a:t>
            </a:r>
          </a:p>
          <a:p>
            <a:pPr algn="ctr"/>
            <a:r>
              <a:rPr lang="cs-CZ" sz="4400" dirty="0" smtClean="0">
                <a:hlinkClick r:id="rId2" action="ppaction://hlinksldjump"/>
              </a:rPr>
              <a:t>med</a:t>
            </a:r>
            <a:r>
              <a:rPr lang="cs-CZ" sz="4400" dirty="0" smtClean="0"/>
              <a:t>- </a:t>
            </a:r>
            <a:r>
              <a:rPr lang="cs-CZ" sz="4400" dirty="0" smtClean="0">
                <a:hlinkClick r:id="rId3" action="ppaction://hlinksldjump"/>
              </a:rPr>
              <a:t>čaj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90806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640960" cy="14465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Nad lesem se udělal </a:t>
            </a:r>
          </a:p>
          <a:p>
            <a:pPr algn="ctr"/>
            <a:r>
              <a:rPr lang="cs-CZ" sz="4400" dirty="0" smtClean="0">
                <a:hlinkClick r:id="rId2" action="ppaction://hlinksldjump"/>
              </a:rPr>
              <a:t>most</a:t>
            </a:r>
            <a:r>
              <a:rPr lang="cs-CZ" sz="4400" dirty="0" smtClean="0"/>
              <a:t>- </a:t>
            </a:r>
            <a:r>
              <a:rPr lang="cs-CZ" sz="4400" dirty="0" smtClean="0">
                <a:hlinkClick r:id="rId3" action="ppaction://hlinksldjump"/>
              </a:rPr>
              <a:t>mrak.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90806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640960" cy="212365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Sluníčko jim vyhánělo</a:t>
            </a:r>
          </a:p>
          <a:p>
            <a:pPr algn="ctr"/>
            <a:r>
              <a:rPr lang="cs-CZ" sz="4400" dirty="0" smtClean="0"/>
              <a:t> </a:t>
            </a:r>
            <a:r>
              <a:rPr lang="cs-CZ" sz="4400" dirty="0" smtClean="0">
                <a:hlinkClick r:id="rId2" action="ppaction://hlinksldjump"/>
              </a:rPr>
              <a:t>teplo</a:t>
            </a:r>
            <a:r>
              <a:rPr lang="cs-CZ" sz="4400" dirty="0" smtClean="0"/>
              <a:t>- </a:t>
            </a:r>
            <a:r>
              <a:rPr lang="cs-CZ" sz="4400" dirty="0" smtClean="0">
                <a:hlinkClick r:id="rId3" action="ppaction://hlinksldjump"/>
              </a:rPr>
              <a:t>studeno</a:t>
            </a:r>
            <a:endParaRPr lang="cs-CZ" sz="4400" dirty="0" smtClean="0"/>
          </a:p>
          <a:p>
            <a:pPr algn="ctr"/>
            <a:r>
              <a:rPr lang="cs-CZ" sz="4400" dirty="0" smtClean="0"/>
              <a:t> z nohou.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90806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4650" y="1271588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  <p:pic>
        <p:nvPicPr>
          <p:cNvPr id="3" name="Picture 2" descr="C:\Users\Lenka\AppData\Local\Microsoft\Windows\Temporary Internet Files\Content.IE5\66P7EP1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6578"/>
            <a:ext cx="3938922" cy="24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33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4650" y="1271588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  <p:pic>
        <p:nvPicPr>
          <p:cNvPr id="3" name="Picture 2" descr="C:\Users\Lenka\AppData\Local\Microsoft\Windows\Temporary Internet Files\Content.IE5\66P7EP1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6578"/>
            <a:ext cx="3938922" cy="24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33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4650" y="1271588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  <p:pic>
        <p:nvPicPr>
          <p:cNvPr id="3" name="Picture 2" descr="C:\Users\Lenka\AppData\Local\Microsoft\Windows\Temporary Internet Files\Content.IE5\66P7EP1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6578"/>
            <a:ext cx="3938922" cy="24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33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4650" y="1271588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  <p:pic>
        <p:nvPicPr>
          <p:cNvPr id="3" name="Picture 2" descr="C:\Users\Lenka\AppData\Local\Microsoft\Windows\Temporary Internet Files\Content.IE5\66P7EP1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6578"/>
            <a:ext cx="3938922" cy="24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33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4650" y="1271588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  <p:pic>
        <p:nvPicPr>
          <p:cNvPr id="3" name="Picture 2" descr="C:\Users\Lenka\AppData\Local\Microsoft\Windows\Temporary Internet Files\Content.IE5\66P7EP1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6578"/>
            <a:ext cx="3938922" cy="24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33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08104" y="1268760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  <p:pic>
        <p:nvPicPr>
          <p:cNvPr id="3" name="Picture 2" descr="C:\Users\Lenka\AppData\Local\Microsoft\Windows\Temporary Internet Files\Content.IE5\66P7EP1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76578"/>
            <a:ext cx="3938922" cy="24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33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9N9TOF2N\MC9004419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638" y="692696"/>
            <a:ext cx="4463577" cy="3890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3800" y="4868529"/>
            <a:ext cx="819525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VÍTĚZ!</a:t>
            </a:r>
          </a:p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VŠECHNY ÚKOLY JSI SPLNIL.</a:t>
            </a:r>
          </a:p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Můžeš se podívat na pohádku s názvem Mokrý.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9295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Publikace:</a:t>
            </a:r>
          </a:p>
          <a:p>
            <a:pPr marL="0" indent="0">
              <a:buNone/>
            </a:pPr>
            <a:r>
              <a:rPr lang="cs-CZ" sz="1800" dirty="0" smtClean="0"/>
              <a:t>KAHOUN, Jiří. Příběhy včelích medvídků.</a:t>
            </a:r>
          </a:p>
          <a:p>
            <a:pPr marL="0" indent="0">
              <a:buNone/>
            </a:pPr>
            <a:r>
              <a:rPr lang="cs-CZ" sz="1800" dirty="0" smtClean="0"/>
              <a:t> 2. vydání. Praha: Albatros, 2005. </a:t>
            </a:r>
          </a:p>
          <a:p>
            <a:pPr marL="0" indent="0">
              <a:buNone/>
            </a:pPr>
            <a:r>
              <a:rPr lang="cs-CZ" sz="1800" dirty="0" smtClean="0"/>
              <a:t>ISBN 80-00-015880-3.</a:t>
            </a:r>
          </a:p>
          <a:p>
            <a:pPr marL="0" indent="0">
              <a:buNone/>
            </a:pPr>
            <a:r>
              <a:rPr lang="cs-CZ" sz="1800" dirty="0" smtClean="0"/>
              <a:t>Kliparty z nabídky Microsoft PowerPoint.</a:t>
            </a:r>
          </a:p>
        </p:txBody>
      </p:sp>
    </p:spTree>
    <p:extLst>
      <p:ext uri="{BB962C8B-B14F-4D97-AF65-F5344CB8AC3E}">
        <p14:creationId xmlns:p14="http://schemas.microsoft.com/office/powerpoint/2010/main" val="382753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</TotalTime>
  <Words>294</Words>
  <Application>Microsoft Office PowerPoint</Application>
  <PresentationFormat>Předvádění na obrazovce (4:3)</PresentationFormat>
  <Paragraphs>103</Paragraphs>
  <Slides>25</Slides>
  <Notes>0</Notes>
  <HiddenSlides>15</HiddenSlides>
  <MMClips>15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Anotace:</vt:lpstr>
      <vt:lpstr>VÝBORNĚ!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VÝBORNĚ!</vt:lpstr>
      <vt:lpstr>VÝBORNĚ!</vt:lpstr>
      <vt:lpstr>VÝBORNĚ!</vt:lpstr>
      <vt:lpstr>VÝBORNĚ!</vt:lpstr>
      <vt:lpstr>VÝBORNĚ!</vt:lpstr>
      <vt:lpstr>VÝBORNĚ!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26</cp:revision>
  <dcterms:created xsi:type="dcterms:W3CDTF">2012-03-11T19:23:37Z</dcterms:created>
  <dcterms:modified xsi:type="dcterms:W3CDTF">2012-06-13T17:34:30Z</dcterms:modified>
</cp:coreProperties>
</file>