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0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458D-3E39-4E1F-943B-9EF8312022D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8DAD8-9E97-4689-8B3A-D5F92C9DBA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458D-3E39-4E1F-943B-9EF8312022D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8DAD8-9E97-4689-8B3A-D5F92C9DBA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458D-3E39-4E1F-943B-9EF8312022D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8DAD8-9E97-4689-8B3A-D5F92C9DBA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458D-3E39-4E1F-943B-9EF8312022D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8DAD8-9E97-4689-8B3A-D5F92C9DBA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458D-3E39-4E1F-943B-9EF8312022D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8DAD8-9E97-4689-8B3A-D5F92C9DBA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458D-3E39-4E1F-943B-9EF8312022D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8DAD8-9E97-4689-8B3A-D5F92C9DBA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458D-3E39-4E1F-943B-9EF8312022D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8DAD8-9E97-4689-8B3A-D5F92C9DBA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458D-3E39-4E1F-943B-9EF8312022D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8DAD8-9E97-4689-8B3A-D5F92C9DBA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458D-3E39-4E1F-943B-9EF8312022D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8DAD8-9E97-4689-8B3A-D5F92C9DBA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458D-3E39-4E1F-943B-9EF8312022D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8DAD8-9E97-4689-8B3A-D5F92C9DBA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458D-3E39-4E1F-943B-9EF8312022D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8DAD8-9E97-4689-8B3A-D5F92C9DBA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FFC000"/>
            </a:gs>
            <a:gs pos="100000">
              <a:schemeClr val="accent6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C458D-3E39-4E1F-943B-9EF8312022D1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8DAD8-9E97-4689-8B3A-D5F92C9DBAD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Karlovy_Vary_(znak).gif" TargetMode="External"/><Relationship Id="rId13" Type="http://schemas.openxmlformats.org/officeDocument/2006/relationships/hyperlink" Target="http://cs.wikipedia.org/wiki/Soubor:2004_Plzensky_kraj.png" TargetMode="External"/><Relationship Id="rId3" Type="http://schemas.openxmlformats.org/officeDocument/2006/relationships/hyperlink" Target="http://upload.wikimedia.org/wikipedia/commons/6/67/Karlovy_Vary_Region_CoA_CZ.svg" TargetMode="External"/><Relationship Id="rId7" Type="http://schemas.openxmlformats.org/officeDocument/2006/relationships/hyperlink" Target="http://cs.wikipedia.org/wiki/Soubor:Cheb_%C5%A0pal%C3%AD%C4%8Dek_2.jpg" TargetMode="External"/><Relationship Id="rId12" Type="http://schemas.openxmlformats.org/officeDocument/2006/relationships/hyperlink" Target="http://cs.wikipedia.org/wiki/Soubor:Plzen_Region_CoA_CZ.svg" TargetMode="External"/><Relationship Id="rId17" Type="http://schemas.openxmlformats.org/officeDocument/2006/relationships/hyperlink" Target="http://cs.wikipedia.org/wiki/Soubor:Svihov_prikop.JPG" TargetMode="External"/><Relationship Id="rId2" Type="http://schemas.openxmlformats.org/officeDocument/2006/relationships/hyperlink" Target="http://upload.wikimedia.org/wikipedia/commons/0/04/2004_Karlovarsky_kraj.PNG" TargetMode="External"/><Relationship Id="rId16" Type="http://schemas.openxmlformats.org/officeDocument/2006/relationships/hyperlink" Target="http://cs.wikipedia.org/wiki/Soubor:Svihov_vez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Cheb_coat_of_arms.svg" TargetMode="External"/><Relationship Id="rId11" Type="http://schemas.openxmlformats.org/officeDocument/2006/relationships/hyperlink" Target="http://upload.wikimedia.org/wikipedia/commons/b/b7/Evlahos_carlovy_vary.jpg" TargetMode="External"/><Relationship Id="rId5" Type="http://schemas.openxmlformats.org/officeDocument/2006/relationships/hyperlink" Target="http://cs.wikipedia.org/wiki/Soubor:Franti%C5%A1kovy_L%C3%A1zn%C4%9B_2009-04-04.jpg" TargetMode="External"/><Relationship Id="rId15" Type="http://schemas.openxmlformats.org/officeDocument/2006/relationships/hyperlink" Target="http://upload.wikimedia.org/wikipedia/commons/8/86/Plzen_small_CoA.png" TargetMode="External"/><Relationship Id="rId10" Type="http://schemas.openxmlformats.org/officeDocument/2006/relationships/hyperlink" Target="http://upload.wikimedia.org/wikipedia/commons/e/ea/Nakousan%C3%A1_karlovarsk%C3%A1_oplatka.JPG" TargetMode="External"/><Relationship Id="rId4" Type="http://schemas.openxmlformats.org/officeDocument/2006/relationships/hyperlink" Target="http://upload.wikimedia.org/wikipedia/commons/5/56/Frnati%C5%A1kovy_L%C3%A1zn%C4%9B_CoA.png" TargetMode="External"/><Relationship Id="rId9" Type="http://schemas.openxmlformats.org/officeDocument/2006/relationships/hyperlink" Target="http://cs.wikipedia.org/wiki/Soubor:KarlovyVaryHotSpring.jpg" TargetMode="External"/><Relationship Id="rId14" Type="http://schemas.openxmlformats.org/officeDocument/2006/relationships/hyperlink" Target="http://cs.wikipedia.org/wiki/Soubor:Plze%C5%88_12.3.201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14348" y="1397000"/>
          <a:ext cx="7951814" cy="3197537"/>
        </p:xfrm>
        <a:graphic>
          <a:graphicData uri="http://schemas.openxmlformats.org/drawingml/2006/table">
            <a:tbl>
              <a:tblPr/>
              <a:tblGrid>
                <a:gridCol w="1451958"/>
                <a:gridCol w="6499856"/>
              </a:tblGrid>
              <a:tr h="4128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se během prezentace seznamují s přírodními zajímavostmi a historickými pamětihodnostmi, které mohou během prázdninového cestování navštívit.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Lenka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Cílková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Datum 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červen  2012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3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Ročník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IV.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8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Vzdělávací oblast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obor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tématický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okruh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ČLOVĚK  A JEHO SVĚT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Vlastivěda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Lidé a čas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Téma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-název učebního materiálu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Západ Čech      DUM -  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8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Západ Čech </a:t>
            </a:r>
            <a:endParaRPr lang="cs-CZ" sz="7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Karlovarský kraj </a:t>
            </a:r>
          </a:p>
          <a:p>
            <a:r>
              <a:rPr lang="cs-CZ" sz="4400" dirty="0" smtClean="0"/>
              <a:t>Plzeňský kraj </a:t>
            </a:r>
            <a:endParaRPr lang="cs-CZ" sz="4400" dirty="0"/>
          </a:p>
        </p:txBody>
      </p:sp>
      <p:pic>
        <p:nvPicPr>
          <p:cNvPr id="4" name="Picture 3" descr="C:\Documents and Settings\Jarda\Plocha\logo ZŠ.ph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285728"/>
            <a:ext cx="2071702" cy="207170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TextovéPole 4"/>
          <p:cNvSpPr txBox="1"/>
          <p:nvPr/>
        </p:nvSpPr>
        <p:spPr>
          <a:xfrm>
            <a:off x="4061156" y="3429000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DUM - 20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71736" y="571480"/>
            <a:ext cx="385765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KARLOVARSKÝ KRAJ 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57224" y="1428736"/>
            <a:ext cx="7215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Karlovarský kraj</a:t>
            </a:r>
            <a:r>
              <a:rPr lang="cs-CZ" dirty="0"/>
              <a:t> leží na nejzazším západě Čech a je tak zároveň i nejzápadnějším krajem České </a:t>
            </a:r>
            <a:r>
              <a:rPr lang="cs-CZ" dirty="0" smtClean="0"/>
              <a:t>republiky.</a:t>
            </a:r>
            <a:endParaRPr lang="cs-CZ" dirty="0"/>
          </a:p>
        </p:txBody>
      </p:sp>
      <p:pic>
        <p:nvPicPr>
          <p:cNvPr id="6146" name="Picture 2" descr="Soubor:Karlovy Vary Region CoA CZ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428868"/>
            <a:ext cx="2886094" cy="3477222"/>
          </a:xfrm>
          <a:prstGeom prst="rect">
            <a:avLst/>
          </a:prstGeom>
          <a:noFill/>
        </p:spPr>
      </p:pic>
      <p:pic>
        <p:nvPicPr>
          <p:cNvPr id="6148" name="Picture 4" descr="http://upload.wikimedia.org/wikipedia/commons/0/04/2004_Karlovarsky_kraj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2428868"/>
            <a:ext cx="5399120" cy="3105148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285984" y="285728"/>
            <a:ext cx="414340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FRANTIŠKOVY</a:t>
            </a:r>
            <a:r>
              <a:rPr lang="cs-CZ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LÁZNĚ</a:t>
            </a:r>
            <a:r>
              <a:rPr lang="cs-CZ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cs-CZ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126" name="Picture 6" descr="Soubor:Františkovy Lázně 2009-04-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000108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2" name="Picture 2" descr="http://upload.wikimedia.org/wikipedia/commons/5/56/Frnati%C5%A1kovy_L%C3%A1zn%C4%9B_Co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9194" y="0"/>
            <a:ext cx="1784806" cy="17808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500430" y="428604"/>
            <a:ext cx="25003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CHEB</a:t>
            </a:r>
            <a:endParaRPr lang="cs-CZ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100" name="Picture 4" descr="Soubor:Cheb Špalíček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70"/>
            <a:ext cx="8263344" cy="5505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 descr="Soubor:Cheb coat of arms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86710" y="428604"/>
            <a:ext cx="1168053" cy="14191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285984" y="285728"/>
            <a:ext cx="542928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KARLOVY VARY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074" name="Picture 2" descr="http://upload.wikimedia.org/wikipedia/commons/6/60/Karlovy_Vary_%28znak%29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15206" y="142852"/>
            <a:ext cx="1647825" cy="20574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6" name="Picture 4" descr="Soubor:KarlovyVaryHotSprin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785794"/>
            <a:ext cx="428625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80" name="Picture 8" descr="http://upload.wikimedia.org/wikipedia/commons/e/ea/Nakousan%C3%A1_karlovarsk%C3%A1_oplatk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3429000"/>
            <a:ext cx="4027329" cy="30204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928794" y="714356"/>
            <a:ext cx="542928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KARLOVY VARY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Picture 6" descr="http://upload.wikimedia.org/wikipedia/commons/b/b7/Evlahos_carlovy_vary.jpg"/>
          <p:cNvPicPr>
            <a:picLocks noChangeAspect="1" noChangeArrowheads="1"/>
          </p:cNvPicPr>
          <p:nvPr/>
        </p:nvPicPr>
        <p:blipFill>
          <a:blip r:embed="rId2"/>
          <a:srcRect l="14686"/>
          <a:stretch>
            <a:fillRect/>
          </a:stretch>
        </p:blipFill>
        <p:spPr bwMode="auto">
          <a:xfrm>
            <a:off x="0" y="1481139"/>
            <a:ext cx="9144000" cy="53768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71736" y="571480"/>
            <a:ext cx="385765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PLZEŇSKÝ KRAJ 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57224" y="1428736"/>
            <a:ext cx="7215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Plzeňský kraj</a:t>
            </a:r>
            <a:r>
              <a:rPr lang="cs-CZ" dirty="0"/>
              <a:t> leží na jihozápadě Čech.</a:t>
            </a:r>
          </a:p>
        </p:txBody>
      </p:sp>
      <p:pic>
        <p:nvPicPr>
          <p:cNvPr id="22530" name="Picture 2" descr="Soubor:2004 Plzensky kraj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2571744"/>
            <a:ext cx="4538653" cy="2610275"/>
          </a:xfrm>
          <a:prstGeom prst="rect">
            <a:avLst/>
          </a:prstGeom>
          <a:noFill/>
        </p:spPr>
      </p:pic>
      <p:pic>
        <p:nvPicPr>
          <p:cNvPr id="22532" name="Picture 4" descr="Soubor:Plzen Region CoA CZ.sv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2143116"/>
            <a:ext cx="3151831" cy="3797387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29058" y="357166"/>
            <a:ext cx="13340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PLZEŇ</a:t>
            </a:r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1506" name="Picture 2" descr="Soubor:Plzeň 12.3.20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964365"/>
            <a:ext cx="7858180" cy="58936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8" name="Picture 4" descr="http://upload.wikimedia.org/wikipedia/commons/8/86/Plzen_small_Co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4" y="214290"/>
            <a:ext cx="1143000" cy="12954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786182" y="285728"/>
            <a:ext cx="15953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ŠVIHOV</a:t>
            </a:r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482" name="Picture 2" descr="Soubor:Svihov ve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85926"/>
            <a:ext cx="3804044" cy="5072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4" name="Picture 4" descr="Soubor:Svihov priko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19493" y="2714620"/>
            <a:ext cx="5524507" cy="4143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6" name="Picture 6" descr="Soubor:Svihov KT CZ Co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00958" y="642918"/>
            <a:ext cx="1222155" cy="14334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1406" y="1882494"/>
            <a:ext cx="784529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Mapa - </a:t>
            </a:r>
            <a:r>
              <a:rPr lang="cs-CZ" sz="1100" dirty="0" smtClean="0">
                <a:hlinkClick r:id="rId2"/>
              </a:rPr>
              <a:t>http://upload.wikimedia.org/wikipedia/commons/0/04/2004_Karlovarsky_kraj.PNG</a:t>
            </a:r>
            <a:endParaRPr lang="cs-CZ" sz="11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1406" y="2215542"/>
            <a:ext cx="791726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Znak - </a:t>
            </a:r>
            <a:r>
              <a:rPr lang="cs-CZ" sz="1100" dirty="0" smtClean="0">
                <a:hlinkClick r:id="rId3"/>
              </a:rPr>
              <a:t>http://upload.wikimedia.org/wikipedia/commons/6/67/Karlovy_Vary_Region_CoA_CZ.svg</a:t>
            </a:r>
            <a:endParaRPr lang="cs-CZ" sz="1100" dirty="0"/>
          </a:p>
        </p:txBody>
      </p:sp>
      <p:sp>
        <p:nvSpPr>
          <p:cNvPr id="6" name="Obdélník 5"/>
          <p:cNvSpPr/>
          <p:nvPr/>
        </p:nvSpPr>
        <p:spPr>
          <a:xfrm>
            <a:off x="71406" y="2477152"/>
            <a:ext cx="674964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/>
              <a:t>Znak - </a:t>
            </a:r>
            <a:r>
              <a:rPr lang="cs-CZ" sz="1100" dirty="0" smtClean="0">
                <a:hlinkClick r:id="rId4"/>
              </a:rPr>
              <a:t>http://upload.wikimedia.org/wikipedia/commons/5/56/Frnati%C5%A1kovy_L%C3%A1zn%C4%9B_CoA.png</a:t>
            </a:r>
            <a:endParaRPr lang="cs-CZ" sz="1100" dirty="0"/>
          </a:p>
        </p:txBody>
      </p:sp>
      <p:sp>
        <p:nvSpPr>
          <p:cNvPr id="8" name="Obdélník 7"/>
          <p:cNvSpPr/>
          <p:nvPr/>
        </p:nvSpPr>
        <p:spPr>
          <a:xfrm>
            <a:off x="71406" y="2738762"/>
            <a:ext cx="728667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err="1" smtClean="0"/>
              <a:t>Fran</a:t>
            </a:r>
            <a:r>
              <a:rPr lang="cs-CZ" sz="1100" dirty="0" smtClean="0"/>
              <a:t>. lázně - </a:t>
            </a:r>
            <a:r>
              <a:rPr lang="cs-CZ" sz="1100" dirty="0" smtClean="0">
                <a:hlinkClick r:id="rId5"/>
              </a:rPr>
              <a:t>http://cs.wikipedia.org/wiki/Soubor:Franti%C5%A1kovy_L%C3%A1zn%C4%9B_2009-04-04.jpg</a:t>
            </a:r>
            <a:endParaRPr lang="cs-CZ" sz="11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406" y="2953076"/>
            <a:ext cx="76438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Cheb znak - </a:t>
            </a:r>
            <a:r>
              <a:rPr lang="cs-CZ" sz="1100" dirty="0" smtClean="0">
                <a:hlinkClick r:id="rId6"/>
              </a:rPr>
              <a:t>http://cs.wikipedia.org/wiki/Soubor:Cheb_coat_of_arms.svg</a:t>
            </a:r>
            <a:endParaRPr lang="cs-CZ" sz="11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1406" y="3214686"/>
            <a:ext cx="60007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Špalíček -  </a:t>
            </a:r>
            <a:r>
              <a:rPr lang="cs-CZ" sz="1100" dirty="0" smtClean="0">
                <a:hlinkClick r:id="rId7"/>
              </a:rPr>
              <a:t>http://cs.wikipedia.org/wiki/Soubor:Cheb_%C5%A0pal%C3%AD%C4%8Dek_2.jpg</a:t>
            </a:r>
            <a:endParaRPr lang="cs-CZ" sz="11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1406" y="3500438"/>
            <a:ext cx="78581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K.V. znak - </a:t>
            </a:r>
            <a:r>
              <a:rPr lang="cs-CZ" sz="1200" dirty="0" smtClean="0">
                <a:hlinkClick r:id="rId8"/>
              </a:rPr>
              <a:t>http://cs.wikipedia.org/wiki/Soubor:Karlovy_Vary_(znak).gif</a:t>
            </a:r>
            <a:r>
              <a:rPr lang="cs-CZ" sz="1200" dirty="0" smtClean="0"/>
              <a:t> </a:t>
            </a:r>
            <a:endParaRPr lang="cs-CZ" sz="1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1406" y="3786190"/>
            <a:ext cx="77867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Vřídlo - </a:t>
            </a:r>
            <a:r>
              <a:rPr lang="cs-CZ" sz="1200" dirty="0" smtClean="0">
                <a:hlinkClick r:id="rId9"/>
              </a:rPr>
              <a:t>http://cs.wikipedia.org/wiki/Soubor:KarlovyVaryHotSpring.jpg</a:t>
            </a:r>
            <a:r>
              <a:rPr lang="cs-CZ" sz="1200" dirty="0" smtClean="0"/>
              <a:t> </a:t>
            </a:r>
            <a:endParaRPr lang="cs-CZ" sz="1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1406" y="4071942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Oplatka - </a:t>
            </a:r>
            <a:r>
              <a:rPr lang="cs-CZ" sz="1200" dirty="0" smtClean="0">
                <a:hlinkClick r:id="rId10"/>
              </a:rPr>
              <a:t>http://upload.wikimedia.org/wikipedia/commons/e/ea/Nakousan%C3%A1_karlovarsk%C3%A1_oplatka.JPG</a:t>
            </a:r>
            <a:r>
              <a:rPr lang="cs-CZ" sz="1200" dirty="0" smtClean="0"/>
              <a:t> </a:t>
            </a:r>
            <a:endParaRPr lang="cs-CZ" sz="1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1406" y="4357694"/>
            <a:ext cx="87154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Karlovy Vary - </a:t>
            </a:r>
            <a:r>
              <a:rPr lang="cs-CZ" sz="1200" dirty="0" smtClean="0">
                <a:hlinkClick r:id="rId11"/>
              </a:rPr>
              <a:t>http://upload.wikimedia.org/wikipedia/commons/b/b7/Evlahos_carlovy_vary.jpg</a:t>
            </a:r>
            <a:r>
              <a:rPr lang="cs-CZ" sz="1200" dirty="0" smtClean="0"/>
              <a:t> </a:t>
            </a:r>
            <a:endParaRPr lang="cs-CZ" sz="1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1406" y="4643446"/>
            <a:ext cx="81439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K.V. znak - </a:t>
            </a:r>
            <a:r>
              <a:rPr lang="cs-CZ" sz="1200" dirty="0" smtClean="0">
                <a:hlinkClick r:id="rId12"/>
              </a:rPr>
              <a:t>http://cs.wikipedia.org/wiki/Soubor:Plzen_Region_CoA_CZ.svg</a:t>
            </a:r>
            <a:r>
              <a:rPr lang="cs-CZ" sz="1200" dirty="0" smtClean="0"/>
              <a:t> </a:t>
            </a:r>
            <a:endParaRPr lang="cs-CZ" sz="1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1406" y="4929198"/>
            <a:ext cx="6000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Mapa - </a:t>
            </a:r>
            <a:r>
              <a:rPr lang="cs-CZ" sz="1200" dirty="0" smtClean="0">
                <a:hlinkClick r:id="rId13"/>
              </a:rPr>
              <a:t>http://cs.wikipedia.org/wiki/Soubor:2004_Plzensky_kraj.png</a:t>
            </a:r>
            <a:endParaRPr lang="cs-CZ" sz="1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1406" y="5214950"/>
            <a:ext cx="835824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Katedrála - </a:t>
            </a:r>
            <a:r>
              <a:rPr lang="cs-CZ" sz="1100" dirty="0" smtClean="0">
                <a:hlinkClick r:id="rId14"/>
              </a:rPr>
              <a:t>http://cs.wikipedia.org/wiki/Soubor:Plze%C5%88_12.3.2012.jpg</a:t>
            </a:r>
            <a:r>
              <a:rPr lang="cs-CZ" sz="1100" dirty="0" smtClean="0"/>
              <a:t> </a:t>
            </a:r>
            <a:endParaRPr lang="cs-CZ" sz="11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1406" y="5500702"/>
            <a:ext cx="892971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znak- </a:t>
            </a:r>
            <a:r>
              <a:rPr lang="cs-CZ" sz="1100" dirty="0" smtClean="0">
                <a:hlinkClick r:id="rId15"/>
              </a:rPr>
              <a:t>http://upload.wikimedia.org/wikipedia/commons/8/86/Plzen_small_CoA.png</a:t>
            </a:r>
            <a:endParaRPr lang="cs-CZ" sz="11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1406" y="5739158"/>
            <a:ext cx="54292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Švihov1 - </a:t>
            </a:r>
            <a:r>
              <a:rPr lang="cs-CZ" sz="1100" dirty="0" smtClean="0">
                <a:hlinkClick r:id="rId16"/>
              </a:rPr>
              <a:t>http://cs.wikipedia.org/wiki/Soubor:Svihov_vez.jpg</a:t>
            </a:r>
            <a:r>
              <a:rPr lang="cs-CZ" sz="1100" dirty="0" smtClean="0"/>
              <a:t> </a:t>
            </a:r>
            <a:endParaRPr lang="cs-CZ" sz="11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1406" y="6000768"/>
            <a:ext cx="66210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Švihov2 - </a:t>
            </a:r>
            <a:r>
              <a:rPr lang="cs-CZ" sz="1100" dirty="0" smtClean="0">
                <a:hlinkClick r:id="rId17"/>
              </a:rPr>
              <a:t>http://cs.wikipedia.org/wiki/Soubor:Svihov_prikop.JPG</a:t>
            </a:r>
            <a:r>
              <a:rPr lang="cs-CZ" sz="1100" dirty="0" smtClean="0"/>
              <a:t>  </a:t>
            </a:r>
            <a:endParaRPr lang="cs-CZ" sz="1100" dirty="0"/>
          </a:p>
        </p:txBody>
      </p:sp>
      <p:sp>
        <p:nvSpPr>
          <p:cNvPr id="21" name="Obdélník 20"/>
          <p:cNvSpPr/>
          <p:nvPr/>
        </p:nvSpPr>
        <p:spPr>
          <a:xfrm>
            <a:off x="2357422" y="571480"/>
            <a:ext cx="4572000" cy="1077218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CITACE OBRAZOVÉHO </a:t>
            </a:r>
            <a:b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MATERIÁLU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181</Words>
  <Application>Microsoft Office PowerPoint</Application>
  <PresentationFormat>Předvádění na obrazovce (4:3)</PresentationFormat>
  <Paragraphs>49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Západ Čech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Západ Čech </dc:title>
  <dc:creator>Cilkovi</dc:creator>
  <cp:lastModifiedBy>Učitel</cp:lastModifiedBy>
  <cp:revision>14</cp:revision>
  <dcterms:created xsi:type="dcterms:W3CDTF">2012-06-09T09:15:37Z</dcterms:created>
  <dcterms:modified xsi:type="dcterms:W3CDTF">2012-06-14T06:33:47Z</dcterms:modified>
</cp:coreProperties>
</file>