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4" r:id="rId7"/>
    <p:sldId id="260" r:id="rId8"/>
    <p:sldId id="263" r:id="rId9"/>
    <p:sldId id="262" r:id="rId10"/>
    <p:sldId id="265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6D28-E4B1-4712-A162-F741DBC9363A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9BC5E-7830-4AA0-8826-05ADD322A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6D28-E4B1-4712-A162-F741DBC9363A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9BC5E-7830-4AA0-8826-05ADD322A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6D28-E4B1-4712-A162-F741DBC9363A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9BC5E-7830-4AA0-8826-05ADD322A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6D28-E4B1-4712-A162-F741DBC9363A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9BC5E-7830-4AA0-8826-05ADD322A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6D28-E4B1-4712-A162-F741DBC9363A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9BC5E-7830-4AA0-8826-05ADD322A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6D28-E4B1-4712-A162-F741DBC9363A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9BC5E-7830-4AA0-8826-05ADD322A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6D28-E4B1-4712-A162-F741DBC9363A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9BC5E-7830-4AA0-8826-05ADD322A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6D28-E4B1-4712-A162-F741DBC9363A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9BC5E-7830-4AA0-8826-05ADD322A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6D28-E4B1-4712-A162-F741DBC9363A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9BC5E-7830-4AA0-8826-05ADD322A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6D28-E4B1-4712-A162-F741DBC9363A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9BC5E-7830-4AA0-8826-05ADD322A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6D28-E4B1-4712-A162-F741DBC9363A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9BC5E-7830-4AA0-8826-05ADD322A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8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0B6D28-E4B1-4712-A162-F741DBC9363A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89BC5E-7830-4AA0-8826-05ADD322A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jmsieber.cz/muzeum/inc/getimageg.php?isprew=1&amp;id=9483" TargetMode="External"/><Relationship Id="rId3" Type="http://schemas.openxmlformats.org/officeDocument/2006/relationships/hyperlink" Target="http://leccos.com/pics/pic/ceskoslovensko-_mapa_1939.jpg" TargetMode="External"/><Relationship Id="rId7" Type="http://schemas.openxmlformats.org/officeDocument/2006/relationships/hyperlink" Target="http://img.cas.sk/img/1/full/642753-img-adolf-hitler-nacista.jpg" TargetMode="External"/><Relationship Id="rId2" Type="http://schemas.openxmlformats.org/officeDocument/2006/relationships/hyperlink" Target="http://www.praha.eu/public/b/db/49/125066_4_na_motocyklech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enize.cz/clanky/gallery/63068-zvolte-nejkrasnejsi-bankovku-padesatikoruna-za-35-tisic?fotoid=63095" TargetMode="External"/><Relationship Id="rId5" Type="http://schemas.openxmlformats.org/officeDocument/2006/relationships/hyperlink" Target="http://nd01.jxs.cz/573/090/7c95d59d98_37489101_o2.jpg" TargetMode="External"/><Relationship Id="rId10" Type="http://schemas.openxmlformats.org/officeDocument/2006/relationships/hyperlink" Target="http://www.komenskeho66.cz/materialy/dejepis/9%20vyhlaska%20o%20zrizeni%20protektoratu.jpg" TargetMode="External"/><Relationship Id="rId4" Type="http://schemas.openxmlformats.org/officeDocument/2006/relationships/hyperlink" Target="http://cs.wikipedia.org/wiki/Soubor:Bohemia_Moravia_Greater_Arms_1939-1945.svg" TargetMode="External"/><Relationship Id="rId9" Type="http://schemas.openxmlformats.org/officeDocument/2006/relationships/hyperlink" Target="http://www.kcprymarov.estranky.cz/img/mid/2238/a--zacalo-obdobi-nemecke-okupace-cs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620714" y="1643050"/>
          <a:ext cx="7951814" cy="3014657"/>
        </p:xfrm>
        <a:graphic>
          <a:graphicData uri="http://schemas.openxmlformats.org/drawingml/2006/table">
            <a:tbl>
              <a:tblPr/>
              <a:tblGrid>
                <a:gridCol w="1451958"/>
                <a:gridCol w="6499856"/>
              </a:tblGrid>
              <a:tr h="4128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se prostřednictvím  prezentace seznamují s novým obdobím Protektorátu Čech a Moravy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Cílková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Datum 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květen  2012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3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Ročník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V.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8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Vzdělávací oblast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obor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tématický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okruh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ČLOVĚK  A JEHO SVĚT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Vlastivěda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Lidé a čas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-název učebního materiálu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PROTEKTORÁT Čech a Morava     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DUM -  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8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959107"/>
            <a:ext cx="7772400" cy="1470025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PROTEKTORÁT </a:t>
            </a:r>
            <a:br>
              <a:rPr lang="cs-CZ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Čechy a </a:t>
            </a:r>
            <a:r>
              <a:rPr lang="cs-CZ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</a:t>
            </a:r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orava </a:t>
            </a:r>
            <a:endParaRPr lang="cs-CZ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Picture 3" descr="C:\Documents and Settings\Jarda\Plocha\logo ZŠ.ph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357166"/>
            <a:ext cx="2071702" cy="207170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ovéPole 5"/>
          <p:cNvSpPr txBox="1"/>
          <p:nvPr/>
        </p:nvSpPr>
        <p:spPr>
          <a:xfrm>
            <a:off x="4008257" y="4929198"/>
            <a:ext cx="1135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DUM -  20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14348" y="780146"/>
            <a:ext cx="79296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15. 3. 1939 </a:t>
            </a:r>
            <a:r>
              <a:rPr lang="cs-CZ" sz="3200" dirty="0" smtClean="0"/>
              <a:t>– obsazení území  </a:t>
            </a:r>
            <a:r>
              <a:rPr lang="cs-CZ" sz="3200" dirty="0" err="1" smtClean="0"/>
              <a:t>Česko</a:t>
            </a:r>
            <a:r>
              <a:rPr lang="cs-CZ" sz="3200" dirty="0" smtClean="0"/>
              <a:t>-Slovenska německými vojsky </a:t>
            </a:r>
            <a:endParaRPr lang="cs-CZ" sz="3200" dirty="0"/>
          </a:p>
        </p:txBody>
      </p:sp>
      <p:pic>
        <p:nvPicPr>
          <p:cNvPr id="14338" name="Picture 2" descr="http://leccos.com/pics/pic/ceskoslovensko-_mapa_1939.jpg"/>
          <p:cNvPicPr>
            <a:picLocks noChangeAspect="1" noChangeArrowheads="1"/>
          </p:cNvPicPr>
          <p:nvPr/>
        </p:nvPicPr>
        <p:blipFill>
          <a:blip r:embed="rId2"/>
          <a:srcRect l="22388" t="-2385"/>
          <a:stretch>
            <a:fillRect/>
          </a:stretch>
        </p:blipFill>
        <p:spPr bwMode="auto">
          <a:xfrm>
            <a:off x="1714480" y="2500306"/>
            <a:ext cx="5943588" cy="30670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357290" y="361401"/>
            <a:ext cx="728667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16. 3. 1939 </a:t>
            </a:r>
            <a:r>
              <a:rPr lang="cs-CZ" sz="3200" dirty="0" smtClean="0"/>
              <a:t>– Hitler vyhlásil zřízení </a:t>
            </a:r>
            <a:r>
              <a:rPr lang="cs-CZ" sz="3200" b="1" dirty="0" smtClean="0"/>
              <a:t>Protektorátu Čechy a Morava 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86116" y="3494790"/>
            <a:ext cx="60007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území Čech a Moravy, které  bylo připojeno  k Německu 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1472" y="6072206"/>
            <a:ext cx="8429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! NASTÁVÁ ŠESTILETÉ OBDOBÍ OKUPACE !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31539" y="2861731"/>
            <a:ext cx="2440092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u="sng" dirty="0" smtClean="0"/>
              <a:t>Protektorát</a:t>
            </a:r>
            <a:r>
              <a:rPr lang="cs-CZ" sz="3200" dirty="0" smtClean="0"/>
              <a:t> =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8194" name="Picture 2" descr="http://www.kcprymarov.estranky.cz/img/mid/2238/a--zacalo-obdobi-nemecke-okupace-cs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1927" y="1571612"/>
            <a:ext cx="2809875" cy="438150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praha.eu/public/b/db/49/125066_4_na_motocykle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928802"/>
            <a:ext cx="6143668" cy="4632327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428596" y="571480"/>
            <a:ext cx="84296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Nad Pražským hradem zavlála vlajka  s německým znakem – hákovým křížem</a:t>
            </a:r>
            <a:endParaRPr lang="cs-CZ" sz="3600" dirty="0"/>
          </a:p>
        </p:txBody>
      </p:sp>
      <p:pic>
        <p:nvPicPr>
          <p:cNvPr id="7170" name="Picture 2" descr="http://www.jmsieber.cz/muzeum/inc/getimageg.php?isprew=1&amp;id=948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68" y="1928802"/>
            <a:ext cx="1524000" cy="114300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.cas.sk/img/1/full/642753-img-adolf-hitler-nacis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710480" cy="628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oubor:Bohemia Moravia Greater Arms 1939-1945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5729" y="1357298"/>
            <a:ext cx="4377973" cy="510055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428860" y="357166"/>
            <a:ext cx="6286544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4000" b="1" i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Znak protektorátu </a:t>
            </a:r>
            <a:endParaRPr lang="cs-CZ" sz="4000" b="1" i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bigbloger.lidovky.cz/blog/6699/107841/02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500174"/>
            <a:ext cx="7405686" cy="49340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2500298" y="363660"/>
            <a:ext cx="507209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4000" b="1" i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Vlajka protektorátu</a:t>
            </a:r>
            <a:endParaRPr lang="cs-CZ" sz="4000" b="1" i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nd01.jxs.cz/573/090/7c95d59d98_37489101_o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857628"/>
            <a:ext cx="4762500" cy="2143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460" name="Picture 4" descr="http://www.penize.cz/Image.aspx?itemid=63095&amp;width=&amp;q=80"/>
          <p:cNvPicPr>
            <a:picLocks noChangeAspect="1" noChangeArrowheads="1"/>
          </p:cNvPicPr>
          <p:nvPr/>
        </p:nvPicPr>
        <p:blipFill>
          <a:blip r:embed="rId3"/>
          <a:srcRect l="2778" r="1388" b="3333"/>
          <a:stretch>
            <a:fillRect/>
          </a:stretch>
        </p:blipFill>
        <p:spPr bwMode="auto">
          <a:xfrm>
            <a:off x="3714744" y="1500174"/>
            <a:ext cx="4929222" cy="20717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1785918" y="428604"/>
            <a:ext cx="5500726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4000" b="1" i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Protektorátní bankovky </a:t>
            </a:r>
            <a:endParaRPr lang="cs-CZ" sz="4000" b="1" i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komenskeho66.cz/materialy/dejepis/9%20vyhlaska%20o%20zrizeni%20protektorat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0136" y="952516"/>
            <a:ext cx="3219450" cy="47625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785786" y="642918"/>
            <a:ext cx="33616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Hitlerův rozkaz</a:t>
            </a:r>
            <a:endParaRPr lang="cs-CZ" sz="40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28596" y="2069419"/>
            <a:ext cx="607223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Vstup - </a:t>
            </a:r>
            <a:r>
              <a:rPr lang="cs-CZ" sz="1100" dirty="0" smtClean="0">
                <a:hlinkClick r:id="rId2"/>
              </a:rPr>
              <a:t>http://www.</a:t>
            </a:r>
            <a:r>
              <a:rPr lang="cs-CZ" sz="1100" dirty="0" err="1" smtClean="0">
                <a:hlinkClick r:id="rId2"/>
              </a:rPr>
              <a:t>praha.eu</a:t>
            </a:r>
            <a:r>
              <a:rPr lang="cs-CZ" sz="1100" dirty="0" smtClean="0">
                <a:hlinkClick r:id="rId2"/>
              </a:rPr>
              <a:t>/public/b/</a:t>
            </a:r>
            <a:r>
              <a:rPr lang="cs-CZ" sz="1100" dirty="0" err="1" smtClean="0">
                <a:hlinkClick r:id="rId2"/>
              </a:rPr>
              <a:t>db</a:t>
            </a:r>
            <a:r>
              <a:rPr lang="cs-CZ" sz="1100" dirty="0" smtClean="0">
                <a:hlinkClick r:id="rId2"/>
              </a:rPr>
              <a:t>/49/125066_4_na_motocyklech.</a:t>
            </a:r>
            <a:r>
              <a:rPr lang="cs-CZ" sz="1100" dirty="0" err="1" smtClean="0">
                <a:hlinkClick r:id="rId2"/>
              </a:rPr>
              <a:t>jpg</a:t>
            </a:r>
            <a:endParaRPr lang="cs-CZ" sz="1100" dirty="0" smtClean="0"/>
          </a:p>
          <a:p>
            <a:endParaRPr lang="cs-CZ" sz="11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8596" y="2381572"/>
            <a:ext cx="90726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Mapa - </a:t>
            </a:r>
            <a:r>
              <a:rPr lang="cs-CZ" sz="1100" dirty="0" smtClean="0">
                <a:hlinkClick r:id="rId3"/>
              </a:rPr>
              <a:t>http://leccos.</a:t>
            </a:r>
            <a:r>
              <a:rPr lang="cs-CZ" sz="1100" dirty="0" err="1" smtClean="0">
                <a:hlinkClick r:id="rId3"/>
              </a:rPr>
              <a:t>com</a:t>
            </a:r>
            <a:r>
              <a:rPr lang="cs-CZ" sz="1100" dirty="0" smtClean="0">
                <a:hlinkClick r:id="rId3"/>
              </a:rPr>
              <a:t>/</a:t>
            </a:r>
            <a:r>
              <a:rPr lang="cs-CZ" sz="1100" dirty="0" err="1" smtClean="0">
                <a:hlinkClick r:id="rId3"/>
              </a:rPr>
              <a:t>pics</a:t>
            </a:r>
            <a:r>
              <a:rPr lang="cs-CZ" sz="1100" dirty="0" smtClean="0">
                <a:hlinkClick r:id="rId3"/>
              </a:rPr>
              <a:t>/pic/</a:t>
            </a:r>
            <a:r>
              <a:rPr lang="cs-CZ" sz="1100" dirty="0" err="1" smtClean="0">
                <a:hlinkClick r:id="rId3"/>
              </a:rPr>
              <a:t>ceskoslovensko</a:t>
            </a:r>
            <a:r>
              <a:rPr lang="cs-CZ" sz="1100" dirty="0" smtClean="0">
                <a:hlinkClick r:id="rId3"/>
              </a:rPr>
              <a:t>-_mapa_1939.jpg</a:t>
            </a:r>
            <a:endParaRPr lang="cs-CZ" sz="11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8596" y="3381704"/>
            <a:ext cx="80724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Znak  -  </a:t>
            </a:r>
            <a:r>
              <a:rPr lang="cs-CZ" sz="1100" dirty="0" smtClean="0">
                <a:hlinkClick r:id="rId4"/>
              </a:rPr>
              <a:t>http://cs.wikipedia.org/wiki/Soubor:Bohemia_Moravia_Greater_Arms_1939-1945.svg</a:t>
            </a:r>
            <a:endParaRPr lang="cs-CZ" sz="11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8596" y="3691598"/>
            <a:ext cx="82153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Peníze - </a:t>
            </a:r>
            <a:r>
              <a:rPr lang="cs-CZ" sz="1100" dirty="0" smtClean="0">
                <a:hlinkClick r:id="rId5"/>
              </a:rPr>
              <a:t>http://nd01.jxs.cz/573/090/7c95d59d98_37489101_o2.jpg</a:t>
            </a:r>
            <a:endParaRPr lang="cs-CZ" sz="11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8596" y="4048788"/>
            <a:ext cx="878687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Peníze 1  - </a:t>
            </a:r>
            <a:r>
              <a:rPr lang="cs-CZ" sz="1100" dirty="0" smtClean="0">
                <a:hlinkClick r:id="rId6"/>
              </a:rPr>
              <a:t>http://www.</a:t>
            </a:r>
            <a:r>
              <a:rPr lang="cs-CZ" sz="1100" dirty="0" err="1" smtClean="0">
                <a:hlinkClick r:id="rId6"/>
              </a:rPr>
              <a:t>penize.cz</a:t>
            </a:r>
            <a:r>
              <a:rPr lang="cs-CZ" sz="1100" dirty="0" smtClean="0">
                <a:hlinkClick r:id="rId6"/>
              </a:rPr>
              <a:t>/</a:t>
            </a:r>
            <a:r>
              <a:rPr lang="cs-CZ" sz="1100" dirty="0" err="1" smtClean="0">
                <a:hlinkClick r:id="rId6"/>
              </a:rPr>
              <a:t>clanky</a:t>
            </a:r>
            <a:r>
              <a:rPr lang="cs-CZ" sz="1100" dirty="0" smtClean="0">
                <a:hlinkClick r:id="rId6"/>
              </a:rPr>
              <a:t>/</a:t>
            </a:r>
            <a:r>
              <a:rPr lang="cs-CZ" sz="1100" dirty="0" err="1" smtClean="0">
                <a:hlinkClick r:id="rId6"/>
              </a:rPr>
              <a:t>gallery</a:t>
            </a:r>
            <a:r>
              <a:rPr lang="cs-CZ" sz="1100" dirty="0" smtClean="0">
                <a:hlinkClick r:id="rId6"/>
              </a:rPr>
              <a:t>/63068-zvolte-</a:t>
            </a:r>
            <a:r>
              <a:rPr lang="cs-CZ" sz="1100" dirty="0" err="1" smtClean="0">
                <a:hlinkClick r:id="rId6"/>
              </a:rPr>
              <a:t>nejkrasnejsi</a:t>
            </a:r>
            <a:r>
              <a:rPr lang="cs-CZ" sz="1100" dirty="0" smtClean="0">
                <a:hlinkClick r:id="rId6"/>
              </a:rPr>
              <a:t>-bankovku-</a:t>
            </a:r>
            <a:r>
              <a:rPr lang="cs-CZ" sz="1100" dirty="0" err="1" smtClean="0">
                <a:hlinkClick r:id="rId6"/>
              </a:rPr>
              <a:t>padesatikoruna</a:t>
            </a:r>
            <a:r>
              <a:rPr lang="cs-CZ" sz="1100" dirty="0" smtClean="0">
                <a:hlinkClick r:id="rId6"/>
              </a:rPr>
              <a:t>-za-35-</a:t>
            </a:r>
            <a:r>
              <a:rPr lang="cs-CZ" sz="1100" dirty="0" err="1" smtClean="0">
                <a:hlinkClick r:id="rId6"/>
              </a:rPr>
              <a:t>tisic</a:t>
            </a:r>
            <a:r>
              <a:rPr lang="cs-CZ" sz="1100" dirty="0" smtClean="0">
                <a:hlinkClick r:id="rId6"/>
              </a:rPr>
              <a:t>?</a:t>
            </a:r>
            <a:r>
              <a:rPr lang="cs-CZ" sz="1100" dirty="0" err="1" smtClean="0">
                <a:hlinkClick r:id="rId6"/>
              </a:rPr>
              <a:t>fotoid</a:t>
            </a:r>
            <a:r>
              <a:rPr lang="cs-CZ" sz="1100" dirty="0" smtClean="0">
                <a:hlinkClick r:id="rId6"/>
              </a:rPr>
              <a:t>=63095#</a:t>
            </a:r>
            <a:r>
              <a:rPr lang="cs-CZ" sz="1100" dirty="0" err="1" smtClean="0">
                <a:hlinkClick r:id="rId6"/>
              </a:rPr>
              <a:t>gallery</a:t>
            </a:r>
            <a:endParaRPr lang="cs-CZ" sz="11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8596" y="4379577"/>
            <a:ext cx="82868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100" dirty="0" smtClean="0"/>
              <a:t>Pražský hrad v r. 1939 - </a:t>
            </a:r>
            <a:r>
              <a:rPr lang="cs-CZ" sz="1100" dirty="0" smtClean="0">
                <a:hlinkClick r:id="rId7"/>
              </a:rPr>
              <a:t>http://img.cas.sk/img/1/full/642753-img-adolf-hitler-nacista.jpg</a:t>
            </a:r>
            <a:endParaRPr lang="cs-CZ" sz="1100" dirty="0" smtClean="0"/>
          </a:p>
          <a:p>
            <a:r>
              <a:rPr lang="pl-PL" sz="1100" dirty="0" smtClean="0"/>
              <a:t> </a:t>
            </a:r>
            <a:endParaRPr lang="cs-CZ" sz="11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8596" y="3095952"/>
            <a:ext cx="589616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/>
              <a:t>V</a:t>
            </a:r>
            <a:r>
              <a:rPr lang="cs-CZ" sz="1100" dirty="0" smtClean="0"/>
              <a:t>lajka </a:t>
            </a:r>
            <a:r>
              <a:rPr lang="cs-CZ" sz="1100" dirty="0" smtClean="0"/>
              <a:t>s hákovým křížem - </a:t>
            </a:r>
            <a:r>
              <a:rPr lang="cs-CZ" sz="1100" dirty="0" smtClean="0">
                <a:hlinkClick r:id="rId8"/>
              </a:rPr>
              <a:t>http://www.</a:t>
            </a:r>
            <a:r>
              <a:rPr lang="cs-CZ" sz="1100" dirty="0" err="1" smtClean="0">
                <a:hlinkClick r:id="rId8"/>
              </a:rPr>
              <a:t>jmsieber.cz</a:t>
            </a:r>
            <a:r>
              <a:rPr lang="cs-CZ" sz="1100" dirty="0" smtClean="0">
                <a:hlinkClick r:id="rId8"/>
              </a:rPr>
              <a:t>/muzeum/</a:t>
            </a:r>
            <a:r>
              <a:rPr lang="cs-CZ" sz="1100" dirty="0" err="1" smtClean="0">
                <a:hlinkClick r:id="rId8"/>
              </a:rPr>
              <a:t>inc</a:t>
            </a:r>
            <a:r>
              <a:rPr lang="cs-CZ" sz="1100" dirty="0" smtClean="0">
                <a:hlinkClick r:id="rId8"/>
              </a:rPr>
              <a:t>/</a:t>
            </a:r>
            <a:r>
              <a:rPr lang="cs-CZ" sz="1100" dirty="0" err="1" smtClean="0">
                <a:hlinkClick r:id="rId8"/>
              </a:rPr>
              <a:t>getimageg.php</a:t>
            </a:r>
            <a:r>
              <a:rPr lang="cs-CZ" sz="1100" dirty="0" smtClean="0">
                <a:hlinkClick r:id="rId8"/>
              </a:rPr>
              <a:t>?</a:t>
            </a:r>
            <a:r>
              <a:rPr lang="cs-CZ" sz="1100" dirty="0" err="1" smtClean="0">
                <a:hlinkClick r:id="rId8"/>
              </a:rPr>
              <a:t>isprew</a:t>
            </a:r>
            <a:r>
              <a:rPr lang="cs-CZ" sz="1100" dirty="0" smtClean="0">
                <a:hlinkClick r:id="rId8"/>
              </a:rPr>
              <a:t>=1&amp;id=9483</a:t>
            </a:r>
            <a:endParaRPr lang="cs-CZ" sz="11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8596" y="2738762"/>
            <a:ext cx="718177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/>
              <a:t>V</a:t>
            </a:r>
            <a:r>
              <a:rPr lang="cs-CZ" sz="1100" dirty="0" smtClean="0"/>
              <a:t>lajka </a:t>
            </a:r>
            <a:r>
              <a:rPr lang="cs-CZ" sz="1100" dirty="0" smtClean="0"/>
              <a:t>s hákovým křížem -  </a:t>
            </a:r>
            <a:r>
              <a:rPr lang="cs-CZ" sz="1100" dirty="0" smtClean="0">
                <a:hlinkClick r:id="rId9"/>
              </a:rPr>
              <a:t>http://www.</a:t>
            </a:r>
            <a:r>
              <a:rPr lang="cs-CZ" sz="1100" dirty="0" err="1" smtClean="0">
                <a:hlinkClick r:id="rId9"/>
              </a:rPr>
              <a:t>kcprymarov.estranky.cz</a:t>
            </a:r>
            <a:r>
              <a:rPr lang="cs-CZ" sz="1100" dirty="0" smtClean="0">
                <a:hlinkClick r:id="rId9"/>
              </a:rPr>
              <a:t>/</a:t>
            </a:r>
            <a:r>
              <a:rPr lang="cs-CZ" sz="1100" dirty="0" err="1" smtClean="0">
                <a:hlinkClick r:id="rId9"/>
              </a:rPr>
              <a:t>img</a:t>
            </a:r>
            <a:r>
              <a:rPr lang="cs-CZ" sz="1100" dirty="0" smtClean="0">
                <a:hlinkClick r:id="rId9"/>
              </a:rPr>
              <a:t>/</a:t>
            </a:r>
            <a:r>
              <a:rPr lang="cs-CZ" sz="1100" dirty="0" err="1" smtClean="0">
                <a:hlinkClick r:id="rId9"/>
              </a:rPr>
              <a:t>mid</a:t>
            </a:r>
            <a:r>
              <a:rPr lang="cs-CZ" sz="1100" dirty="0" smtClean="0">
                <a:hlinkClick r:id="rId9"/>
              </a:rPr>
              <a:t>/2238/a--</a:t>
            </a:r>
            <a:r>
              <a:rPr lang="cs-CZ" sz="1100" dirty="0" err="1" smtClean="0">
                <a:hlinkClick r:id="rId9"/>
              </a:rPr>
              <a:t>zacalo</a:t>
            </a:r>
            <a:r>
              <a:rPr lang="cs-CZ" sz="1100" dirty="0" smtClean="0">
                <a:hlinkClick r:id="rId9"/>
              </a:rPr>
              <a:t>-</a:t>
            </a:r>
            <a:r>
              <a:rPr lang="cs-CZ" sz="1100" dirty="0" err="1" smtClean="0">
                <a:hlinkClick r:id="rId9"/>
              </a:rPr>
              <a:t>obdobi</a:t>
            </a:r>
            <a:r>
              <a:rPr lang="cs-CZ" sz="1100" dirty="0" smtClean="0">
                <a:hlinkClick r:id="rId9"/>
              </a:rPr>
              <a:t>-</a:t>
            </a:r>
            <a:r>
              <a:rPr lang="cs-CZ" sz="1100" dirty="0" err="1" smtClean="0">
                <a:hlinkClick r:id="rId9"/>
              </a:rPr>
              <a:t>nemecke</a:t>
            </a:r>
            <a:r>
              <a:rPr lang="cs-CZ" sz="1100" dirty="0" smtClean="0">
                <a:hlinkClick r:id="rId9"/>
              </a:rPr>
              <a:t>-okupace-</a:t>
            </a:r>
            <a:r>
              <a:rPr lang="cs-CZ" sz="1100" dirty="0" err="1" smtClean="0">
                <a:hlinkClick r:id="rId9"/>
              </a:rPr>
              <a:t>csr.jpg</a:t>
            </a:r>
            <a:endParaRPr lang="cs-CZ" sz="11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28596" y="4667588"/>
            <a:ext cx="648126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/>
              <a:t>Rozkaz - </a:t>
            </a:r>
            <a:r>
              <a:rPr lang="cs-CZ" sz="1100" dirty="0" smtClean="0">
                <a:hlinkClick r:id="rId10"/>
              </a:rPr>
              <a:t>http://www.komenskeho66.cz/</a:t>
            </a:r>
            <a:r>
              <a:rPr lang="cs-CZ" sz="1100" dirty="0" err="1" smtClean="0">
                <a:hlinkClick r:id="rId10"/>
              </a:rPr>
              <a:t>materialy</a:t>
            </a:r>
            <a:r>
              <a:rPr lang="cs-CZ" sz="1100" dirty="0" smtClean="0">
                <a:hlinkClick r:id="rId10"/>
              </a:rPr>
              <a:t>/</a:t>
            </a:r>
            <a:r>
              <a:rPr lang="cs-CZ" sz="1100" dirty="0" err="1" smtClean="0">
                <a:hlinkClick r:id="rId10"/>
              </a:rPr>
              <a:t>dejepis</a:t>
            </a:r>
            <a:r>
              <a:rPr lang="cs-CZ" sz="1100" dirty="0" smtClean="0">
                <a:hlinkClick r:id="rId10"/>
              </a:rPr>
              <a:t>/9%20vyhlaska%20o%20zrizeni%20protektoratu.jpg</a:t>
            </a:r>
            <a:endParaRPr lang="cs-CZ" sz="1100" dirty="0"/>
          </a:p>
        </p:txBody>
      </p:sp>
      <p:sp>
        <p:nvSpPr>
          <p:cNvPr id="13" name="Obdélník 12"/>
          <p:cNvSpPr/>
          <p:nvPr/>
        </p:nvSpPr>
        <p:spPr>
          <a:xfrm>
            <a:off x="1928794" y="571480"/>
            <a:ext cx="58579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CITACE OBRAZOVÉHO </a:t>
            </a:r>
            <a:br>
              <a:rPr lang="cs-CZ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cs-CZ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MATERIÁLU </a:t>
            </a:r>
            <a:endParaRPr lang="cs-CZ" sz="40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184</Words>
  <Application>Microsoft Office PowerPoint</Application>
  <PresentationFormat>Předvádění na obrazovce (4:3)</PresentationFormat>
  <Paragraphs>41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PROTEKTORÁT  Čechy a Morava 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PROTEKTORÁT  Čechy a Morava </dc:title>
  <dc:creator>Cilkovi</dc:creator>
  <cp:lastModifiedBy>Cilkovi</cp:lastModifiedBy>
  <cp:revision>46</cp:revision>
  <dcterms:created xsi:type="dcterms:W3CDTF">2012-06-06T09:47:28Z</dcterms:created>
  <dcterms:modified xsi:type="dcterms:W3CDTF">2012-06-07T20:27:37Z</dcterms:modified>
</cp:coreProperties>
</file>