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1BF1"/>
    <a:srgbClr val="E527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8544AB-06D6-4D38-85B6-C1830B572A9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1B069A1-C2F0-4217-9410-FB73147A5D4F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16</a:t>
          </a:r>
          <a:endParaRPr lang="cs-CZ" dirty="0"/>
        </a:p>
      </dgm:t>
    </dgm:pt>
    <dgm:pt modelId="{C8425586-F0B7-40C5-8C84-533E7CDEC085}" type="parTrans" cxnId="{28E0BDC9-EA93-465E-99F3-7A792597C9C1}">
      <dgm:prSet/>
      <dgm:spPr/>
      <dgm:t>
        <a:bodyPr/>
        <a:lstStyle/>
        <a:p>
          <a:endParaRPr lang="cs-CZ"/>
        </a:p>
      </dgm:t>
    </dgm:pt>
    <dgm:pt modelId="{27FD231E-2BD9-4B54-8E5A-D1F2ECBCB18A}" type="sibTrans" cxnId="{28E0BDC9-EA93-465E-99F3-7A792597C9C1}">
      <dgm:prSet/>
      <dgm:spPr/>
      <dgm:t>
        <a:bodyPr/>
        <a:lstStyle/>
        <a:p>
          <a:endParaRPr lang="cs-CZ"/>
        </a:p>
      </dgm:t>
    </dgm:pt>
    <dgm:pt modelId="{0928DE5E-7EB7-42C4-A9A1-51BA3F644224}">
      <dgm:prSet phldrT="[Text]"/>
      <dgm:spPr>
        <a:solidFill>
          <a:srgbClr val="7030A0"/>
        </a:solidFill>
      </dgm:spPr>
      <dgm:t>
        <a:bodyPr/>
        <a:lstStyle/>
        <a:p>
          <a:r>
            <a:rPr lang="cs-CZ" dirty="0" smtClean="0"/>
            <a:t>32</a:t>
          </a:r>
          <a:endParaRPr lang="cs-CZ" dirty="0"/>
        </a:p>
      </dgm:t>
    </dgm:pt>
    <dgm:pt modelId="{A5D668A5-7298-44BB-9766-E24B24352BE4}" type="parTrans" cxnId="{CC8DE606-D947-46EB-86D7-0F5703FC148A}">
      <dgm:prSet/>
      <dgm:spPr/>
      <dgm:t>
        <a:bodyPr/>
        <a:lstStyle/>
        <a:p>
          <a:endParaRPr lang="cs-CZ"/>
        </a:p>
      </dgm:t>
    </dgm:pt>
    <dgm:pt modelId="{2AD173BE-F2C7-4099-8363-46F28B1318E0}" type="sibTrans" cxnId="{CC8DE606-D947-46EB-86D7-0F5703FC148A}">
      <dgm:prSet/>
      <dgm:spPr/>
      <dgm:t>
        <a:bodyPr/>
        <a:lstStyle/>
        <a:p>
          <a:endParaRPr lang="cs-CZ"/>
        </a:p>
      </dgm:t>
    </dgm:pt>
    <dgm:pt modelId="{BEA0FCB1-E763-4A88-94D5-EE4C52BACCFD}">
      <dgm:prSet phldrT="[Text]"/>
      <dgm:spPr>
        <a:solidFill>
          <a:srgbClr val="1B1BF1"/>
        </a:solidFill>
      </dgm:spPr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3539119B-C0F0-449D-AE0A-5E50FDFBE6EC}" type="parTrans" cxnId="{0BAE075D-0ACE-4274-BA09-93F3813ACE01}">
      <dgm:prSet/>
      <dgm:spPr/>
      <dgm:t>
        <a:bodyPr/>
        <a:lstStyle/>
        <a:p>
          <a:endParaRPr lang="cs-CZ"/>
        </a:p>
      </dgm:t>
    </dgm:pt>
    <dgm:pt modelId="{A701FA3C-DD05-4FA5-8DBD-41691AB5B4E4}" type="sibTrans" cxnId="{0BAE075D-0ACE-4274-BA09-93F3813ACE01}">
      <dgm:prSet/>
      <dgm:spPr/>
      <dgm:t>
        <a:bodyPr/>
        <a:lstStyle/>
        <a:p>
          <a:endParaRPr lang="cs-CZ"/>
        </a:p>
      </dgm:t>
    </dgm:pt>
    <dgm:pt modelId="{B425A4B9-3AE5-47FC-83AB-BB604C1F94F2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24</a:t>
          </a:r>
          <a:endParaRPr lang="cs-CZ" dirty="0"/>
        </a:p>
      </dgm:t>
    </dgm:pt>
    <dgm:pt modelId="{92234D16-871B-4D7F-817C-C9DED511B18D}" type="parTrans" cxnId="{DF55E0E2-8F7F-4628-8276-531B2D489305}">
      <dgm:prSet/>
      <dgm:spPr/>
      <dgm:t>
        <a:bodyPr/>
        <a:lstStyle/>
        <a:p>
          <a:endParaRPr lang="cs-CZ"/>
        </a:p>
      </dgm:t>
    </dgm:pt>
    <dgm:pt modelId="{AF97499C-49AB-49D9-B358-0131F0B53FED}" type="sibTrans" cxnId="{DF55E0E2-8F7F-4628-8276-531B2D489305}">
      <dgm:prSet/>
      <dgm:spPr/>
      <dgm:t>
        <a:bodyPr/>
        <a:lstStyle/>
        <a:p>
          <a:endParaRPr lang="cs-CZ"/>
        </a:p>
      </dgm:t>
    </dgm:pt>
    <dgm:pt modelId="{C83FE8BA-9174-4621-B21B-98C2EA5C1B2B}">
      <dgm:prSet phldrT="[Text]"/>
      <dgm:spPr>
        <a:solidFill>
          <a:srgbClr val="E527B3"/>
        </a:solidFill>
      </dgm:spPr>
      <dgm:t>
        <a:bodyPr/>
        <a:lstStyle/>
        <a:p>
          <a:r>
            <a:rPr lang="cs-CZ" dirty="0" smtClean="0"/>
            <a:t>72</a:t>
          </a:r>
          <a:endParaRPr lang="cs-CZ" dirty="0"/>
        </a:p>
      </dgm:t>
    </dgm:pt>
    <dgm:pt modelId="{409DCE59-DED3-47BF-8EF1-5038829EAFDE}" type="parTrans" cxnId="{94AE069B-CEB2-4020-AF68-B848E324E41C}">
      <dgm:prSet/>
      <dgm:spPr/>
      <dgm:t>
        <a:bodyPr/>
        <a:lstStyle/>
        <a:p>
          <a:endParaRPr lang="cs-CZ"/>
        </a:p>
      </dgm:t>
    </dgm:pt>
    <dgm:pt modelId="{1E4CB235-7D14-4ED8-A839-09755E71E5B1}" type="sibTrans" cxnId="{94AE069B-CEB2-4020-AF68-B848E324E41C}">
      <dgm:prSet/>
      <dgm:spPr/>
      <dgm:t>
        <a:bodyPr/>
        <a:lstStyle/>
        <a:p>
          <a:endParaRPr lang="cs-CZ"/>
        </a:p>
      </dgm:t>
    </dgm:pt>
    <dgm:pt modelId="{CFF7A969-27E7-4D67-B3BC-10B9597CF48A}">
      <dgm:prSet phldrT="[Text]"/>
      <dgm:spPr>
        <a:solidFill>
          <a:srgbClr val="002060"/>
        </a:solidFill>
      </dgm:spPr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45930708-1E74-426E-B7ED-AAFD48419750}" type="parTrans" cxnId="{C9E0AB8F-4F47-43F5-88B7-C08B49480ED5}">
      <dgm:prSet/>
      <dgm:spPr/>
      <dgm:t>
        <a:bodyPr/>
        <a:lstStyle/>
        <a:p>
          <a:endParaRPr lang="cs-CZ"/>
        </a:p>
      </dgm:t>
    </dgm:pt>
    <dgm:pt modelId="{E16B1063-90B6-49DC-A6E0-5FC49004DAF2}" type="sibTrans" cxnId="{C9E0AB8F-4F47-43F5-88B7-C08B49480ED5}">
      <dgm:prSet/>
      <dgm:spPr/>
      <dgm:t>
        <a:bodyPr/>
        <a:lstStyle/>
        <a:p>
          <a:endParaRPr lang="cs-CZ"/>
        </a:p>
      </dgm:t>
    </dgm:pt>
    <dgm:pt modelId="{B1E24951-8326-4024-B12A-9D1C78E550D6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64</a:t>
          </a:r>
          <a:endParaRPr lang="cs-CZ" dirty="0"/>
        </a:p>
      </dgm:t>
    </dgm:pt>
    <dgm:pt modelId="{0A45957D-67FE-45E6-B156-59AC5DEEA199}" type="parTrans" cxnId="{FAD5DA44-E9D5-4E54-97F6-712D534FE893}">
      <dgm:prSet/>
      <dgm:spPr/>
      <dgm:t>
        <a:bodyPr/>
        <a:lstStyle/>
        <a:p>
          <a:endParaRPr lang="cs-CZ"/>
        </a:p>
      </dgm:t>
    </dgm:pt>
    <dgm:pt modelId="{E839E44C-98D1-4FA5-8441-66DED843D79E}" type="sibTrans" cxnId="{FAD5DA44-E9D5-4E54-97F6-712D534FE893}">
      <dgm:prSet/>
      <dgm:spPr/>
      <dgm:t>
        <a:bodyPr/>
        <a:lstStyle/>
        <a:p>
          <a:endParaRPr lang="cs-CZ"/>
        </a:p>
      </dgm:t>
    </dgm:pt>
    <dgm:pt modelId="{0013699B-9177-4558-B685-09A9B6875C9E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56</a:t>
          </a:r>
          <a:endParaRPr lang="cs-CZ" dirty="0"/>
        </a:p>
      </dgm:t>
    </dgm:pt>
    <dgm:pt modelId="{EDCA8BDB-62BF-44C7-96DC-B2676F92BB1A}" type="parTrans" cxnId="{BF8E8974-2DC6-4623-BE54-B04F5928EFD0}">
      <dgm:prSet/>
      <dgm:spPr/>
      <dgm:t>
        <a:bodyPr/>
        <a:lstStyle/>
        <a:p>
          <a:endParaRPr lang="cs-CZ"/>
        </a:p>
      </dgm:t>
    </dgm:pt>
    <dgm:pt modelId="{6D2F83CA-0D23-4418-818D-38A3A2EA870B}" type="sibTrans" cxnId="{BF8E8974-2DC6-4623-BE54-B04F5928EFD0}">
      <dgm:prSet/>
      <dgm:spPr/>
      <dgm:t>
        <a:bodyPr/>
        <a:lstStyle/>
        <a:p>
          <a:endParaRPr lang="cs-CZ"/>
        </a:p>
      </dgm:t>
    </dgm:pt>
    <dgm:pt modelId="{8995BA1B-6F82-478F-ABB2-586E801A206C}">
      <dgm:prSet phldrT="[Text]"/>
      <dgm:spPr>
        <a:solidFill>
          <a:schemeClr val="tx1">
            <a:lumMod val="85000"/>
            <a:lumOff val="15000"/>
          </a:schemeClr>
        </a:solidFill>
      </dgm:spPr>
      <dgm:t>
        <a:bodyPr/>
        <a:lstStyle/>
        <a:p>
          <a:r>
            <a:rPr lang="cs-CZ" dirty="0" smtClean="0"/>
            <a:t>48</a:t>
          </a:r>
          <a:endParaRPr lang="cs-CZ" dirty="0"/>
        </a:p>
      </dgm:t>
    </dgm:pt>
    <dgm:pt modelId="{EAED924E-BABE-41FE-B807-87920FD9E98E}" type="parTrans" cxnId="{47E17ED2-F547-41E1-9C4F-8B698F725705}">
      <dgm:prSet/>
      <dgm:spPr/>
      <dgm:t>
        <a:bodyPr/>
        <a:lstStyle/>
        <a:p>
          <a:endParaRPr lang="cs-CZ"/>
        </a:p>
      </dgm:t>
    </dgm:pt>
    <dgm:pt modelId="{47B24768-1C94-4284-A53C-BAFD703DFC51}" type="sibTrans" cxnId="{47E17ED2-F547-41E1-9C4F-8B698F725705}">
      <dgm:prSet/>
      <dgm:spPr/>
      <dgm:t>
        <a:bodyPr/>
        <a:lstStyle/>
        <a:p>
          <a:endParaRPr lang="cs-CZ"/>
        </a:p>
      </dgm:t>
    </dgm:pt>
    <dgm:pt modelId="{39A5AC47-4F9B-411E-82C4-C7DD2195FFE5}">
      <dgm:prSet phldrT="[Text]"/>
      <dgm:spPr>
        <a:solidFill>
          <a:srgbClr val="FFC000"/>
        </a:solidFill>
      </dgm:spPr>
      <dgm:t>
        <a:bodyPr/>
        <a:lstStyle/>
        <a:p>
          <a:r>
            <a:rPr lang="cs-CZ" smtClean="0"/>
            <a:t>8</a:t>
          </a:r>
          <a:endParaRPr lang="cs-CZ" dirty="0"/>
        </a:p>
      </dgm:t>
    </dgm:pt>
    <dgm:pt modelId="{275C0E8F-BF15-44CE-9AFF-193B1DDAE205}" type="parTrans" cxnId="{11F9AFCD-35EC-4275-81D5-18CA06835EB1}">
      <dgm:prSet/>
      <dgm:spPr/>
      <dgm:t>
        <a:bodyPr/>
        <a:lstStyle/>
        <a:p>
          <a:endParaRPr lang="cs-CZ"/>
        </a:p>
      </dgm:t>
    </dgm:pt>
    <dgm:pt modelId="{466E5A0D-2B16-4BB0-A52C-4FCD3C5F82D6}" type="sibTrans" cxnId="{11F9AFCD-35EC-4275-81D5-18CA06835EB1}">
      <dgm:prSet/>
      <dgm:spPr/>
      <dgm:t>
        <a:bodyPr/>
        <a:lstStyle/>
        <a:p>
          <a:endParaRPr lang="cs-CZ"/>
        </a:p>
      </dgm:t>
    </dgm:pt>
    <dgm:pt modelId="{8A875AD5-3536-4BFC-8648-DF945D9AF872}" type="pres">
      <dgm:prSet presAssocID="{D08544AB-06D6-4D38-85B6-C1830B572A95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99F298-8386-44CB-B506-EAF67647E8DC}" type="pres">
      <dgm:prSet presAssocID="{D08544AB-06D6-4D38-85B6-C1830B572A95}" presName="arrow" presStyleLbl="bgShp" presStyleIdx="0" presStyleCnt="1" custLinFactNeighborX="-29" custLinFactNeighborY="388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34624D2-431E-411E-AEF8-317DEB776AC8}" type="pres">
      <dgm:prSet presAssocID="{D08544AB-06D6-4D38-85B6-C1830B572A95}" presName="linearProcess" presStyleCnt="0"/>
      <dgm:spPr/>
    </dgm:pt>
    <dgm:pt modelId="{721D6AE2-6EF8-4CEA-936B-774AC4D57143}" type="pres">
      <dgm:prSet presAssocID="{39A5AC47-4F9B-411E-82C4-C7DD2195FFE5}" presName="textNode" presStyleLbl="node1" presStyleIdx="0" presStyleCnt="10" custLinFactNeighborX="77966" custLinFactNeighborY="3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5E3154-2803-4A11-A451-38949360DB18}" type="pres">
      <dgm:prSet presAssocID="{466E5A0D-2B16-4BB0-A52C-4FCD3C5F82D6}" presName="sibTrans" presStyleCnt="0"/>
      <dgm:spPr/>
    </dgm:pt>
    <dgm:pt modelId="{795F74CF-37E5-4589-A7FF-4B8C18CE038D}" type="pres">
      <dgm:prSet presAssocID="{E1B069A1-C2F0-4217-9410-FB73147A5D4F}" presName="text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73A6C5-DE98-42DA-98A0-8F074BB43D57}" type="pres">
      <dgm:prSet presAssocID="{27FD231E-2BD9-4B54-8E5A-D1F2ECBCB18A}" presName="sibTrans" presStyleCnt="0"/>
      <dgm:spPr/>
    </dgm:pt>
    <dgm:pt modelId="{AC19AD4A-9540-4EF4-8C04-4A2C88B9FE5A}" type="pres">
      <dgm:prSet presAssocID="{B425A4B9-3AE5-47FC-83AB-BB604C1F94F2}" presName="textNode" presStyleLbl="node1" presStyleIdx="2" presStyleCnt="10" custLinFactNeighborX="-18085" custLinFactNeighborY="12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8F4F7-624E-4F5B-ABCD-4D018594391B}" type="pres">
      <dgm:prSet presAssocID="{AF97499C-49AB-49D9-B358-0131F0B53FED}" presName="sibTrans" presStyleCnt="0"/>
      <dgm:spPr/>
    </dgm:pt>
    <dgm:pt modelId="{DE38BAA4-D850-4BA2-B263-A8FD46FA1E71}" type="pres">
      <dgm:prSet presAssocID="{0928DE5E-7EB7-42C4-A9A1-51BA3F644224}" presName="textNode" presStyleLbl="node1" presStyleIdx="3" presStyleCnt="10" custLinFactNeighborX="-18085" custLinFactNeighborY="12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09E366-5E74-44F1-9AC3-3EBBFC5EE5E7}" type="pres">
      <dgm:prSet presAssocID="{2AD173BE-F2C7-4099-8363-46F28B1318E0}" presName="sibTrans" presStyleCnt="0"/>
      <dgm:spPr/>
    </dgm:pt>
    <dgm:pt modelId="{A909B37B-7A58-423D-AD0C-53C19B407981}" type="pres">
      <dgm:prSet presAssocID="{CFF7A969-27E7-4D67-B3BC-10B9597CF48A}" presName="textNode" presStyleLbl="node1" presStyleIdx="4" presStyleCnt="10" custLinFactNeighborX="-3121" custLinFactNeighborY="3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DCC498-E3DB-4B84-B31B-800B746D00DF}" type="pres">
      <dgm:prSet presAssocID="{E16B1063-90B6-49DC-A6E0-5FC49004DAF2}" presName="sibTrans" presStyleCnt="0"/>
      <dgm:spPr/>
    </dgm:pt>
    <dgm:pt modelId="{7CAA3634-AED1-4B1F-B5E9-7B55BBA06933}" type="pres">
      <dgm:prSet presAssocID="{8995BA1B-6F82-478F-ABB2-586E801A206C}" presName="textNode" presStyleLbl="node1" presStyleIdx="5" presStyleCnt="10" custLinFactNeighborX="-18085" custLinFactNeighborY="12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D547D3-2390-450C-98D8-F13C67D9CDF1}" type="pres">
      <dgm:prSet presAssocID="{47B24768-1C94-4284-A53C-BAFD703DFC51}" presName="sibTrans" presStyleCnt="0"/>
      <dgm:spPr/>
    </dgm:pt>
    <dgm:pt modelId="{0370D8D8-A79B-49DE-A0BC-600258733514}" type="pres">
      <dgm:prSet presAssocID="{0013699B-9177-4558-B685-09A9B6875C9E}" presName="textNode" presStyleLbl="node1" presStyleIdx="6" presStyleCnt="10" custLinFactNeighborX="-18085" custLinFactNeighborY="12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7DC603-1E01-441B-9CE1-1F7E8CFC2596}" type="pres">
      <dgm:prSet presAssocID="{6D2F83CA-0D23-4418-818D-38A3A2EA870B}" presName="sibTrans" presStyleCnt="0"/>
      <dgm:spPr/>
    </dgm:pt>
    <dgm:pt modelId="{D2551CA4-4871-45B7-A232-4CFAE428690F}" type="pres">
      <dgm:prSet presAssocID="{B1E24951-8326-4024-B12A-9D1C78E550D6}" presName="textNode" presStyleLbl="node1" presStyleIdx="7" presStyleCnt="10" custLinFactNeighborX="-18085" custLinFactNeighborY="12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024F7B-B01B-4A4D-80ED-C4EC38EBC6FB}" type="pres">
      <dgm:prSet presAssocID="{E839E44C-98D1-4FA5-8441-66DED843D79E}" presName="sibTrans" presStyleCnt="0"/>
      <dgm:spPr/>
    </dgm:pt>
    <dgm:pt modelId="{2664B73E-5F3E-4EDB-BD31-7B4679147528}" type="pres">
      <dgm:prSet presAssocID="{C83FE8BA-9174-4621-B21B-98C2EA5C1B2B}" presName="textNode" presStyleLbl="node1" presStyleIdx="8" presStyleCnt="10" custLinFactNeighborX="-18085" custLinFactNeighborY="12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2724A6-89CE-4FA4-B7A3-8F82F44F6606}" type="pres">
      <dgm:prSet presAssocID="{1E4CB235-7D14-4ED8-A839-09755E71E5B1}" presName="sibTrans" presStyleCnt="0"/>
      <dgm:spPr/>
    </dgm:pt>
    <dgm:pt modelId="{E95BCE73-1A43-4583-ADD9-1242E9879357}" type="pres">
      <dgm:prSet presAssocID="{BEA0FCB1-E763-4A88-94D5-EE4C52BACCFD}" presName="text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8E8974-2DC6-4623-BE54-B04F5928EFD0}" srcId="{D08544AB-06D6-4D38-85B6-C1830B572A95}" destId="{0013699B-9177-4558-B685-09A9B6875C9E}" srcOrd="6" destOrd="0" parTransId="{EDCA8BDB-62BF-44C7-96DC-B2676F92BB1A}" sibTransId="{6D2F83CA-0D23-4418-818D-38A3A2EA870B}"/>
    <dgm:cxn modelId="{DD02F842-2206-4A3E-B6F4-0D7A7C3F0835}" type="presOf" srcId="{CFF7A969-27E7-4D67-B3BC-10B9597CF48A}" destId="{A909B37B-7A58-423D-AD0C-53C19B407981}" srcOrd="0" destOrd="0" presId="urn:microsoft.com/office/officeart/2005/8/layout/hProcess9"/>
    <dgm:cxn modelId="{451750F0-2953-4DFA-ACA0-7715EBA59F35}" type="presOf" srcId="{E1B069A1-C2F0-4217-9410-FB73147A5D4F}" destId="{795F74CF-37E5-4589-A7FF-4B8C18CE038D}" srcOrd="0" destOrd="0" presId="urn:microsoft.com/office/officeart/2005/8/layout/hProcess9"/>
    <dgm:cxn modelId="{983B86E2-341E-4A8E-ACCB-CA10B17AE94C}" type="presOf" srcId="{0928DE5E-7EB7-42C4-A9A1-51BA3F644224}" destId="{DE38BAA4-D850-4BA2-B263-A8FD46FA1E71}" srcOrd="0" destOrd="0" presId="urn:microsoft.com/office/officeart/2005/8/layout/hProcess9"/>
    <dgm:cxn modelId="{750C26C8-FAEE-410D-A8BE-6164325408F4}" type="presOf" srcId="{8995BA1B-6F82-478F-ABB2-586E801A206C}" destId="{7CAA3634-AED1-4B1F-B5E9-7B55BBA06933}" srcOrd="0" destOrd="0" presId="urn:microsoft.com/office/officeart/2005/8/layout/hProcess9"/>
    <dgm:cxn modelId="{DF55E0E2-8F7F-4628-8276-531B2D489305}" srcId="{D08544AB-06D6-4D38-85B6-C1830B572A95}" destId="{B425A4B9-3AE5-47FC-83AB-BB604C1F94F2}" srcOrd="2" destOrd="0" parTransId="{92234D16-871B-4D7F-817C-C9DED511B18D}" sibTransId="{AF97499C-49AB-49D9-B358-0131F0B53FED}"/>
    <dgm:cxn modelId="{28E0BDC9-EA93-465E-99F3-7A792597C9C1}" srcId="{D08544AB-06D6-4D38-85B6-C1830B572A95}" destId="{E1B069A1-C2F0-4217-9410-FB73147A5D4F}" srcOrd="1" destOrd="0" parTransId="{C8425586-F0B7-40C5-8C84-533E7CDEC085}" sibTransId="{27FD231E-2BD9-4B54-8E5A-D1F2ECBCB18A}"/>
    <dgm:cxn modelId="{70CE8537-2D71-4228-808B-2DFE16AD439A}" type="presOf" srcId="{C83FE8BA-9174-4621-B21B-98C2EA5C1B2B}" destId="{2664B73E-5F3E-4EDB-BD31-7B4679147528}" srcOrd="0" destOrd="0" presId="urn:microsoft.com/office/officeart/2005/8/layout/hProcess9"/>
    <dgm:cxn modelId="{BCF1D682-FE45-40BF-A232-73073D242752}" type="presOf" srcId="{0013699B-9177-4558-B685-09A9B6875C9E}" destId="{0370D8D8-A79B-49DE-A0BC-600258733514}" srcOrd="0" destOrd="0" presId="urn:microsoft.com/office/officeart/2005/8/layout/hProcess9"/>
    <dgm:cxn modelId="{58D4C667-C45A-4681-82E1-7333BC66008B}" type="presOf" srcId="{D08544AB-06D6-4D38-85B6-C1830B572A95}" destId="{8A875AD5-3536-4BFC-8648-DF945D9AF872}" srcOrd="0" destOrd="0" presId="urn:microsoft.com/office/officeart/2005/8/layout/hProcess9"/>
    <dgm:cxn modelId="{CC8DE606-D947-46EB-86D7-0F5703FC148A}" srcId="{D08544AB-06D6-4D38-85B6-C1830B572A95}" destId="{0928DE5E-7EB7-42C4-A9A1-51BA3F644224}" srcOrd="3" destOrd="0" parTransId="{A5D668A5-7298-44BB-9766-E24B24352BE4}" sibTransId="{2AD173BE-F2C7-4099-8363-46F28B1318E0}"/>
    <dgm:cxn modelId="{11F9AFCD-35EC-4275-81D5-18CA06835EB1}" srcId="{D08544AB-06D6-4D38-85B6-C1830B572A95}" destId="{39A5AC47-4F9B-411E-82C4-C7DD2195FFE5}" srcOrd="0" destOrd="0" parTransId="{275C0E8F-BF15-44CE-9AFF-193B1DDAE205}" sibTransId="{466E5A0D-2B16-4BB0-A52C-4FCD3C5F82D6}"/>
    <dgm:cxn modelId="{356A6815-F043-445A-B093-C3CC58F69DA4}" type="presOf" srcId="{B425A4B9-3AE5-47FC-83AB-BB604C1F94F2}" destId="{AC19AD4A-9540-4EF4-8C04-4A2C88B9FE5A}" srcOrd="0" destOrd="0" presId="urn:microsoft.com/office/officeart/2005/8/layout/hProcess9"/>
    <dgm:cxn modelId="{ADC3765F-C3F7-4E4B-A3BC-965574BF19D1}" type="presOf" srcId="{B1E24951-8326-4024-B12A-9D1C78E550D6}" destId="{D2551CA4-4871-45B7-A232-4CFAE428690F}" srcOrd="0" destOrd="0" presId="urn:microsoft.com/office/officeart/2005/8/layout/hProcess9"/>
    <dgm:cxn modelId="{18F17029-D8AE-412B-8C8D-0822B0BFBD6D}" type="presOf" srcId="{BEA0FCB1-E763-4A88-94D5-EE4C52BACCFD}" destId="{E95BCE73-1A43-4583-ADD9-1242E9879357}" srcOrd="0" destOrd="0" presId="urn:microsoft.com/office/officeart/2005/8/layout/hProcess9"/>
    <dgm:cxn modelId="{47E17ED2-F547-41E1-9C4F-8B698F725705}" srcId="{D08544AB-06D6-4D38-85B6-C1830B572A95}" destId="{8995BA1B-6F82-478F-ABB2-586E801A206C}" srcOrd="5" destOrd="0" parTransId="{EAED924E-BABE-41FE-B807-87920FD9E98E}" sibTransId="{47B24768-1C94-4284-A53C-BAFD703DFC51}"/>
    <dgm:cxn modelId="{FAD5DA44-E9D5-4E54-97F6-712D534FE893}" srcId="{D08544AB-06D6-4D38-85B6-C1830B572A95}" destId="{B1E24951-8326-4024-B12A-9D1C78E550D6}" srcOrd="7" destOrd="0" parTransId="{0A45957D-67FE-45E6-B156-59AC5DEEA199}" sibTransId="{E839E44C-98D1-4FA5-8441-66DED843D79E}"/>
    <dgm:cxn modelId="{C9E0AB8F-4F47-43F5-88B7-C08B49480ED5}" srcId="{D08544AB-06D6-4D38-85B6-C1830B572A95}" destId="{CFF7A969-27E7-4D67-B3BC-10B9597CF48A}" srcOrd="4" destOrd="0" parTransId="{45930708-1E74-426E-B7ED-AAFD48419750}" sibTransId="{E16B1063-90B6-49DC-A6E0-5FC49004DAF2}"/>
    <dgm:cxn modelId="{873D4311-A75A-4493-824C-7F5789ED98D6}" type="presOf" srcId="{39A5AC47-4F9B-411E-82C4-C7DD2195FFE5}" destId="{721D6AE2-6EF8-4CEA-936B-774AC4D57143}" srcOrd="0" destOrd="0" presId="urn:microsoft.com/office/officeart/2005/8/layout/hProcess9"/>
    <dgm:cxn modelId="{94AE069B-CEB2-4020-AF68-B848E324E41C}" srcId="{D08544AB-06D6-4D38-85B6-C1830B572A95}" destId="{C83FE8BA-9174-4621-B21B-98C2EA5C1B2B}" srcOrd="8" destOrd="0" parTransId="{409DCE59-DED3-47BF-8EF1-5038829EAFDE}" sibTransId="{1E4CB235-7D14-4ED8-A839-09755E71E5B1}"/>
    <dgm:cxn modelId="{0BAE075D-0ACE-4274-BA09-93F3813ACE01}" srcId="{D08544AB-06D6-4D38-85B6-C1830B572A95}" destId="{BEA0FCB1-E763-4A88-94D5-EE4C52BACCFD}" srcOrd="9" destOrd="0" parTransId="{3539119B-C0F0-449D-AE0A-5E50FDFBE6EC}" sibTransId="{A701FA3C-DD05-4FA5-8DBD-41691AB5B4E4}"/>
    <dgm:cxn modelId="{4389DECD-24D8-416D-A39E-88D8C758FAB8}" type="presParOf" srcId="{8A875AD5-3536-4BFC-8648-DF945D9AF872}" destId="{CB99F298-8386-44CB-B506-EAF67647E8DC}" srcOrd="0" destOrd="0" presId="urn:microsoft.com/office/officeart/2005/8/layout/hProcess9"/>
    <dgm:cxn modelId="{2C00011C-DA04-475F-AAA0-B304B0C48140}" type="presParOf" srcId="{8A875AD5-3536-4BFC-8648-DF945D9AF872}" destId="{234624D2-431E-411E-AEF8-317DEB776AC8}" srcOrd="1" destOrd="0" presId="urn:microsoft.com/office/officeart/2005/8/layout/hProcess9"/>
    <dgm:cxn modelId="{642BBEF6-4328-4B8F-8FB1-4C13DBD725D5}" type="presParOf" srcId="{234624D2-431E-411E-AEF8-317DEB776AC8}" destId="{721D6AE2-6EF8-4CEA-936B-774AC4D57143}" srcOrd="0" destOrd="0" presId="urn:microsoft.com/office/officeart/2005/8/layout/hProcess9"/>
    <dgm:cxn modelId="{B19D5D7F-8B6E-421F-848B-AD04BC7F677F}" type="presParOf" srcId="{234624D2-431E-411E-AEF8-317DEB776AC8}" destId="{AC5E3154-2803-4A11-A451-38949360DB18}" srcOrd="1" destOrd="0" presId="urn:microsoft.com/office/officeart/2005/8/layout/hProcess9"/>
    <dgm:cxn modelId="{089DF358-6DDB-465D-96F3-652E07352548}" type="presParOf" srcId="{234624D2-431E-411E-AEF8-317DEB776AC8}" destId="{795F74CF-37E5-4589-A7FF-4B8C18CE038D}" srcOrd="2" destOrd="0" presId="urn:microsoft.com/office/officeart/2005/8/layout/hProcess9"/>
    <dgm:cxn modelId="{A038D687-B393-4008-9C74-4B22C1B38273}" type="presParOf" srcId="{234624D2-431E-411E-AEF8-317DEB776AC8}" destId="{D773A6C5-DE98-42DA-98A0-8F074BB43D57}" srcOrd="3" destOrd="0" presId="urn:microsoft.com/office/officeart/2005/8/layout/hProcess9"/>
    <dgm:cxn modelId="{40A50576-5988-4227-9D33-4EB82268829D}" type="presParOf" srcId="{234624D2-431E-411E-AEF8-317DEB776AC8}" destId="{AC19AD4A-9540-4EF4-8C04-4A2C88B9FE5A}" srcOrd="4" destOrd="0" presId="urn:microsoft.com/office/officeart/2005/8/layout/hProcess9"/>
    <dgm:cxn modelId="{386B8E99-C071-4D80-B4BA-5D3286E46B1A}" type="presParOf" srcId="{234624D2-431E-411E-AEF8-317DEB776AC8}" destId="{8768F4F7-624E-4F5B-ABCD-4D018594391B}" srcOrd="5" destOrd="0" presId="urn:microsoft.com/office/officeart/2005/8/layout/hProcess9"/>
    <dgm:cxn modelId="{6C2F2CAC-1634-4F50-ADE0-A557492DB5EB}" type="presParOf" srcId="{234624D2-431E-411E-AEF8-317DEB776AC8}" destId="{DE38BAA4-D850-4BA2-B263-A8FD46FA1E71}" srcOrd="6" destOrd="0" presId="urn:microsoft.com/office/officeart/2005/8/layout/hProcess9"/>
    <dgm:cxn modelId="{F5D151DC-0309-4AE3-BE9D-7A331C662671}" type="presParOf" srcId="{234624D2-431E-411E-AEF8-317DEB776AC8}" destId="{BB09E366-5E74-44F1-9AC3-3EBBFC5EE5E7}" srcOrd="7" destOrd="0" presId="urn:microsoft.com/office/officeart/2005/8/layout/hProcess9"/>
    <dgm:cxn modelId="{754D6E9E-2D39-4AA1-A406-CC11C07952C9}" type="presParOf" srcId="{234624D2-431E-411E-AEF8-317DEB776AC8}" destId="{A909B37B-7A58-423D-AD0C-53C19B407981}" srcOrd="8" destOrd="0" presId="urn:microsoft.com/office/officeart/2005/8/layout/hProcess9"/>
    <dgm:cxn modelId="{713D24BE-1E14-4149-ADB7-EDE7A50DCB9C}" type="presParOf" srcId="{234624D2-431E-411E-AEF8-317DEB776AC8}" destId="{43DCC498-E3DB-4B84-B31B-800B746D00DF}" srcOrd="9" destOrd="0" presId="urn:microsoft.com/office/officeart/2005/8/layout/hProcess9"/>
    <dgm:cxn modelId="{4DBE87E1-DB15-4448-997F-AFBAF8DDEBD9}" type="presParOf" srcId="{234624D2-431E-411E-AEF8-317DEB776AC8}" destId="{7CAA3634-AED1-4B1F-B5E9-7B55BBA06933}" srcOrd="10" destOrd="0" presId="urn:microsoft.com/office/officeart/2005/8/layout/hProcess9"/>
    <dgm:cxn modelId="{C5138C5A-DCAC-4BCF-88DB-50EE5A723F28}" type="presParOf" srcId="{234624D2-431E-411E-AEF8-317DEB776AC8}" destId="{68D547D3-2390-450C-98D8-F13C67D9CDF1}" srcOrd="11" destOrd="0" presId="urn:microsoft.com/office/officeart/2005/8/layout/hProcess9"/>
    <dgm:cxn modelId="{A436BC60-8A2C-4F56-AFB7-7CED61B33BBF}" type="presParOf" srcId="{234624D2-431E-411E-AEF8-317DEB776AC8}" destId="{0370D8D8-A79B-49DE-A0BC-600258733514}" srcOrd="12" destOrd="0" presId="urn:microsoft.com/office/officeart/2005/8/layout/hProcess9"/>
    <dgm:cxn modelId="{48EAC527-F4D2-4847-8156-285F506D29A4}" type="presParOf" srcId="{234624D2-431E-411E-AEF8-317DEB776AC8}" destId="{E27DC603-1E01-441B-9CE1-1F7E8CFC2596}" srcOrd="13" destOrd="0" presId="urn:microsoft.com/office/officeart/2005/8/layout/hProcess9"/>
    <dgm:cxn modelId="{7AAD003F-12D3-4EC5-98FF-753CD99FADE2}" type="presParOf" srcId="{234624D2-431E-411E-AEF8-317DEB776AC8}" destId="{D2551CA4-4871-45B7-A232-4CFAE428690F}" srcOrd="14" destOrd="0" presId="urn:microsoft.com/office/officeart/2005/8/layout/hProcess9"/>
    <dgm:cxn modelId="{1FB823E8-4B9F-45BB-8843-C85F085D631E}" type="presParOf" srcId="{234624D2-431E-411E-AEF8-317DEB776AC8}" destId="{5E024F7B-B01B-4A4D-80ED-C4EC38EBC6FB}" srcOrd="15" destOrd="0" presId="urn:microsoft.com/office/officeart/2005/8/layout/hProcess9"/>
    <dgm:cxn modelId="{DB1FB1C4-E6BB-4837-9F61-E23922C4DC20}" type="presParOf" srcId="{234624D2-431E-411E-AEF8-317DEB776AC8}" destId="{2664B73E-5F3E-4EDB-BD31-7B4679147528}" srcOrd="16" destOrd="0" presId="urn:microsoft.com/office/officeart/2005/8/layout/hProcess9"/>
    <dgm:cxn modelId="{93C67D25-7858-4C59-8125-55BEA53FCD65}" type="presParOf" srcId="{234624D2-431E-411E-AEF8-317DEB776AC8}" destId="{412724A6-89CE-4FA4-B7A3-8F82F44F6606}" srcOrd="17" destOrd="0" presId="urn:microsoft.com/office/officeart/2005/8/layout/hProcess9"/>
    <dgm:cxn modelId="{3636D302-AAF3-4562-AA10-7BEAB1BC0D01}" type="presParOf" srcId="{234624D2-431E-411E-AEF8-317DEB776AC8}" destId="{E95BCE73-1A43-4583-ADD9-1242E9879357}" srcOrd="1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99F298-8386-44CB-B506-EAF67647E8DC}">
      <dsp:nvSpPr>
        <dsp:cNvPr id="0" name=""/>
        <dsp:cNvSpPr/>
      </dsp:nvSpPr>
      <dsp:spPr>
        <a:xfrm>
          <a:off x="608262" y="0"/>
          <a:ext cx="6916368" cy="4208016"/>
        </a:xfrm>
        <a:prstGeom prst="rightArrow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1D6AE2-6EF8-4CEA-936B-774AC4D57143}">
      <dsp:nvSpPr>
        <dsp:cNvPr id="0" name=""/>
        <dsp:cNvSpPr/>
      </dsp:nvSpPr>
      <dsp:spPr>
        <a:xfrm>
          <a:off x="96116" y="1267521"/>
          <a:ext cx="706814" cy="1683206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8</a:t>
          </a:r>
          <a:endParaRPr lang="cs-CZ" sz="3100" kern="1200" dirty="0"/>
        </a:p>
      </dsp:txBody>
      <dsp:txXfrm>
        <a:off x="130620" y="1302025"/>
        <a:ext cx="637806" cy="1614198"/>
      </dsp:txXfrm>
    </dsp:sp>
    <dsp:sp modelId="{795F74CF-37E5-4589-A7FF-4B8C18CE038D}">
      <dsp:nvSpPr>
        <dsp:cNvPr id="0" name=""/>
        <dsp:cNvSpPr/>
      </dsp:nvSpPr>
      <dsp:spPr>
        <a:xfrm>
          <a:off x="828887" y="1262404"/>
          <a:ext cx="706814" cy="1683206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16</a:t>
          </a:r>
          <a:endParaRPr lang="cs-CZ" sz="3100" kern="1200" dirty="0"/>
        </a:p>
      </dsp:txBody>
      <dsp:txXfrm>
        <a:off x="863391" y="1296908"/>
        <a:ext cx="637806" cy="1614198"/>
      </dsp:txXfrm>
    </dsp:sp>
    <dsp:sp modelId="{AC19AD4A-9540-4EF4-8C04-4A2C88B9FE5A}">
      <dsp:nvSpPr>
        <dsp:cNvPr id="0" name=""/>
        <dsp:cNvSpPr/>
      </dsp:nvSpPr>
      <dsp:spPr>
        <a:xfrm>
          <a:off x="1632199" y="1283848"/>
          <a:ext cx="706814" cy="1683206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24</a:t>
          </a:r>
          <a:endParaRPr lang="cs-CZ" sz="3100" kern="1200" dirty="0"/>
        </a:p>
      </dsp:txBody>
      <dsp:txXfrm>
        <a:off x="1666703" y="1318352"/>
        <a:ext cx="637806" cy="1614198"/>
      </dsp:txXfrm>
    </dsp:sp>
    <dsp:sp modelId="{DE38BAA4-D850-4BA2-B263-A8FD46FA1E71}">
      <dsp:nvSpPr>
        <dsp:cNvPr id="0" name=""/>
        <dsp:cNvSpPr/>
      </dsp:nvSpPr>
      <dsp:spPr>
        <a:xfrm>
          <a:off x="2456815" y="1283848"/>
          <a:ext cx="706814" cy="1683206"/>
        </a:xfrm>
        <a:prstGeom prst="roundRect">
          <a:avLst/>
        </a:prstGeom>
        <a:solidFill>
          <a:srgbClr val="7030A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32</a:t>
          </a:r>
          <a:endParaRPr lang="cs-CZ" sz="3100" kern="1200" dirty="0"/>
        </a:p>
      </dsp:txBody>
      <dsp:txXfrm>
        <a:off x="2491319" y="1318352"/>
        <a:ext cx="637806" cy="1614198"/>
      </dsp:txXfrm>
    </dsp:sp>
    <dsp:sp modelId="{A909B37B-7A58-423D-AD0C-53C19B407981}">
      <dsp:nvSpPr>
        <dsp:cNvPr id="0" name=""/>
        <dsp:cNvSpPr/>
      </dsp:nvSpPr>
      <dsp:spPr>
        <a:xfrm>
          <a:off x="3299060" y="1267521"/>
          <a:ext cx="706814" cy="1683206"/>
        </a:xfrm>
        <a:prstGeom prst="roundRect">
          <a:avLst/>
        </a:prstGeom>
        <a:solidFill>
          <a:srgbClr val="00206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40</a:t>
          </a:r>
          <a:endParaRPr lang="cs-CZ" sz="3100" kern="1200" dirty="0"/>
        </a:p>
      </dsp:txBody>
      <dsp:txXfrm>
        <a:off x="3333564" y="1302025"/>
        <a:ext cx="637806" cy="1614198"/>
      </dsp:txXfrm>
    </dsp:sp>
    <dsp:sp modelId="{7CAA3634-AED1-4B1F-B5E9-7B55BBA06933}">
      <dsp:nvSpPr>
        <dsp:cNvPr id="0" name=""/>
        <dsp:cNvSpPr/>
      </dsp:nvSpPr>
      <dsp:spPr>
        <a:xfrm>
          <a:off x="4106048" y="1283848"/>
          <a:ext cx="706814" cy="1683206"/>
        </a:xfrm>
        <a:prstGeom prst="roundRect">
          <a:avLst/>
        </a:prstGeom>
        <a:solidFill>
          <a:schemeClr val="tx1">
            <a:lumMod val="85000"/>
            <a:lumOff val="1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48</a:t>
          </a:r>
          <a:endParaRPr lang="cs-CZ" sz="3100" kern="1200" dirty="0"/>
        </a:p>
      </dsp:txBody>
      <dsp:txXfrm>
        <a:off x="4140552" y="1318352"/>
        <a:ext cx="637806" cy="1614198"/>
      </dsp:txXfrm>
    </dsp:sp>
    <dsp:sp modelId="{0370D8D8-A79B-49DE-A0BC-600258733514}">
      <dsp:nvSpPr>
        <dsp:cNvPr id="0" name=""/>
        <dsp:cNvSpPr/>
      </dsp:nvSpPr>
      <dsp:spPr>
        <a:xfrm>
          <a:off x="4930665" y="1283848"/>
          <a:ext cx="706814" cy="1683206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56</a:t>
          </a:r>
          <a:endParaRPr lang="cs-CZ" sz="3100" kern="1200" dirty="0"/>
        </a:p>
      </dsp:txBody>
      <dsp:txXfrm>
        <a:off x="4965169" y="1318352"/>
        <a:ext cx="637806" cy="1614198"/>
      </dsp:txXfrm>
    </dsp:sp>
    <dsp:sp modelId="{D2551CA4-4871-45B7-A232-4CFAE428690F}">
      <dsp:nvSpPr>
        <dsp:cNvPr id="0" name=""/>
        <dsp:cNvSpPr/>
      </dsp:nvSpPr>
      <dsp:spPr>
        <a:xfrm>
          <a:off x="5755281" y="1283848"/>
          <a:ext cx="706814" cy="1683206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64</a:t>
          </a:r>
          <a:endParaRPr lang="cs-CZ" sz="3100" kern="1200" dirty="0"/>
        </a:p>
      </dsp:txBody>
      <dsp:txXfrm>
        <a:off x="5789785" y="1318352"/>
        <a:ext cx="637806" cy="1614198"/>
      </dsp:txXfrm>
    </dsp:sp>
    <dsp:sp modelId="{2664B73E-5F3E-4EDB-BD31-7B4679147528}">
      <dsp:nvSpPr>
        <dsp:cNvPr id="0" name=""/>
        <dsp:cNvSpPr/>
      </dsp:nvSpPr>
      <dsp:spPr>
        <a:xfrm>
          <a:off x="6579897" y="1283848"/>
          <a:ext cx="706814" cy="1683206"/>
        </a:xfrm>
        <a:prstGeom prst="roundRect">
          <a:avLst/>
        </a:prstGeom>
        <a:solidFill>
          <a:srgbClr val="E527B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72</a:t>
          </a:r>
          <a:endParaRPr lang="cs-CZ" sz="3100" kern="1200" dirty="0"/>
        </a:p>
      </dsp:txBody>
      <dsp:txXfrm>
        <a:off x="6614401" y="1318352"/>
        <a:ext cx="637806" cy="1614198"/>
      </dsp:txXfrm>
    </dsp:sp>
    <dsp:sp modelId="{E95BCE73-1A43-4583-ADD9-1242E9879357}">
      <dsp:nvSpPr>
        <dsp:cNvPr id="0" name=""/>
        <dsp:cNvSpPr/>
      </dsp:nvSpPr>
      <dsp:spPr>
        <a:xfrm>
          <a:off x="7425818" y="1262404"/>
          <a:ext cx="706814" cy="1683206"/>
        </a:xfrm>
        <a:prstGeom prst="roundRect">
          <a:avLst/>
        </a:prstGeom>
        <a:solidFill>
          <a:srgbClr val="1B1BF1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80</a:t>
          </a:r>
          <a:endParaRPr lang="cs-CZ" sz="3100" kern="1200" dirty="0"/>
        </a:p>
      </dsp:txBody>
      <dsp:txXfrm>
        <a:off x="7460322" y="1296908"/>
        <a:ext cx="637806" cy="1614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9DA6A2-220B-4580-9D72-BB63EEAFB28D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0793A-F348-4FB3-A1F6-16914C0DC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1500622"/>
              </p:ext>
            </p:extLst>
          </p:nvPr>
        </p:nvGraphicFramePr>
        <p:xfrm>
          <a:off x="1524000" y="1397000"/>
          <a:ext cx="6375400" cy="3022603"/>
        </p:xfrm>
        <a:graphic>
          <a:graphicData uri="http://schemas.openxmlformats.org/drawingml/2006/table">
            <a:tbl>
              <a:tblPr/>
              <a:tblGrid>
                <a:gridCol w="2468563"/>
                <a:gridCol w="3906837"/>
              </a:tblGrid>
              <a:tr h="366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CZ.1.07/1.4.00/21.2772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Rokytnice nad Jizerou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Mgr.Jolana Pokorná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VY_32_INOVACE_17_M.2.3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10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 – Násobení,dělení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1800" b="1" i="0" u="none" strike="noStrike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Násobení číslem 8</a:t>
                      </a:r>
                      <a:endParaRPr lang="cs-CZ" sz="1800" b="0" i="0" u="none" strike="noStrike" kern="120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 dne :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5.12.2011 – 3.třída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131840" y="692696"/>
            <a:ext cx="24711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/>
              <a:t>Digitální učební materiál</a:t>
            </a:r>
            <a:endParaRPr lang="cs-CZ" u="sng" dirty="0"/>
          </a:p>
        </p:txBody>
      </p:sp>
      <p:pic>
        <p:nvPicPr>
          <p:cNvPr id="4" name="Picture 7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589240"/>
            <a:ext cx="4584700" cy="1003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028343"/>
            <a:ext cx="806489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 </a:t>
            </a:r>
            <a:r>
              <a:rPr lang="cs-CZ" b="1" u="sng" dirty="0" smtClean="0"/>
              <a:t>ANOTACE</a:t>
            </a:r>
            <a:endParaRPr lang="cs-CZ" b="1" dirty="0" smtClean="0"/>
          </a:p>
          <a:p>
            <a:r>
              <a:rPr lang="cs-CZ" b="1" dirty="0" smtClean="0"/>
              <a:t>       -  prezentace je určena  pro žáky 2. a 3. ročníku k procvičení násobení</a:t>
            </a:r>
          </a:p>
          <a:p>
            <a:r>
              <a:rPr lang="cs-CZ" b="1" dirty="0" smtClean="0"/>
              <a:t>          číslem 8 </a:t>
            </a:r>
          </a:p>
          <a:p>
            <a:r>
              <a:rPr lang="cs-CZ" b="1" dirty="0" smtClean="0"/>
              <a:t>       -  žáci si při prezentaci zopakují násobky čísla 8 a zároveň    </a:t>
            </a:r>
          </a:p>
          <a:p>
            <a:r>
              <a:rPr lang="cs-CZ" b="1" dirty="0" smtClean="0"/>
              <a:t>          vyřeší slovní úlohu</a:t>
            </a:r>
          </a:p>
          <a:p>
            <a:r>
              <a:rPr lang="cs-CZ" b="1" dirty="0" smtClean="0"/>
              <a:t>       - materiál je určen k projekci na interaktivní tabuli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    </a:t>
            </a:r>
            <a:r>
              <a:rPr lang="cs-CZ" b="1" u="sng" dirty="0" smtClean="0"/>
              <a:t>CITACE :</a:t>
            </a:r>
            <a:r>
              <a:rPr lang="cs-CZ" b="1" dirty="0" smtClean="0"/>
              <a:t>www.office-</a:t>
            </a:r>
            <a:r>
              <a:rPr lang="cs-CZ" b="1" smtClean="0"/>
              <a:t>microsoft.com</a:t>
            </a:r>
            <a:endParaRPr lang="cs-CZ" b="1" u="sng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1B1BF1"/>
                </a:solidFill>
              </a:rPr>
              <a:t>Násobení číslem 8</a:t>
            </a:r>
            <a:endParaRPr lang="cs-CZ" sz="6000" dirty="0">
              <a:solidFill>
                <a:srgbClr val="1B1BF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611560" y="1628800"/>
          <a:ext cx="8136904" cy="4208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915816" y="1772816"/>
            <a:ext cx="2376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Násobky čísla 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B99F298-8386-44CB-B506-EAF67647E8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CB99F298-8386-44CB-B506-EAF67647E8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CB99F298-8386-44CB-B506-EAF67647E8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21D6AE2-6EF8-4CEA-936B-774AC4D571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721D6AE2-6EF8-4CEA-936B-774AC4D571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721D6AE2-6EF8-4CEA-936B-774AC4D571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95F74CF-37E5-4589-A7FF-4B8C18CE0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795F74CF-37E5-4589-A7FF-4B8C18CE0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795F74CF-37E5-4589-A7FF-4B8C18CE0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C19AD4A-9540-4EF4-8C04-4A2C88B9F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AC19AD4A-9540-4EF4-8C04-4A2C88B9F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AC19AD4A-9540-4EF4-8C04-4A2C88B9F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38BAA4-D850-4BA2-B263-A8FD46FA1E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DE38BAA4-D850-4BA2-B263-A8FD46FA1E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DE38BAA4-D850-4BA2-B263-A8FD46FA1E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09B37B-7A58-423D-AD0C-53C19B407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graphicEl>
                                              <a:dgm id="{A909B37B-7A58-423D-AD0C-53C19B407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graphicEl>
                                              <a:dgm id="{A909B37B-7A58-423D-AD0C-53C19B4079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CAA3634-AED1-4B1F-B5E9-7B55BBA06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7CAA3634-AED1-4B1F-B5E9-7B55BBA06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7CAA3634-AED1-4B1F-B5E9-7B55BBA069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370D8D8-A79B-49DE-A0BC-600258733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0370D8D8-A79B-49DE-A0BC-600258733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0370D8D8-A79B-49DE-A0BC-600258733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2551CA4-4871-45B7-A232-4CFAE42869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graphicEl>
                                              <a:dgm id="{D2551CA4-4871-45B7-A232-4CFAE42869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graphicEl>
                                              <a:dgm id="{D2551CA4-4871-45B7-A232-4CFAE42869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64B73E-5F3E-4EDB-BD31-7B46791475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graphicEl>
                                              <a:dgm id="{2664B73E-5F3E-4EDB-BD31-7B46791475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graphicEl>
                                              <a:dgm id="{2664B73E-5F3E-4EDB-BD31-7B46791475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5BCE73-1A43-4583-ADD9-1242E9879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graphicEl>
                                              <a:dgm id="{E95BCE73-1A43-4583-ADD9-1242E9879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E95BCE73-1A43-4583-ADD9-1242E98793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01608" cy="604867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800" dirty="0" smtClean="0">
                <a:solidFill>
                  <a:srgbClr val="FF0000"/>
                </a:solidFill>
              </a:rPr>
              <a:t>Jana koupila pro svou kočičku</a:t>
            </a:r>
            <a:br>
              <a:rPr lang="cs-CZ" sz="4800" dirty="0" smtClean="0">
                <a:solidFill>
                  <a:srgbClr val="FF0000"/>
                </a:solidFill>
              </a:rPr>
            </a:br>
            <a:r>
              <a:rPr lang="cs-CZ" sz="4800" dirty="0" smtClean="0">
                <a:solidFill>
                  <a:srgbClr val="FF0000"/>
                </a:solidFill>
              </a:rPr>
              <a:t> hrací míčky.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20688"/>
            <a:ext cx="2304256" cy="2897029"/>
          </a:xfrm>
          <a:prstGeom prst="rect">
            <a:avLst/>
          </a:prstGeom>
          <a:noFill/>
        </p:spPr>
      </p:pic>
      <p:pic>
        <p:nvPicPr>
          <p:cNvPr id="1028" name="Picture 4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80225" y="5248195"/>
            <a:ext cx="1220167" cy="10049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10546"/>
          </a:xfrm>
        </p:spPr>
        <p:txBody>
          <a:bodyPr/>
          <a:lstStyle/>
          <a:p>
            <a:r>
              <a:rPr lang="cs-CZ" dirty="0" smtClean="0">
                <a:solidFill>
                  <a:srgbClr val="1B1BF1"/>
                </a:solidFill>
              </a:rPr>
              <a:t>Jeden míček stál 8 korun.</a:t>
            </a:r>
            <a:endParaRPr lang="cs-CZ" dirty="0">
              <a:solidFill>
                <a:srgbClr val="1B1BF1"/>
              </a:solidFill>
            </a:endParaRPr>
          </a:p>
        </p:txBody>
      </p:sp>
      <p:pic>
        <p:nvPicPr>
          <p:cNvPr id="2050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764704"/>
            <a:ext cx="1827886" cy="1504188"/>
          </a:xfrm>
          <a:prstGeom prst="rect">
            <a:avLst/>
          </a:prstGeom>
          <a:noFill/>
        </p:spPr>
      </p:pic>
      <p:pic>
        <p:nvPicPr>
          <p:cNvPr id="2051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645024"/>
            <a:ext cx="1827886" cy="1504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52928" cy="2016224"/>
          </a:xfrm>
        </p:spPr>
        <p:txBody>
          <a:bodyPr/>
          <a:lstStyle/>
          <a:p>
            <a:r>
              <a:rPr lang="cs-CZ" dirty="0" smtClean="0">
                <a:solidFill>
                  <a:srgbClr val="1B1BF1"/>
                </a:solidFill>
              </a:rPr>
              <a:t>Kolik korun Jana zaplatila</a:t>
            </a:r>
            <a:br>
              <a:rPr lang="cs-CZ" dirty="0" smtClean="0">
                <a:solidFill>
                  <a:srgbClr val="1B1BF1"/>
                </a:solidFill>
              </a:rPr>
            </a:br>
            <a:r>
              <a:rPr lang="cs-CZ" dirty="0" smtClean="0">
                <a:solidFill>
                  <a:srgbClr val="1B1BF1"/>
                </a:solidFill>
              </a:rPr>
              <a:t>za 6 míčků?</a:t>
            </a:r>
            <a:endParaRPr lang="cs-CZ" dirty="0">
              <a:solidFill>
                <a:srgbClr val="1B1BF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2636912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48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5013176"/>
            <a:ext cx="1827886" cy="1504188"/>
          </a:xfrm>
          <a:prstGeom prst="rect">
            <a:avLst/>
          </a:prstGeom>
          <a:noFill/>
        </p:spPr>
      </p:pic>
      <p:pic>
        <p:nvPicPr>
          <p:cNvPr id="3075" name="Picture 3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5013176"/>
            <a:ext cx="1827886" cy="1504188"/>
          </a:xfrm>
          <a:prstGeom prst="rect">
            <a:avLst/>
          </a:prstGeom>
          <a:noFill/>
        </p:spPr>
      </p:pic>
      <p:sp>
        <p:nvSpPr>
          <p:cNvPr id="11" name="Zaoblený obdélník 4"/>
          <p:cNvSpPr/>
          <p:nvPr/>
        </p:nvSpPr>
        <p:spPr>
          <a:xfrm>
            <a:off x="4250274" y="2665411"/>
            <a:ext cx="643451" cy="1527178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18110" tIns="118110" rIns="118110" bIns="118110" numCol="1" spcCol="1270" anchor="ctr" anchorCtr="0">
            <a:noAutofit/>
          </a:bodyPr>
          <a:lstStyle/>
          <a:p>
            <a:pPr lvl="0" algn="ctr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100" kern="1200" dirty="0"/>
          </a:p>
        </p:txBody>
      </p:sp>
      <p:pic>
        <p:nvPicPr>
          <p:cNvPr id="3076" name="Picture 4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996952"/>
            <a:ext cx="1827886" cy="1504188"/>
          </a:xfrm>
          <a:prstGeom prst="rect">
            <a:avLst/>
          </a:prstGeom>
          <a:noFill/>
        </p:spPr>
      </p:pic>
      <p:pic>
        <p:nvPicPr>
          <p:cNvPr id="3077" name="Picture 5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5013176"/>
            <a:ext cx="1827886" cy="1504188"/>
          </a:xfrm>
          <a:prstGeom prst="rect">
            <a:avLst/>
          </a:prstGeom>
          <a:noFill/>
        </p:spPr>
      </p:pic>
      <p:pic>
        <p:nvPicPr>
          <p:cNvPr id="3078" name="Picture 6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085184"/>
            <a:ext cx="1827886" cy="1504188"/>
          </a:xfrm>
          <a:prstGeom prst="rect">
            <a:avLst/>
          </a:prstGeom>
          <a:noFill/>
        </p:spPr>
      </p:pic>
      <p:pic>
        <p:nvPicPr>
          <p:cNvPr id="3079" name="Picture 7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996952"/>
            <a:ext cx="1827886" cy="1504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157</TotalTime>
  <Words>89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Násobení číslem 8</vt:lpstr>
      <vt:lpstr>   Jana koupila pro svou kočičku  hrací míčky.</vt:lpstr>
      <vt:lpstr>Jeden míček stál 8 korun.</vt:lpstr>
      <vt:lpstr>Kolik korun Jana zaplatila za 6 míčků?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8</dc:title>
  <dc:creator>Dominik</dc:creator>
  <cp:lastModifiedBy>Administrator</cp:lastModifiedBy>
  <cp:revision>20</cp:revision>
  <dcterms:created xsi:type="dcterms:W3CDTF">2011-12-03T17:50:55Z</dcterms:created>
  <dcterms:modified xsi:type="dcterms:W3CDTF">2012-06-14T09:03:35Z</dcterms:modified>
</cp:coreProperties>
</file>