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57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5A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6D9B0B-61E6-4DB0-8C60-E8056DA2BA8A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FBBEF7D-9ACE-4050-B739-6EAA6B96FF1D}">
      <dgm:prSet phldrT="[Text]"/>
      <dgm:spPr>
        <a:solidFill>
          <a:srgbClr val="FF0000"/>
        </a:solidFill>
      </dgm:spPr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5118809F-AE64-48B0-B8A0-1161E85BDC72}" type="parTrans" cxnId="{B6CD919F-5398-43FF-B9A0-8E72189001AB}">
      <dgm:prSet/>
      <dgm:spPr/>
      <dgm:t>
        <a:bodyPr/>
        <a:lstStyle/>
        <a:p>
          <a:endParaRPr lang="cs-CZ"/>
        </a:p>
      </dgm:t>
    </dgm:pt>
    <dgm:pt modelId="{259D8EC6-9BF1-4D64-85FB-17FCA7F1B928}" type="sibTrans" cxnId="{B6CD919F-5398-43FF-B9A0-8E72189001AB}">
      <dgm:prSet/>
      <dgm:spPr/>
      <dgm:t>
        <a:bodyPr/>
        <a:lstStyle/>
        <a:p>
          <a:endParaRPr lang="cs-CZ"/>
        </a:p>
      </dgm:t>
    </dgm:pt>
    <dgm:pt modelId="{AAEC85E2-D047-4E55-814D-AE52305086F7}">
      <dgm:prSet phldrT="[Text]"/>
      <dgm:spPr>
        <a:solidFill>
          <a:srgbClr val="00B0F0"/>
        </a:solidFill>
      </dgm:spPr>
      <dgm:t>
        <a:bodyPr/>
        <a:lstStyle/>
        <a:p>
          <a:r>
            <a:rPr lang="cs-CZ" dirty="0" smtClean="0"/>
            <a:t>18</a:t>
          </a:r>
          <a:endParaRPr lang="cs-CZ" dirty="0"/>
        </a:p>
      </dgm:t>
    </dgm:pt>
    <dgm:pt modelId="{02024AD7-FA75-4163-AAEB-A6B281562058}" type="parTrans" cxnId="{989270F9-19EC-44EC-A8F0-BCEADF5333F6}">
      <dgm:prSet/>
      <dgm:spPr/>
      <dgm:t>
        <a:bodyPr/>
        <a:lstStyle/>
        <a:p>
          <a:endParaRPr lang="cs-CZ"/>
        </a:p>
      </dgm:t>
    </dgm:pt>
    <dgm:pt modelId="{AD822258-0E87-4966-B46F-32B917365AED}" type="sibTrans" cxnId="{989270F9-19EC-44EC-A8F0-BCEADF5333F6}">
      <dgm:prSet/>
      <dgm:spPr/>
      <dgm:t>
        <a:bodyPr/>
        <a:lstStyle/>
        <a:p>
          <a:endParaRPr lang="cs-CZ"/>
        </a:p>
      </dgm:t>
    </dgm:pt>
    <dgm:pt modelId="{D86FE71A-BF17-40AD-9811-C897ABA2BB34}">
      <dgm:prSet phldrT="[Text]"/>
      <dgm:spPr>
        <a:solidFill>
          <a:srgbClr val="FF0000"/>
        </a:solidFill>
      </dgm:spPr>
      <dgm:t>
        <a:bodyPr/>
        <a:lstStyle/>
        <a:p>
          <a:r>
            <a:rPr lang="cs-CZ" dirty="0" smtClean="0"/>
            <a:t>45</a:t>
          </a:r>
          <a:endParaRPr lang="cs-CZ" dirty="0"/>
        </a:p>
      </dgm:t>
    </dgm:pt>
    <dgm:pt modelId="{801D0206-60C7-48B6-89D9-E277AD4A06DB}" type="parTrans" cxnId="{48DC0BC6-D669-4803-BEA9-4D5922F87833}">
      <dgm:prSet/>
      <dgm:spPr/>
      <dgm:t>
        <a:bodyPr/>
        <a:lstStyle/>
        <a:p>
          <a:endParaRPr lang="cs-CZ"/>
        </a:p>
      </dgm:t>
    </dgm:pt>
    <dgm:pt modelId="{F849BC65-8DF0-478F-934F-51FB3B676BAB}" type="sibTrans" cxnId="{48DC0BC6-D669-4803-BEA9-4D5922F87833}">
      <dgm:prSet/>
      <dgm:spPr/>
      <dgm:t>
        <a:bodyPr/>
        <a:lstStyle/>
        <a:p>
          <a:endParaRPr lang="cs-CZ"/>
        </a:p>
      </dgm:t>
    </dgm:pt>
    <dgm:pt modelId="{E1DF331F-CC6A-49D3-A352-E051E3AA9B0B}">
      <dgm:prSet phldrT="[Text]"/>
      <dgm:spPr>
        <a:solidFill>
          <a:srgbClr val="00B0F0"/>
        </a:solidFill>
      </dgm:spPr>
      <dgm:t>
        <a:bodyPr/>
        <a:lstStyle/>
        <a:p>
          <a:r>
            <a:rPr lang="cs-CZ" dirty="0" smtClean="0"/>
            <a:t>54</a:t>
          </a:r>
          <a:endParaRPr lang="cs-CZ" dirty="0"/>
        </a:p>
      </dgm:t>
    </dgm:pt>
    <dgm:pt modelId="{37EA54AB-7E70-4BF3-A8EE-D7B70421D3A0}" type="parTrans" cxnId="{B9F3299D-86AE-42FF-ADD3-B1DFF7046F75}">
      <dgm:prSet/>
      <dgm:spPr/>
      <dgm:t>
        <a:bodyPr/>
        <a:lstStyle/>
        <a:p>
          <a:endParaRPr lang="cs-CZ"/>
        </a:p>
      </dgm:t>
    </dgm:pt>
    <dgm:pt modelId="{61B18AE0-85C3-491B-AF06-250A5410A3F1}" type="sibTrans" cxnId="{B9F3299D-86AE-42FF-ADD3-B1DFF7046F75}">
      <dgm:prSet/>
      <dgm:spPr/>
      <dgm:t>
        <a:bodyPr/>
        <a:lstStyle/>
        <a:p>
          <a:endParaRPr lang="cs-CZ"/>
        </a:p>
      </dgm:t>
    </dgm:pt>
    <dgm:pt modelId="{81E146F1-92D6-4396-AA97-B1E6FC47A49E}">
      <dgm:prSet phldrT="[Text]"/>
      <dgm:spPr>
        <a:solidFill>
          <a:srgbClr val="FF0000"/>
        </a:solidFill>
      </dgm:spPr>
      <dgm:t>
        <a:bodyPr/>
        <a:lstStyle/>
        <a:p>
          <a:r>
            <a:rPr lang="cs-CZ" dirty="0" smtClean="0"/>
            <a:t>63</a:t>
          </a:r>
          <a:endParaRPr lang="cs-CZ" dirty="0"/>
        </a:p>
      </dgm:t>
    </dgm:pt>
    <dgm:pt modelId="{C16C0A1A-CCC5-46CB-A08A-D71A98ECB495}" type="parTrans" cxnId="{01B9ADE4-5244-4DF6-B311-924279A2F1C3}">
      <dgm:prSet/>
      <dgm:spPr/>
      <dgm:t>
        <a:bodyPr/>
        <a:lstStyle/>
        <a:p>
          <a:endParaRPr lang="cs-CZ"/>
        </a:p>
      </dgm:t>
    </dgm:pt>
    <dgm:pt modelId="{EB5C7F56-AC24-49B1-9E27-617ADD310C28}" type="sibTrans" cxnId="{01B9ADE4-5244-4DF6-B311-924279A2F1C3}">
      <dgm:prSet/>
      <dgm:spPr/>
      <dgm:t>
        <a:bodyPr/>
        <a:lstStyle/>
        <a:p>
          <a:endParaRPr lang="cs-CZ"/>
        </a:p>
      </dgm:t>
    </dgm:pt>
    <dgm:pt modelId="{323E96E7-81EB-42FE-B7BC-EF0C7D15B543}">
      <dgm:prSet phldrT="[Text]"/>
      <dgm:spPr>
        <a:solidFill>
          <a:srgbClr val="00B0F0"/>
        </a:solidFill>
      </dgm:spPr>
      <dgm:t>
        <a:bodyPr/>
        <a:lstStyle/>
        <a:p>
          <a:r>
            <a:rPr lang="cs-CZ" dirty="0" smtClean="0"/>
            <a:t>72</a:t>
          </a:r>
          <a:endParaRPr lang="cs-CZ" dirty="0"/>
        </a:p>
      </dgm:t>
    </dgm:pt>
    <dgm:pt modelId="{12240513-AA28-4503-AA7A-E69A6395B4EF}" type="parTrans" cxnId="{2F384182-F485-4F13-BEC8-FA21EF1B8262}">
      <dgm:prSet/>
      <dgm:spPr/>
      <dgm:t>
        <a:bodyPr/>
        <a:lstStyle/>
        <a:p>
          <a:endParaRPr lang="cs-CZ"/>
        </a:p>
      </dgm:t>
    </dgm:pt>
    <dgm:pt modelId="{1A24B032-1313-4164-BD2E-4F71C478C65B}" type="sibTrans" cxnId="{2F384182-F485-4F13-BEC8-FA21EF1B8262}">
      <dgm:prSet/>
      <dgm:spPr/>
      <dgm:t>
        <a:bodyPr/>
        <a:lstStyle/>
        <a:p>
          <a:endParaRPr lang="cs-CZ"/>
        </a:p>
      </dgm:t>
    </dgm:pt>
    <dgm:pt modelId="{7123EC18-BB76-4155-835B-93C25C6C7D36}">
      <dgm:prSet phldrT="[Text]"/>
      <dgm:spPr>
        <a:solidFill>
          <a:srgbClr val="00B0F0"/>
        </a:solidFill>
      </dgm:spPr>
      <dgm:t>
        <a:bodyPr/>
        <a:lstStyle/>
        <a:p>
          <a:r>
            <a:rPr lang="cs-CZ" dirty="0" smtClean="0"/>
            <a:t>36</a:t>
          </a:r>
          <a:endParaRPr lang="cs-CZ" dirty="0"/>
        </a:p>
      </dgm:t>
    </dgm:pt>
    <dgm:pt modelId="{3B465592-980A-4B39-836A-09A6F65E3152}" type="parTrans" cxnId="{9DC516E6-E87B-46A1-B6F8-2242BDEBEDE8}">
      <dgm:prSet/>
      <dgm:spPr/>
      <dgm:t>
        <a:bodyPr/>
        <a:lstStyle/>
        <a:p>
          <a:endParaRPr lang="cs-CZ"/>
        </a:p>
      </dgm:t>
    </dgm:pt>
    <dgm:pt modelId="{E3A4AA23-F055-4A82-8783-8A2147FE1660}" type="sibTrans" cxnId="{9DC516E6-E87B-46A1-B6F8-2242BDEBEDE8}">
      <dgm:prSet/>
      <dgm:spPr/>
      <dgm:t>
        <a:bodyPr/>
        <a:lstStyle/>
        <a:p>
          <a:endParaRPr lang="cs-CZ"/>
        </a:p>
      </dgm:t>
    </dgm:pt>
    <dgm:pt modelId="{4109CB84-724E-48AA-88CB-362DFDF99BE0}">
      <dgm:prSet phldrT="[Text]"/>
      <dgm:spPr>
        <a:solidFill>
          <a:srgbClr val="00B0F0"/>
        </a:solidFill>
      </dgm:spPr>
      <dgm:t>
        <a:bodyPr/>
        <a:lstStyle/>
        <a:p>
          <a:r>
            <a:rPr lang="cs-CZ" dirty="0" smtClean="0"/>
            <a:t>90</a:t>
          </a:r>
          <a:endParaRPr lang="cs-CZ" dirty="0"/>
        </a:p>
      </dgm:t>
    </dgm:pt>
    <dgm:pt modelId="{3A2BC9E0-B1F6-4D47-9098-E674EBCC1701}" type="parTrans" cxnId="{A925F8D6-0EB5-4174-97BE-2C5DC5E78D53}">
      <dgm:prSet/>
      <dgm:spPr/>
      <dgm:t>
        <a:bodyPr/>
        <a:lstStyle/>
        <a:p>
          <a:endParaRPr lang="cs-CZ"/>
        </a:p>
      </dgm:t>
    </dgm:pt>
    <dgm:pt modelId="{27C4E56F-0483-472A-8F5B-6C790D1B9FDE}" type="sibTrans" cxnId="{A925F8D6-0EB5-4174-97BE-2C5DC5E78D53}">
      <dgm:prSet/>
      <dgm:spPr/>
      <dgm:t>
        <a:bodyPr/>
        <a:lstStyle/>
        <a:p>
          <a:endParaRPr lang="cs-CZ"/>
        </a:p>
      </dgm:t>
    </dgm:pt>
    <dgm:pt modelId="{97B27588-0B61-4F97-BE5C-8660570E290A}">
      <dgm:prSet phldrT="[Text]"/>
      <dgm:spPr>
        <a:solidFill>
          <a:srgbClr val="FF0000"/>
        </a:solidFill>
      </dgm:spPr>
      <dgm:t>
        <a:bodyPr/>
        <a:lstStyle/>
        <a:p>
          <a:r>
            <a:rPr lang="cs-CZ" dirty="0" smtClean="0"/>
            <a:t>81</a:t>
          </a:r>
          <a:endParaRPr lang="cs-CZ" dirty="0"/>
        </a:p>
      </dgm:t>
    </dgm:pt>
    <dgm:pt modelId="{36B14E2B-02F6-4328-8557-3D8942EA51DA}" type="parTrans" cxnId="{EEEB4B7D-3F2C-4323-82A9-A09A4CF723D2}">
      <dgm:prSet/>
      <dgm:spPr/>
      <dgm:t>
        <a:bodyPr/>
        <a:lstStyle/>
        <a:p>
          <a:endParaRPr lang="cs-CZ"/>
        </a:p>
      </dgm:t>
    </dgm:pt>
    <dgm:pt modelId="{58BC86CA-AE7D-4D79-9B07-95D255DCE045}" type="sibTrans" cxnId="{EEEB4B7D-3F2C-4323-82A9-A09A4CF723D2}">
      <dgm:prSet/>
      <dgm:spPr/>
      <dgm:t>
        <a:bodyPr/>
        <a:lstStyle/>
        <a:p>
          <a:endParaRPr lang="cs-CZ"/>
        </a:p>
      </dgm:t>
    </dgm:pt>
    <dgm:pt modelId="{87F5475D-C9A8-45EE-9E09-C22ADA72BFB6}">
      <dgm:prSet phldrT="[Text]"/>
      <dgm:spPr>
        <a:solidFill>
          <a:srgbClr val="FF0000"/>
        </a:solidFill>
      </dgm:spPr>
      <dgm:t>
        <a:bodyPr/>
        <a:lstStyle/>
        <a:p>
          <a:r>
            <a:rPr lang="cs-CZ" dirty="0" smtClean="0"/>
            <a:t>27</a:t>
          </a:r>
          <a:endParaRPr lang="cs-CZ" dirty="0"/>
        </a:p>
      </dgm:t>
    </dgm:pt>
    <dgm:pt modelId="{50018015-D694-4F6A-8266-9372950E1582}" type="parTrans" cxnId="{FF1A3C01-0337-45AE-8BA7-1DC5DBB3F364}">
      <dgm:prSet/>
      <dgm:spPr/>
      <dgm:t>
        <a:bodyPr/>
        <a:lstStyle/>
        <a:p>
          <a:endParaRPr lang="cs-CZ"/>
        </a:p>
      </dgm:t>
    </dgm:pt>
    <dgm:pt modelId="{D04BF927-94F8-476A-8A96-406DA6169659}" type="sibTrans" cxnId="{FF1A3C01-0337-45AE-8BA7-1DC5DBB3F364}">
      <dgm:prSet/>
      <dgm:spPr/>
      <dgm:t>
        <a:bodyPr/>
        <a:lstStyle/>
        <a:p>
          <a:endParaRPr lang="cs-CZ"/>
        </a:p>
      </dgm:t>
    </dgm:pt>
    <dgm:pt modelId="{A451D94F-7D4D-45F3-B08D-2D7BF3D5C69A}" type="pres">
      <dgm:prSet presAssocID="{D26D9B0B-61E6-4DB0-8C60-E8056DA2BA8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2E4BB3B-2211-4009-A6E3-F100C24F24B5}" type="pres">
      <dgm:prSet presAssocID="{DFBBEF7D-9ACE-4050-B739-6EAA6B96FF1D}" presName="node" presStyleLbl="node1" presStyleIdx="0" presStyleCnt="10" custRadScaleRad="100045" custRadScaleInc="-16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8738EE-E617-440F-8B79-E25C24C46896}" type="pres">
      <dgm:prSet presAssocID="{DFBBEF7D-9ACE-4050-B739-6EAA6B96FF1D}" presName="spNode" presStyleCnt="0"/>
      <dgm:spPr/>
    </dgm:pt>
    <dgm:pt modelId="{89DD0B1B-653D-4B0B-84F7-535104DAD7F3}" type="pres">
      <dgm:prSet presAssocID="{259D8EC6-9BF1-4D64-85FB-17FCA7F1B928}" presName="sibTrans" presStyleLbl="sibTrans1D1" presStyleIdx="0" presStyleCnt="10"/>
      <dgm:spPr/>
      <dgm:t>
        <a:bodyPr/>
        <a:lstStyle/>
        <a:p>
          <a:endParaRPr lang="cs-CZ"/>
        </a:p>
      </dgm:t>
    </dgm:pt>
    <dgm:pt modelId="{C5C76B3B-A98D-4E48-ADAF-C1A3CADBEB3B}" type="pres">
      <dgm:prSet presAssocID="{AAEC85E2-D047-4E55-814D-AE52305086F7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03AD60-4E8B-40F5-B374-C35EE003F463}" type="pres">
      <dgm:prSet presAssocID="{AAEC85E2-D047-4E55-814D-AE52305086F7}" presName="spNode" presStyleCnt="0"/>
      <dgm:spPr/>
    </dgm:pt>
    <dgm:pt modelId="{55CBADE2-E763-4C2A-A87F-6C5E3A71F238}" type="pres">
      <dgm:prSet presAssocID="{AD822258-0E87-4966-B46F-32B917365AED}" presName="sibTrans" presStyleLbl="sibTrans1D1" presStyleIdx="1" presStyleCnt="10"/>
      <dgm:spPr/>
      <dgm:t>
        <a:bodyPr/>
        <a:lstStyle/>
        <a:p>
          <a:endParaRPr lang="cs-CZ"/>
        </a:p>
      </dgm:t>
    </dgm:pt>
    <dgm:pt modelId="{0FAEA8E6-FB8C-4CD8-BD14-CB2ACCCBA05A}" type="pres">
      <dgm:prSet presAssocID="{87F5475D-C9A8-45EE-9E09-C22ADA72BFB6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9E0429-0077-4755-9891-E31B2934B31B}" type="pres">
      <dgm:prSet presAssocID="{87F5475D-C9A8-45EE-9E09-C22ADA72BFB6}" presName="spNode" presStyleCnt="0"/>
      <dgm:spPr/>
    </dgm:pt>
    <dgm:pt modelId="{65C4B30D-052C-451C-BA1A-2450618F34AC}" type="pres">
      <dgm:prSet presAssocID="{D04BF927-94F8-476A-8A96-406DA6169659}" presName="sibTrans" presStyleLbl="sibTrans1D1" presStyleIdx="2" presStyleCnt="10"/>
      <dgm:spPr/>
      <dgm:t>
        <a:bodyPr/>
        <a:lstStyle/>
        <a:p>
          <a:endParaRPr lang="cs-CZ"/>
        </a:p>
      </dgm:t>
    </dgm:pt>
    <dgm:pt modelId="{EACB5259-80DF-4429-BB5D-566C0E2D8233}" type="pres">
      <dgm:prSet presAssocID="{7123EC18-BB76-4155-835B-93C25C6C7D36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56F854-1E8E-4F1F-8690-090FA42AE548}" type="pres">
      <dgm:prSet presAssocID="{7123EC18-BB76-4155-835B-93C25C6C7D36}" presName="spNode" presStyleCnt="0"/>
      <dgm:spPr/>
    </dgm:pt>
    <dgm:pt modelId="{03B1CE23-4CCE-4D92-94A4-C2C57B75084C}" type="pres">
      <dgm:prSet presAssocID="{E3A4AA23-F055-4A82-8783-8A2147FE1660}" presName="sibTrans" presStyleLbl="sibTrans1D1" presStyleIdx="3" presStyleCnt="10"/>
      <dgm:spPr/>
      <dgm:t>
        <a:bodyPr/>
        <a:lstStyle/>
        <a:p>
          <a:endParaRPr lang="cs-CZ"/>
        </a:p>
      </dgm:t>
    </dgm:pt>
    <dgm:pt modelId="{14BBB9CB-D9D4-4039-B7F4-DFF986C95DB0}" type="pres">
      <dgm:prSet presAssocID="{D86FE71A-BF17-40AD-9811-C897ABA2BB34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39CF2A-1C0F-4936-B888-E6E68A767AB2}" type="pres">
      <dgm:prSet presAssocID="{D86FE71A-BF17-40AD-9811-C897ABA2BB34}" presName="spNode" presStyleCnt="0"/>
      <dgm:spPr/>
    </dgm:pt>
    <dgm:pt modelId="{EFADF10B-EA5F-4845-B476-CDF40D3E03CA}" type="pres">
      <dgm:prSet presAssocID="{F849BC65-8DF0-478F-934F-51FB3B676BAB}" presName="sibTrans" presStyleLbl="sibTrans1D1" presStyleIdx="4" presStyleCnt="10"/>
      <dgm:spPr/>
      <dgm:t>
        <a:bodyPr/>
        <a:lstStyle/>
        <a:p>
          <a:endParaRPr lang="cs-CZ"/>
        </a:p>
      </dgm:t>
    </dgm:pt>
    <dgm:pt modelId="{5FDECE39-F253-4851-B481-CDB004804136}" type="pres">
      <dgm:prSet presAssocID="{E1DF331F-CC6A-49D3-A352-E051E3AA9B0B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8ABC7A-D94C-4B70-9720-C764FBA4EF9E}" type="pres">
      <dgm:prSet presAssocID="{E1DF331F-CC6A-49D3-A352-E051E3AA9B0B}" presName="spNode" presStyleCnt="0"/>
      <dgm:spPr/>
    </dgm:pt>
    <dgm:pt modelId="{BFF5BAE6-A99D-40D1-A989-2F206DA32D31}" type="pres">
      <dgm:prSet presAssocID="{61B18AE0-85C3-491B-AF06-250A5410A3F1}" presName="sibTrans" presStyleLbl="sibTrans1D1" presStyleIdx="5" presStyleCnt="10"/>
      <dgm:spPr/>
      <dgm:t>
        <a:bodyPr/>
        <a:lstStyle/>
        <a:p>
          <a:endParaRPr lang="cs-CZ"/>
        </a:p>
      </dgm:t>
    </dgm:pt>
    <dgm:pt modelId="{680A578E-BB82-49A9-B292-92084DC0E919}" type="pres">
      <dgm:prSet presAssocID="{81E146F1-92D6-4396-AA97-B1E6FC47A49E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65CA01-4A8A-4B42-A6E4-458D7C9BEF43}" type="pres">
      <dgm:prSet presAssocID="{81E146F1-92D6-4396-AA97-B1E6FC47A49E}" presName="spNode" presStyleCnt="0"/>
      <dgm:spPr/>
    </dgm:pt>
    <dgm:pt modelId="{E2A1B27B-B184-4989-B5B1-FB962DD69333}" type="pres">
      <dgm:prSet presAssocID="{EB5C7F56-AC24-49B1-9E27-617ADD310C28}" presName="sibTrans" presStyleLbl="sibTrans1D1" presStyleIdx="6" presStyleCnt="10"/>
      <dgm:spPr/>
      <dgm:t>
        <a:bodyPr/>
        <a:lstStyle/>
        <a:p>
          <a:endParaRPr lang="cs-CZ"/>
        </a:p>
      </dgm:t>
    </dgm:pt>
    <dgm:pt modelId="{4F684C88-7EDB-48F3-92E0-D02069918E56}" type="pres">
      <dgm:prSet presAssocID="{323E96E7-81EB-42FE-B7BC-EF0C7D15B543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9A2682-9407-4891-8706-D6CA626E6687}" type="pres">
      <dgm:prSet presAssocID="{323E96E7-81EB-42FE-B7BC-EF0C7D15B543}" presName="spNode" presStyleCnt="0"/>
      <dgm:spPr/>
    </dgm:pt>
    <dgm:pt modelId="{6C744C51-E3F0-4A2F-8377-C5BC9699456E}" type="pres">
      <dgm:prSet presAssocID="{1A24B032-1313-4164-BD2E-4F71C478C65B}" presName="sibTrans" presStyleLbl="sibTrans1D1" presStyleIdx="7" presStyleCnt="10"/>
      <dgm:spPr/>
      <dgm:t>
        <a:bodyPr/>
        <a:lstStyle/>
        <a:p>
          <a:endParaRPr lang="cs-CZ"/>
        </a:p>
      </dgm:t>
    </dgm:pt>
    <dgm:pt modelId="{DA92C6EA-B4EB-465B-9081-E1A033ACE2D2}" type="pres">
      <dgm:prSet presAssocID="{97B27588-0B61-4F97-BE5C-8660570E290A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2216C5-28B8-40C4-9B8B-616EB4E8B2F1}" type="pres">
      <dgm:prSet presAssocID="{97B27588-0B61-4F97-BE5C-8660570E290A}" presName="spNode" presStyleCnt="0"/>
      <dgm:spPr/>
    </dgm:pt>
    <dgm:pt modelId="{FA955F53-1A48-4954-AAFA-1E9709D85D94}" type="pres">
      <dgm:prSet presAssocID="{58BC86CA-AE7D-4D79-9B07-95D255DCE045}" presName="sibTrans" presStyleLbl="sibTrans1D1" presStyleIdx="8" presStyleCnt="10"/>
      <dgm:spPr/>
      <dgm:t>
        <a:bodyPr/>
        <a:lstStyle/>
        <a:p>
          <a:endParaRPr lang="cs-CZ"/>
        </a:p>
      </dgm:t>
    </dgm:pt>
    <dgm:pt modelId="{5A7179AB-8C13-4841-B9E3-56D95852A9B8}" type="pres">
      <dgm:prSet presAssocID="{4109CB84-724E-48AA-88CB-362DFDF99BE0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C67E5D-204A-4939-A164-7A97B4CCF641}" type="pres">
      <dgm:prSet presAssocID="{4109CB84-724E-48AA-88CB-362DFDF99BE0}" presName="spNode" presStyleCnt="0"/>
      <dgm:spPr/>
    </dgm:pt>
    <dgm:pt modelId="{32A8AC21-1136-41F6-844B-18DFCCBBA192}" type="pres">
      <dgm:prSet presAssocID="{27C4E56F-0483-472A-8F5B-6C790D1B9FDE}" presName="sibTrans" presStyleLbl="sibTrans1D1" presStyleIdx="9" presStyleCnt="10"/>
      <dgm:spPr/>
      <dgm:t>
        <a:bodyPr/>
        <a:lstStyle/>
        <a:p>
          <a:endParaRPr lang="cs-CZ"/>
        </a:p>
      </dgm:t>
    </dgm:pt>
  </dgm:ptLst>
  <dgm:cxnLst>
    <dgm:cxn modelId="{D7A23AAA-75AA-4A11-93A7-3AFF6E6C590C}" type="presOf" srcId="{E3A4AA23-F055-4A82-8783-8A2147FE1660}" destId="{03B1CE23-4CCE-4D92-94A4-C2C57B75084C}" srcOrd="0" destOrd="0" presId="urn:microsoft.com/office/officeart/2005/8/layout/cycle6"/>
    <dgm:cxn modelId="{2D065FAF-9ECC-4ED7-A795-01C214389F82}" type="presOf" srcId="{97B27588-0B61-4F97-BE5C-8660570E290A}" destId="{DA92C6EA-B4EB-465B-9081-E1A033ACE2D2}" srcOrd="0" destOrd="0" presId="urn:microsoft.com/office/officeart/2005/8/layout/cycle6"/>
    <dgm:cxn modelId="{EC9F8BEC-C315-4A37-89BA-4BA9DF37455C}" type="presOf" srcId="{AAEC85E2-D047-4E55-814D-AE52305086F7}" destId="{C5C76B3B-A98D-4E48-ADAF-C1A3CADBEB3B}" srcOrd="0" destOrd="0" presId="urn:microsoft.com/office/officeart/2005/8/layout/cycle6"/>
    <dgm:cxn modelId="{A156D777-7686-44BC-8A76-F056789CBD46}" type="presOf" srcId="{61B18AE0-85C3-491B-AF06-250A5410A3F1}" destId="{BFF5BAE6-A99D-40D1-A989-2F206DA32D31}" srcOrd="0" destOrd="0" presId="urn:microsoft.com/office/officeart/2005/8/layout/cycle6"/>
    <dgm:cxn modelId="{158566B3-ED40-4C94-9838-061099E435AA}" type="presOf" srcId="{AD822258-0E87-4966-B46F-32B917365AED}" destId="{55CBADE2-E763-4C2A-A87F-6C5E3A71F238}" srcOrd="0" destOrd="0" presId="urn:microsoft.com/office/officeart/2005/8/layout/cycle6"/>
    <dgm:cxn modelId="{5CAC8CD0-CF76-4432-9E79-DCADF324211A}" type="presOf" srcId="{81E146F1-92D6-4396-AA97-B1E6FC47A49E}" destId="{680A578E-BB82-49A9-B292-92084DC0E919}" srcOrd="0" destOrd="0" presId="urn:microsoft.com/office/officeart/2005/8/layout/cycle6"/>
    <dgm:cxn modelId="{9DC516E6-E87B-46A1-B6F8-2242BDEBEDE8}" srcId="{D26D9B0B-61E6-4DB0-8C60-E8056DA2BA8A}" destId="{7123EC18-BB76-4155-835B-93C25C6C7D36}" srcOrd="3" destOrd="0" parTransId="{3B465592-980A-4B39-836A-09A6F65E3152}" sibTransId="{E3A4AA23-F055-4A82-8783-8A2147FE1660}"/>
    <dgm:cxn modelId="{F345F405-226F-493B-9798-B0F7B4DD8041}" type="presOf" srcId="{D86FE71A-BF17-40AD-9811-C897ABA2BB34}" destId="{14BBB9CB-D9D4-4039-B7F4-DFF986C95DB0}" srcOrd="0" destOrd="0" presId="urn:microsoft.com/office/officeart/2005/8/layout/cycle6"/>
    <dgm:cxn modelId="{9CD16D91-42AB-47BF-ABA3-EE5A2D82C70C}" type="presOf" srcId="{EB5C7F56-AC24-49B1-9E27-617ADD310C28}" destId="{E2A1B27B-B184-4989-B5B1-FB962DD69333}" srcOrd="0" destOrd="0" presId="urn:microsoft.com/office/officeart/2005/8/layout/cycle6"/>
    <dgm:cxn modelId="{729B500F-75D6-42B7-A921-DA127605E714}" type="presOf" srcId="{DFBBEF7D-9ACE-4050-B739-6EAA6B96FF1D}" destId="{72E4BB3B-2211-4009-A6E3-F100C24F24B5}" srcOrd="0" destOrd="0" presId="urn:microsoft.com/office/officeart/2005/8/layout/cycle6"/>
    <dgm:cxn modelId="{8B42C3D0-7C61-495E-AEC3-022570402A3C}" type="presOf" srcId="{27C4E56F-0483-472A-8F5B-6C790D1B9FDE}" destId="{32A8AC21-1136-41F6-844B-18DFCCBBA192}" srcOrd="0" destOrd="0" presId="urn:microsoft.com/office/officeart/2005/8/layout/cycle6"/>
    <dgm:cxn modelId="{B6CD919F-5398-43FF-B9A0-8E72189001AB}" srcId="{D26D9B0B-61E6-4DB0-8C60-E8056DA2BA8A}" destId="{DFBBEF7D-9ACE-4050-B739-6EAA6B96FF1D}" srcOrd="0" destOrd="0" parTransId="{5118809F-AE64-48B0-B8A0-1161E85BDC72}" sibTransId="{259D8EC6-9BF1-4D64-85FB-17FCA7F1B928}"/>
    <dgm:cxn modelId="{B9F3299D-86AE-42FF-ADD3-B1DFF7046F75}" srcId="{D26D9B0B-61E6-4DB0-8C60-E8056DA2BA8A}" destId="{E1DF331F-CC6A-49D3-A352-E051E3AA9B0B}" srcOrd="5" destOrd="0" parTransId="{37EA54AB-7E70-4BF3-A8EE-D7B70421D3A0}" sibTransId="{61B18AE0-85C3-491B-AF06-250A5410A3F1}"/>
    <dgm:cxn modelId="{57E5621A-C78C-4267-87CF-F388FFE4ADB5}" type="presOf" srcId="{4109CB84-724E-48AA-88CB-362DFDF99BE0}" destId="{5A7179AB-8C13-4841-B9E3-56D95852A9B8}" srcOrd="0" destOrd="0" presId="urn:microsoft.com/office/officeart/2005/8/layout/cycle6"/>
    <dgm:cxn modelId="{EEEB4B7D-3F2C-4323-82A9-A09A4CF723D2}" srcId="{D26D9B0B-61E6-4DB0-8C60-E8056DA2BA8A}" destId="{97B27588-0B61-4F97-BE5C-8660570E290A}" srcOrd="8" destOrd="0" parTransId="{36B14E2B-02F6-4328-8557-3D8942EA51DA}" sibTransId="{58BC86CA-AE7D-4D79-9B07-95D255DCE045}"/>
    <dgm:cxn modelId="{48DC0BC6-D669-4803-BEA9-4D5922F87833}" srcId="{D26D9B0B-61E6-4DB0-8C60-E8056DA2BA8A}" destId="{D86FE71A-BF17-40AD-9811-C897ABA2BB34}" srcOrd="4" destOrd="0" parTransId="{801D0206-60C7-48B6-89D9-E277AD4A06DB}" sibTransId="{F849BC65-8DF0-478F-934F-51FB3B676BAB}"/>
    <dgm:cxn modelId="{0244DE2D-F14C-4E15-BAC7-F9910D151A16}" type="presOf" srcId="{7123EC18-BB76-4155-835B-93C25C6C7D36}" destId="{EACB5259-80DF-4429-BB5D-566C0E2D8233}" srcOrd="0" destOrd="0" presId="urn:microsoft.com/office/officeart/2005/8/layout/cycle6"/>
    <dgm:cxn modelId="{01B9ADE4-5244-4DF6-B311-924279A2F1C3}" srcId="{D26D9B0B-61E6-4DB0-8C60-E8056DA2BA8A}" destId="{81E146F1-92D6-4396-AA97-B1E6FC47A49E}" srcOrd="6" destOrd="0" parTransId="{C16C0A1A-CCC5-46CB-A08A-D71A98ECB495}" sibTransId="{EB5C7F56-AC24-49B1-9E27-617ADD310C28}"/>
    <dgm:cxn modelId="{CC6CAF66-861A-4D1C-88A8-582048F844A9}" type="presOf" srcId="{D26D9B0B-61E6-4DB0-8C60-E8056DA2BA8A}" destId="{A451D94F-7D4D-45F3-B08D-2D7BF3D5C69A}" srcOrd="0" destOrd="0" presId="urn:microsoft.com/office/officeart/2005/8/layout/cycle6"/>
    <dgm:cxn modelId="{A06ABB10-804C-4052-B3E8-56E6231B8E74}" type="presOf" srcId="{58BC86CA-AE7D-4D79-9B07-95D255DCE045}" destId="{FA955F53-1A48-4954-AAFA-1E9709D85D94}" srcOrd="0" destOrd="0" presId="urn:microsoft.com/office/officeart/2005/8/layout/cycle6"/>
    <dgm:cxn modelId="{989270F9-19EC-44EC-A8F0-BCEADF5333F6}" srcId="{D26D9B0B-61E6-4DB0-8C60-E8056DA2BA8A}" destId="{AAEC85E2-D047-4E55-814D-AE52305086F7}" srcOrd="1" destOrd="0" parTransId="{02024AD7-FA75-4163-AAEB-A6B281562058}" sibTransId="{AD822258-0E87-4966-B46F-32B917365AED}"/>
    <dgm:cxn modelId="{46215F2B-DCF9-4A14-B6DC-BACEFAB1999C}" type="presOf" srcId="{259D8EC6-9BF1-4D64-85FB-17FCA7F1B928}" destId="{89DD0B1B-653D-4B0B-84F7-535104DAD7F3}" srcOrd="0" destOrd="0" presId="urn:microsoft.com/office/officeart/2005/8/layout/cycle6"/>
    <dgm:cxn modelId="{FF1A3C01-0337-45AE-8BA7-1DC5DBB3F364}" srcId="{D26D9B0B-61E6-4DB0-8C60-E8056DA2BA8A}" destId="{87F5475D-C9A8-45EE-9E09-C22ADA72BFB6}" srcOrd="2" destOrd="0" parTransId="{50018015-D694-4F6A-8266-9372950E1582}" sibTransId="{D04BF927-94F8-476A-8A96-406DA6169659}"/>
    <dgm:cxn modelId="{7A93F4E1-58DC-4F41-BF64-632DFF9B3E8D}" type="presOf" srcId="{D04BF927-94F8-476A-8A96-406DA6169659}" destId="{65C4B30D-052C-451C-BA1A-2450618F34AC}" srcOrd="0" destOrd="0" presId="urn:microsoft.com/office/officeart/2005/8/layout/cycle6"/>
    <dgm:cxn modelId="{7D9715BA-F4AA-4A6A-87F8-816C0EC9F721}" type="presOf" srcId="{F849BC65-8DF0-478F-934F-51FB3B676BAB}" destId="{EFADF10B-EA5F-4845-B476-CDF40D3E03CA}" srcOrd="0" destOrd="0" presId="urn:microsoft.com/office/officeart/2005/8/layout/cycle6"/>
    <dgm:cxn modelId="{6914E1D1-04E6-406E-BD71-7C0EB6163282}" type="presOf" srcId="{323E96E7-81EB-42FE-B7BC-EF0C7D15B543}" destId="{4F684C88-7EDB-48F3-92E0-D02069918E56}" srcOrd="0" destOrd="0" presId="urn:microsoft.com/office/officeart/2005/8/layout/cycle6"/>
    <dgm:cxn modelId="{A925F8D6-0EB5-4174-97BE-2C5DC5E78D53}" srcId="{D26D9B0B-61E6-4DB0-8C60-E8056DA2BA8A}" destId="{4109CB84-724E-48AA-88CB-362DFDF99BE0}" srcOrd="9" destOrd="0" parTransId="{3A2BC9E0-B1F6-4D47-9098-E674EBCC1701}" sibTransId="{27C4E56F-0483-472A-8F5B-6C790D1B9FDE}"/>
    <dgm:cxn modelId="{6A52CB3C-38D0-4D5A-9DB4-62047AB3FF2C}" type="presOf" srcId="{1A24B032-1313-4164-BD2E-4F71C478C65B}" destId="{6C744C51-E3F0-4A2F-8377-C5BC9699456E}" srcOrd="0" destOrd="0" presId="urn:microsoft.com/office/officeart/2005/8/layout/cycle6"/>
    <dgm:cxn modelId="{11973FFA-8108-4531-BEC6-045E546C62F8}" type="presOf" srcId="{87F5475D-C9A8-45EE-9E09-C22ADA72BFB6}" destId="{0FAEA8E6-FB8C-4CD8-BD14-CB2ACCCBA05A}" srcOrd="0" destOrd="0" presId="urn:microsoft.com/office/officeart/2005/8/layout/cycle6"/>
    <dgm:cxn modelId="{2F384182-F485-4F13-BEC8-FA21EF1B8262}" srcId="{D26D9B0B-61E6-4DB0-8C60-E8056DA2BA8A}" destId="{323E96E7-81EB-42FE-B7BC-EF0C7D15B543}" srcOrd="7" destOrd="0" parTransId="{12240513-AA28-4503-AA7A-E69A6395B4EF}" sibTransId="{1A24B032-1313-4164-BD2E-4F71C478C65B}"/>
    <dgm:cxn modelId="{1913E1F7-2342-403F-969B-5A8CD22A2219}" type="presOf" srcId="{E1DF331F-CC6A-49D3-A352-E051E3AA9B0B}" destId="{5FDECE39-F253-4851-B481-CDB004804136}" srcOrd="0" destOrd="0" presId="urn:microsoft.com/office/officeart/2005/8/layout/cycle6"/>
    <dgm:cxn modelId="{9C097A4F-D966-4C63-895C-11EFCBD1277C}" type="presParOf" srcId="{A451D94F-7D4D-45F3-B08D-2D7BF3D5C69A}" destId="{72E4BB3B-2211-4009-A6E3-F100C24F24B5}" srcOrd="0" destOrd="0" presId="urn:microsoft.com/office/officeart/2005/8/layout/cycle6"/>
    <dgm:cxn modelId="{B7F1BA04-98B4-4CF9-A90D-3092D8CB02D7}" type="presParOf" srcId="{A451D94F-7D4D-45F3-B08D-2D7BF3D5C69A}" destId="{5A8738EE-E617-440F-8B79-E25C24C46896}" srcOrd="1" destOrd="0" presId="urn:microsoft.com/office/officeart/2005/8/layout/cycle6"/>
    <dgm:cxn modelId="{525F7167-1B6E-4065-85FE-06F6183B0E3A}" type="presParOf" srcId="{A451D94F-7D4D-45F3-B08D-2D7BF3D5C69A}" destId="{89DD0B1B-653D-4B0B-84F7-535104DAD7F3}" srcOrd="2" destOrd="0" presId="urn:microsoft.com/office/officeart/2005/8/layout/cycle6"/>
    <dgm:cxn modelId="{2B03F832-7B5B-43FE-A91D-94E98F4CFFE9}" type="presParOf" srcId="{A451D94F-7D4D-45F3-B08D-2D7BF3D5C69A}" destId="{C5C76B3B-A98D-4E48-ADAF-C1A3CADBEB3B}" srcOrd="3" destOrd="0" presId="urn:microsoft.com/office/officeart/2005/8/layout/cycle6"/>
    <dgm:cxn modelId="{854FBDDB-7BEB-4D96-8610-B85AABAAA4F9}" type="presParOf" srcId="{A451D94F-7D4D-45F3-B08D-2D7BF3D5C69A}" destId="{2303AD60-4E8B-40F5-B374-C35EE003F463}" srcOrd="4" destOrd="0" presId="urn:microsoft.com/office/officeart/2005/8/layout/cycle6"/>
    <dgm:cxn modelId="{4F1B4197-9C70-4E70-A9E2-3ECBBC0B1523}" type="presParOf" srcId="{A451D94F-7D4D-45F3-B08D-2D7BF3D5C69A}" destId="{55CBADE2-E763-4C2A-A87F-6C5E3A71F238}" srcOrd="5" destOrd="0" presId="urn:microsoft.com/office/officeart/2005/8/layout/cycle6"/>
    <dgm:cxn modelId="{51C7FBAD-09B2-4F4B-9958-82491F82427B}" type="presParOf" srcId="{A451D94F-7D4D-45F3-B08D-2D7BF3D5C69A}" destId="{0FAEA8E6-FB8C-4CD8-BD14-CB2ACCCBA05A}" srcOrd="6" destOrd="0" presId="urn:microsoft.com/office/officeart/2005/8/layout/cycle6"/>
    <dgm:cxn modelId="{F21D167C-9667-4685-B912-8218AB286F54}" type="presParOf" srcId="{A451D94F-7D4D-45F3-B08D-2D7BF3D5C69A}" destId="{A49E0429-0077-4755-9891-E31B2934B31B}" srcOrd="7" destOrd="0" presId="urn:microsoft.com/office/officeart/2005/8/layout/cycle6"/>
    <dgm:cxn modelId="{20A7CF36-2396-46D2-A751-24C863BBE438}" type="presParOf" srcId="{A451D94F-7D4D-45F3-B08D-2D7BF3D5C69A}" destId="{65C4B30D-052C-451C-BA1A-2450618F34AC}" srcOrd="8" destOrd="0" presId="urn:microsoft.com/office/officeart/2005/8/layout/cycle6"/>
    <dgm:cxn modelId="{6318327C-0A29-43F4-ACF6-01C42259AED5}" type="presParOf" srcId="{A451D94F-7D4D-45F3-B08D-2D7BF3D5C69A}" destId="{EACB5259-80DF-4429-BB5D-566C0E2D8233}" srcOrd="9" destOrd="0" presId="urn:microsoft.com/office/officeart/2005/8/layout/cycle6"/>
    <dgm:cxn modelId="{72A1A0AB-F117-41DC-A80E-C2B97E34C554}" type="presParOf" srcId="{A451D94F-7D4D-45F3-B08D-2D7BF3D5C69A}" destId="{E956F854-1E8E-4F1F-8690-090FA42AE548}" srcOrd="10" destOrd="0" presId="urn:microsoft.com/office/officeart/2005/8/layout/cycle6"/>
    <dgm:cxn modelId="{772FB786-3E6F-4A8D-8E95-59F8C5A0FC90}" type="presParOf" srcId="{A451D94F-7D4D-45F3-B08D-2D7BF3D5C69A}" destId="{03B1CE23-4CCE-4D92-94A4-C2C57B75084C}" srcOrd="11" destOrd="0" presId="urn:microsoft.com/office/officeart/2005/8/layout/cycle6"/>
    <dgm:cxn modelId="{54B1C4E8-6812-44FE-97BB-15C55DD70FF8}" type="presParOf" srcId="{A451D94F-7D4D-45F3-B08D-2D7BF3D5C69A}" destId="{14BBB9CB-D9D4-4039-B7F4-DFF986C95DB0}" srcOrd="12" destOrd="0" presId="urn:microsoft.com/office/officeart/2005/8/layout/cycle6"/>
    <dgm:cxn modelId="{E8B2EA1F-EA0E-4678-ABC2-9B16C6404DDD}" type="presParOf" srcId="{A451D94F-7D4D-45F3-B08D-2D7BF3D5C69A}" destId="{6D39CF2A-1C0F-4936-B888-E6E68A767AB2}" srcOrd="13" destOrd="0" presId="urn:microsoft.com/office/officeart/2005/8/layout/cycle6"/>
    <dgm:cxn modelId="{C83BDB4F-A0FB-4BD4-8010-63CDD71841F5}" type="presParOf" srcId="{A451D94F-7D4D-45F3-B08D-2D7BF3D5C69A}" destId="{EFADF10B-EA5F-4845-B476-CDF40D3E03CA}" srcOrd="14" destOrd="0" presId="urn:microsoft.com/office/officeart/2005/8/layout/cycle6"/>
    <dgm:cxn modelId="{846453DB-FC02-43D0-AF9F-877489BD013D}" type="presParOf" srcId="{A451D94F-7D4D-45F3-B08D-2D7BF3D5C69A}" destId="{5FDECE39-F253-4851-B481-CDB004804136}" srcOrd="15" destOrd="0" presId="urn:microsoft.com/office/officeart/2005/8/layout/cycle6"/>
    <dgm:cxn modelId="{A8FCD9EC-505F-464E-B248-13F8D6F0688F}" type="presParOf" srcId="{A451D94F-7D4D-45F3-B08D-2D7BF3D5C69A}" destId="{958ABC7A-D94C-4B70-9720-C764FBA4EF9E}" srcOrd="16" destOrd="0" presId="urn:microsoft.com/office/officeart/2005/8/layout/cycle6"/>
    <dgm:cxn modelId="{0F84A2E7-198E-40EA-8258-C8E2F63D40C9}" type="presParOf" srcId="{A451D94F-7D4D-45F3-B08D-2D7BF3D5C69A}" destId="{BFF5BAE6-A99D-40D1-A989-2F206DA32D31}" srcOrd="17" destOrd="0" presId="urn:microsoft.com/office/officeart/2005/8/layout/cycle6"/>
    <dgm:cxn modelId="{361B96C1-051A-45D6-B6F8-97CEB91EB83E}" type="presParOf" srcId="{A451D94F-7D4D-45F3-B08D-2D7BF3D5C69A}" destId="{680A578E-BB82-49A9-B292-92084DC0E919}" srcOrd="18" destOrd="0" presId="urn:microsoft.com/office/officeart/2005/8/layout/cycle6"/>
    <dgm:cxn modelId="{670D5153-603A-48C2-9F7B-0AC98F1B89FB}" type="presParOf" srcId="{A451D94F-7D4D-45F3-B08D-2D7BF3D5C69A}" destId="{2865CA01-4A8A-4B42-A6E4-458D7C9BEF43}" srcOrd="19" destOrd="0" presId="urn:microsoft.com/office/officeart/2005/8/layout/cycle6"/>
    <dgm:cxn modelId="{387A9FA6-7C7D-4C63-8785-3D9B5ADD33A5}" type="presParOf" srcId="{A451D94F-7D4D-45F3-B08D-2D7BF3D5C69A}" destId="{E2A1B27B-B184-4989-B5B1-FB962DD69333}" srcOrd="20" destOrd="0" presId="urn:microsoft.com/office/officeart/2005/8/layout/cycle6"/>
    <dgm:cxn modelId="{1FC53DE2-E7BE-486B-AE0A-C1F16DEF368F}" type="presParOf" srcId="{A451D94F-7D4D-45F3-B08D-2D7BF3D5C69A}" destId="{4F684C88-7EDB-48F3-92E0-D02069918E56}" srcOrd="21" destOrd="0" presId="urn:microsoft.com/office/officeart/2005/8/layout/cycle6"/>
    <dgm:cxn modelId="{D4F8D8AA-851D-49D1-8BB2-C7C7778A727E}" type="presParOf" srcId="{A451D94F-7D4D-45F3-B08D-2D7BF3D5C69A}" destId="{499A2682-9407-4891-8706-D6CA626E6687}" srcOrd="22" destOrd="0" presId="urn:microsoft.com/office/officeart/2005/8/layout/cycle6"/>
    <dgm:cxn modelId="{5756D37B-DD87-4AC3-8BFD-FAA926D3A771}" type="presParOf" srcId="{A451D94F-7D4D-45F3-B08D-2D7BF3D5C69A}" destId="{6C744C51-E3F0-4A2F-8377-C5BC9699456E}" srcOrd="23" destOrd="0" presId="urn:microsoft.com/office/officeart/2005/8/layout/cycle6"/>
    <dgm:cxn modelId="{1115970A-3973-4F4C-8F92-9456B52604E8}" type="presParOf" srcId="{A451D94F-7D4D-45F3-B08D-2D7BF3D5C69A}" destId="{DA92C6EA-B4EB-465B-9081-E1A033ACE2D2}" srcOrd="24" destOrd="0" presId="urn:microsoft.com/office/officeart/2005/8/layout/cycle6"/>
    <dgm:cxn modelId="{6EEDE637-D9E2-4549-B26B-A200A802EEBB}" type="presParOf" srcId="{A451D94F-7D4D-45F3-B08D-2D7BF3D5C69A}" destId="{CE2216C5-28B8-40C4-9B8B-616EB4E8B2F1}" srcOrd="25" destOrd="0" presId="urn:microsoft.com/office/officeart/2005/8/layout/cycle6"/>
    <dgm:cxn modelId="{340E729A-86F5-441B-9C9B-3C4DBC3B38ED}" type="presParOf" srcId="{A451D94F-7D4D-45F3-B08D-2D7BF3D5C69A}" destId="{FA955F53-1A48-4954-AAFA-1E9709D85D94}" srcOrd="26" destOrd="0" presId="urn:microsoft.com/office/officeart/2005/8/layout/cycle6"/>
    <dgm:cxn modelId="{6F646D01-EE0F-40C7-A720-FB99829CC007}" type="presParOf" srcId="{A451D94F-7D4D-45F3-B08D-2D7BF3D5C69A}" destId="{5A7179AB-8C13-4841-B9E3-56D95852A9B8}" srcOrd="27" destOrd="0" presId="urn:microsoft.com/office/officeart/2005/8/layout/cycle6"/>
    <dgm:cxn modelId="{5A21B688-DD3E-4C52-866B-0AD5FFF9A195}" type="presParOf" srcId="{A451D94F-7D4D-45F3-B08D-2D7BF3D5C69A}" destId="{35C67E5D-204A-4939-A164-7A97B4CCF641}" srcOrd="28" destOrd="0" presId="urn:microsoft.com/office/officeart/2005/8/layout/cycle6"/>
    <dgm:cxn modelId="{46813FC2-58C2-4287-A37D-E280DFA9EFBF}" type="presParOf" srcId="{A451D94F-7D4D-45F3-B08D-2D7BF3D5C69A}" destId="{32A8AC21-1136-41F6-844B-18DFCCBBA192}" srcOrd="29" destOrd="0" presId="urn:microsoft.com/office/officeart/2005/8/layout/cycle6"/>
  </dgm:cxnLst>
  <dgm:bg>
    <a:solidFill>
      <a:srgbClr val="FFC0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F65030-DA5E-425C-BCB7-990E3B5FB82E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6997D24B-B42C-4414-A32C-4C8E0612C884}">
      <dgm:prSet phldrT="[Text]"/>
      <dgm:spPr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44016CE4-DB40-403B-BF41-2FC8B8078609}" type="parTrans" cxnId="{EAD3312F-D978-4E45-A1DB-53113D6F435C}">
      <dgm:prSet/>
      <dgm:spPr/>
      <dgm:t>
        <a:bodyPr/>
        <a:lstStyle/>
        <a:p>
          <a:endParaRPr lang="cs-CZ"/>
        </a:p>
      </dgm:t>
    </dgm:pt>
    <dgm:pt modelId="{EA971256-A503-4C52-94BD-9A77390246E6}" type="sibTrans" cxnId="{EAD3312F-D978-4E45-A1DB-53113D6F435C}">
      <dgm:prSet/>
      <dgm:spPr/>
      <dgm:t>
        <a:bodyPr/>
        <a:lstStyle/>
        <a:p>
          <a:endParaRPr lang="cs-CZ"/>
        </a:p>
      </dgm:t>
    </dgm:pt>
    <dgm:pt modelId="{13983007-2CCB-44E3-9F9D-3D208BE63F7D}">
      <dgm:prSet phldrT="[Text]"/>
      <dgm:spPr>
        <a:solidFill>
          <a:srgbClr val="00B050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A65A9C22-1787-488B-9B7E-D9FEBDB0DB0D}" type="parTrans" cxnId="{C4A349BF-95CD-43B9-B757-1A42C2EA8427}">
      <dgm:prSet/>
      <dgm:spPr/>
      <dgm:t>
        <a:bodyPr/>
        <a:lstStyle/>
        <a:p>
          <a:endParaRPr lang="cs-CZ"/>
        </a:p>
      </dgm:t>
    </dgm:pt>
    <dgm:pt modelId="{5A776CD8-EBFD-40AD-A008-8362AD82E5B4}" type="sibTrans" cxnId="{C4A349BF-95CD-43B9-B757-1A42C2EA8427}">
      <dgm:prSet/>
      <dgm:spPr/>
      <dgm:t>
        <a:bodyPr/>
        <a:lstStyle/>
        <a:p>
          <a:endParaRPr lang="cs-CZ"/>
        </a:p>
      </dgm:t>
    </dgm:pt>
    <dgm:pt modelId="{16AAEF8B-F23D-48EE-9BBA-0AED742A76BE}">
      <dgm:prSet phldrT="[Text]"/>
      <dgm:spPr>
        <a:solidFill>
          <a:srgbClr val="DE5AB8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70</a:t>
          </a:r>
          <a:endParaRPr lang="cs-CZ" dirty="0"/>
        </a:p>
      </dgm:t>
    </dgm:pt>
    <dgm:pt modelId="{BA7F2661-7E9C-4AED-A54F-DC7688296C54}" type="parTrans" cxnId="{B4576ECF-54D6-4CE6-9CD4-717F17629F03}">
      <dgm:prSet/>
      <dgm:spPr/>
      <dgm:t>
        <a:bodyPr/>
        <a:lstStyle/>
        <a:p>
          <a:endParaRPr lang="cs-CZ"/>
        </a:p>
      </dgm:t>
    </dgm:pt>
    <dgm:pt modelId="{94CDF4CE-4C54-4D98-B794-73A83643BED9}" type="sibTrans" cxnId="{B4576ECF-54D6-4CE6-9CD4-717F17629F03}">
      <dgm:prSet/>
      <dgm:spPr/>
      <dgm:t>
        <a:bodyPr/>
        <a:lstStyle/>
        <a:p>
          <a:endParaRPr lang="cs-CZ"/>
        </a:p>
      </dgm:t>
    </dgm:pt>
    <dgm:pt modelId="{E5310A61-7F0D-411A-BD4D-CEE6B2DBBF99}">
      <dgm:prSet phldrT="[Text]"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80</a:t>
          </a:r>
          <a:endParaRPr lang="cs-CZ" dirty="0"/>
        </a:p>
      </dgm:t>
    </dgm:pt>
    <dgm:pt modelId="{464877C1-758B-43D1-9743-16BA529BA8E6}" type="parTrans" cxnId="{6BB1D4A7-2CE3-4CFE-8C90-F83CF652CFCF}">
      <dgm:prSet/>
      <dgm:spPr/>
      <dgm:t>
        <a:bodyPr/>
        <a:lstStyle/>
        <a:p>
          <a:endParaRPr lang="cs-CZ"/>
        </a:p>
      </dgm:t>
    </dgm:pt>
    <dgm:pt modelId="{921EFED9-742E-4C34-AF3C-A1DA3935C03B}" type="sibTrans" cxnId="{6BB1D4A7-2CE3-4CFE-8C90-F83CF652CFCF}">
      <dgm:prSet/>
      <dgm:spPr/>
      <dgm:t>
        <a:bodyPr/>
        <a:lstStyle/>
        <a:p>
          <a:endParaRPr lang="cs-CZ"/>
        </a:p>
      </dgm:t>
    </dgm:pt>
    <dgm:pt modelId="{0DBAD74F-AE34-48C8-A231-29CB2FC98755}">
      <dgm:prSet phldrT="[Text]"/>
      <dgm:spPr>
        <a:solidFill>
          <a:srgbClr val="DE5AB8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90</a:t>
          </a:r>
          <a:endParaRPr lang="cs-CZ" dirty="0"/>
        </a:p>
      </dgm:t>
    </dgm:pt>
    <dgm:pt modelId="{C7330EEB-ED76-4400-BF15-7C3E7BEF8C13}" type="parTrans" cxnId="{F1953F4E-3F9C-4B89-947B-02EFD7FC779B}">
      <dgm:prSet/>
      <dgm:spPr/>
      <dgm:t>
        <a:bodyPr/>
        <a:lstStyle/>
        <a:p>
          <a:endParaRPr lang="cs-CZ"/>
        </a:p>
      </dgm:t>
    </dgm:pt>
    <dgm:pt modelId="{E93D1066-7DC4-4B35-A072-C8EE9E846753}" type="sibTrans" cxnId="{F1953F4E-3F9C-4B89-947B-02EFD7FC779B}">
      <dgm:prSet/>
      <dgm:spPr/>
      <dgm:t>
        <a:bodyPr/>
        <a:lstStyle/>
        <a:p>
          <a:endParaRPr lang="cs-CZ"/>
        </a:p>
      </dgm:t>
    </dgm:pt>
    <dgm:pt modelId="{F9BF4A99-CE07-4376-A968-1BDFDD4E86B6}">
      <dgm:prSet phldrT="[Text]"/>
      <dgm:spPr>
        <a:solidFill>
          <a:srgbClr val="00B050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A3B6265E-6304-43D5-BF33-15374D8F1954}" type="parTrans" cxnId="{B40972AF-78E7-44C8-82A0-F450D11BCA94}">
      <dgm:prSet/>
      <dgm:spPr/>
      <dgm:t>
        <a:bodyPr/>
        <a:lstStyle/>
        <a:p>
          <a:endParaRPr lang="cs-CZ"/>
        </a:p>
      </dgm:t>
    </dgm:pt>
    <dgm:pt modelId="{1D9BA05E-50A0-44C7-B60C-143525CF2D0F}" type="sibTrans" cxnId="{B40972AF-78E7-44C8-82A0-F450D11BCA94}">
      <dgm:prSet/>
      <dgm:spPr/>
      <dgm:t>
        <a:bodyPr/>
        <a:lstStyle/>
        <a:p>
          <a:endParaRPr lang="cs-CZ"/>
        </a:p>
      </dgm:t>
    </dgm:pt>
    <dgm:pt modelId="{9A037437-E134-48A8-A5BA-9CDF8A96BA75}">
      <dgm:prSet phldrT="[Text]"/>
      <dgm:spPr>
        <a:solidFill>
          <a:srgbClr val="0070C0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50</a:t>
          </a:r>
          <a:endParaRPr lang="cs-CZ" dirty="0"/>
        </a:p>
      </dgm:t>
    </dgm:pt>
    <dgm:pt modelId="{BA2A3891-080C-47B2-BC2E-58F3FCFDBAC3}" type="parTrans" cxnId="{BAAF01BE-C476-445D-9E39-C01E3C084A56}">
      <dgm:prSet/>
      <dgm:spPr/>
      <dgm:t>
        <a:bodyPr/>
        <a:lstStyle/>
        <a:p>
          <a:endParaRPr lang="cs-CZ"/>
        </a:p>
      </dgm:t>
    </dgm:pt>
    <dgm:pt modelId="{DAC34468-170F-4E59-A380-0E6D1BA6F125}" type="sibTrans" cxnId="{BAAF01BE-C476-445D-9E39-C01E3C084A56}">
      <dgm:prSet/>
      <dgm:spPr/>
      <dgm:t>
        <a:bodyPr/>
        <a:lstStyle/>
        <a:p>
          <a:endParaRPr lang="cs-CZ"/>
        </a:p>
      </dgm:t>
    </dgm:pt>
    <dgm:pt modelId="{59DAC122-4644-43FF-8FC5-2CF639BE5A7A}">
      <dgm:prSet phldrT="[Text]"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100</a:t>
          </a:r>
          <a:endParaRPr lang="cs-CZ" dirty="0"/>
        </a:p>
      </dgm:t>
    </dgm:pt>
    <dgm:pt modelId="{AFF729D5-49D3-46F1-BB34-CE9886379E0C}" type="parTrans" cxnId="{C4A6845A-871D-497D-9587-8BB3E018CCB7}">
      <dgm:prSet/>
      <dgm:spPr/>
      <dgm:t>
        <a:bodyPr/>
        <a:lstStyle/>
        <a:p>
          <a:endParaRPr lang="cs-CZ"/>
        </a:p>
      </dgm:t>
    </dgm:pt>
    <dgm:pt modelId="{94E7A3C5-2653-4B8D-890A-4487D363E67F}" type="sibTrans" cxnId="{C4A6845A-871D-497D-9587-8BB3E018CCB7}">
      <dgm:prSet/>
      <dgm:spPr/>
      <dgm:t>
        <a:bodyPr/>
        <a:lstStyle/>
        <a:p>
          <a:endParaRPr lang="cs-CZ"/>
        </a:p>
      </dgm:t>
    </dgm:pt>
    <dgm:pt modelId="{2B9FF38A-8FAE-4118-BD06-62B22078FC35}">
      <dgm:prSet phldrT="[Text]"/>
      <dgm:spPr>
        <a:solidFill>
          <a:srgbClr val="DE5AB8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9CBC3C34-EC5B-467B-BF6A-AF076776DD5C}" type="parTrans" cxnId="{15593BE0-1D31-4BD7-A98D-17CD36AFAAF6}">
      <dgm:prSet/>
      <dgm:spPr/>
      <dgm:t>
        <a:bodyPr/>
        <a:lstStyle/>
        <a:p>
          <a:endParaRPr lang="cs-CZ"/>
        </a:p>
      </dgm:t>
    </dgm:pt>
    <dgm:pt modelId="{8BCB5444-01F7-4612-A547-235106B784CF}" type="sibTrans" cxnId="{15593BE0-1D31-4BD7-A98D-17CD36AFAAF6}">
      <dgm:prSet/>
      <dgm:spPr/>
      <dgm:t>
        <a:bodyPr/>
        <a:lstStyle/>
        <a:p>
          <a:endParaRPr lang="cs-CZ"/>
        </a:p>
      </dgm:t>
    </dgm:pt>
    <dgm:pt modelId="{CF2E78EA-F0AC-4D3D-A9C4-0F0D83C7029F}">
      <dgm:prSet phldrT="[Text]"/>
      <dgm:spPr>
        <a:solidFill>
          <a:srgbClr val="DE5AB8"/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90D22E6F-00D4-423F-8454-A3D557D702D0}" type="parTrans" cxnId="{631FC171-D6DB-4DE1-B1C5-72ABF4B37F18}">
      <dgm:prSet/>
      <dgm:spPr/>
      <dgm:t>
        <a:bodyPr/>
        <a:lstStyle/>
        <a:p>
          <a:endParaRPr lang="cs-CZ"/>
        </a:p>
      </dgm:t>
    </dgm:pt>
    <dgm:pt modelId="{462EF11B-55D3-467F-BA88-8465195932DB}" type="sibTrans" cxnId="{631FC171-D6DB-4DE1-B1C5-72ABF4B37F18}">
      <dgm:prSet/>
      <dgm:spPr/>
      <dgm:t>
        <a:bodyPr/>
        <a:lstStyle/>
        <a:p>
          <a:endParaRPr lang="cs-CZ"/>
        </a:p>
      </dgm:t>
    </dgm:pt>
    <dgm:pt modelId="{B4865356-6458-410B-9E4D-91875FA976D8}" type="pres">
      <dgm:prSet presAssocID="{B2F65030-DA5E-425C-BCB7-990E3B5FB82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02A2091-C935-4E0A-9B27-8E732C8E327F}" type="pres">
      <dgm:prSet presAssocID="{6997D24B-B42C-4414-A32C-4C8E0612C884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69FF86-A309-464A-92D9-538AD9DDF611}" type="pres">
      <dgm:prSet presAssocID="{EA971256-A503-4C52-94BD-9A77390246E6}" presName="sibTrans" presStyleLbl="sibTrans2D1" presStyleIdx="0" presStyleCnt="10"/>
      <dgm:spPr/>
      <dgm:t>
        <a:bodyPr/>
        <a:lstStyle/>
        <a:p>
          <a:endParaRPr lang="cs-CZ"/>
        </a:p>
      </dgm:t>
    </dgm:pt>
    <dgm:pt modelId="{C7EE8BC7-F7AA-40BC-96F2-F76D85813A0D}" type="pres">
      <dgm:prSet presAssocID="{EA971256-A503-4C52-94BD-9A77390246E6}" presName="connectorText" presStyleLbl="sibTrans2D1" presStyleIdx="0" presStyleCnt="10"/>
      <dgm:spPr/>
      <dgm:t>
        <a:bodyPr/>
        <a:lstStyle/>
        <a:p>
          <a:endParaRPr lang="cs-CZ"/>
        </a:p>
      </dgm:t>
    </dgm:pt>
    <dgm:pt modelId="{4B9E274C-E3F3-462C-BCEB-A7918B08ACAE}" type="pres">
      <dgm:prSet presAssocID="{2B9FF38A-8FAE-4118-BD06-62B22078FC35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CA642B-72A5-433C-A9EA-11A77337ECA5}" type="pres">
      <dgm:prSet presAssocID="{8BCB5444-01F7-4612-A547-235106B784CF}" presName="sibTrans" presStyleLbl="sibTrans2D1" presStyleIdx="1" presStyleCnt="10"/>
      <dgm:spPr/>
      <dgm:t>
        <a:bodyPr/>
        <a:lstStyle/>
        <a:p>
          <a:endParaRPr lang="cs-CZ"/>
        </a:p>
      </dgm:t>
    </dgm:pt>
    <dgm:pt modelId="{0D146D4C-4281-40B1-ACCE-C94737231950}" type="pres">
      <dgm:prSet presAssocID="{8BCB5444-01F7-4612-A547-235106B784CF}" presName="connectorText" presStyleLbl="sibTrans2D1" presStyleIdx="1" presStyleCnt="10"/>
      <dgm:spPr/>
      <dgm:t>
        <a:bodyPr/>
        <a:lstStyle/>
        <a:p>
          <a:endParaRPr lang="cs-CZ"/>
        </a:p>
      </dgm:t>
    </dgm:pt>
    <dgm:pt modelId="{708EF1FB-8A53-4341-B305-F1DD0D3AB151}" type="pres">
      <dgm:prSet presAssocID="{F9BF4A99-CE07-4376-A968-1BDFDD4E86B6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E1A85D-4D3A-4C89-8EC9-5045D93849FC}" type="pres">
      <dgm:prSet presAssocID="{1D9BA05E-50A0-44C7-B60C-143525CF2D0F}" presName="sibTrans" presStyleLbl="sibTrans2D1" presStyleIdx="2" presStyleCnt="10"/>
      <dgm:spPr/>
      <dgm:t>
        <a:bodyPr/>
        <a:lstStyle/>
        <a:p>
          <a:endParaRPr lang="cs-CZ"/>
        </a:p>
      </dgm:t>
    </dgm:pt>
    <dgm:pt modelId="{768B5BEB-0186-4D20-841A-00C43D42B937}" type="pres">
      <dgm:prSet presAssocID="{1D9BA05E-50A0-44C7-B60C-143525CF2D0F}" presName="connectorText" presStyleLbl="sibTrans2D1" presStyleIdx="2" presStyleCnt="10"/>
      <dgm:spPr/>
      <dgm:t>
        <a:bodyPr/>
        <a:lstStyle/>
        <a:p>
          <a:endParaRPr lang="cs-CZ"/>
        </a:p>
      </dgm:t>
    </dgm:pt>
    <dgm:pt modelId="{053AEAC3-E1D6-4423-82DD-90F57E2F316D}" type="pres">
      <dgm:prSet presAssocID="{CF2E78EA-F0AC-4D3D-A9C4-0F0D83C7029F}" presName="node" presStyleLbl="node1" presStyleIdx="3" presStyleCnt="10" custRadScaleRad="98874" custRadScaleInc="49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00D41A-1F96-48F2-B6BD-E5BB8132C9E3}" type="pres">
      <dgm:prSet presAssocID="{462EF11B-55D3-467F-BA88-8465195932DB}" presName="sibTrans" presStyleLbl="sibTrans2D1" presStyleIdx="3" presStyleCnt="10"/>
      <dgm:spPr/>
      <dgm:t>
        <a:bodyPr/>
        <a:lstStyle/>
        <a:p>
          <a:endParaRPr lang="cs-CZ"/>
        </a:p>
      </dgm:t>
    </dgm:pt>
    <dgm:pt modelId="{4ECDCE7C-08CC-4C34-9A30-7AE6B53E21C3}" type="pres">
      <dgm:prSet presAssocID="{462EF11B-55D3-467F-BA88-8465195932DB}" presName="connectorText" presStyleLbl="sibTrans2D1" presStyleIdx="3" presStyleCnt="10"/>
      <dgm:spPr/>
      <dgm:t>
        <a:bodyPr/>
        <a:lstStyle/>
        <a:p>
          <a:endParaRPr lang="cs-CZ"/>
        </a:p>
      </dgm:t>
    </dgm:pt>
    <dgm:pt modelId="{0CA3688C-C96B-4252-90E4-27CD433647DD}" type="pres">
      <dgm:prSet presAssocID="{9A037437-E134-48A8-A5BA-9CDF8A96BA75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19A753-942F-4FEF-B460-C1CB5403998A}" type="pres">
      <dgm:prSet presAssocID="{DAC34468-170F-4E59-A380-0E6D1BA6F125}" presName="sibTrans" presStyleLbl="sibTrans2D1" presStyleIdx="4" presStyleCnt="10"/>
      <dgm:spPr/>
      <dgm:t>
        <a:bodyPr/>
        <a:lstStyle/>
        <a:p>
          <a:endParaRPr lang="cs-CZ"/>
        </a:p>
      </dgm:t>
    </dgm:pt>
    <dgm:pt modelId="{EA7C867E-40CD-44CA-B7F9-08B214818E30}" type="pres">
      <dgm:prSet presAssocID="{DAC34468-170F-4E59-A380-0E6D1BA6F125}" presName="connectorText" presStyleLbl="sibTrans2D1" presStyleIdx="4" presStyleCnt="10"/>
      <dgm:spPr/>
      <dgm:t>
        <a:bodyPr/>
        <a:lstStyle/>
        <a:p>
          <a:endParaRPr lang="cs-CZ"/>
        </a:p>
      </dgm:t>
    </dgm:pt>
    <dgm:pt modelId="{4BF189AB-92D9-4D6E-BFFE-98B70236A858}" type="pres">
      <dgm:prSet presAssocID="{13983007-2CCB-44E3-9F9D-3D208BE63F7D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0F8220-B54E-4ECC-8FFC-E8B523526B5B}" type="pres">
      <dgm:prSet presAssocID="{5A776CD8-EBFD-40AD-A008-8362AD82E5B4}" presName="sibTrans" presStyleLbl="sibTrans2D1" presStyleIdx="5" presStyleCnt="10"/>
      <dgm:spPr/>
      <dgm:t>
        <a:bodyPr/>
        <a:lstStyle/>
        <a:p>
          <a:endParaRPr lang="cs-CZ"/>
        </a:p>
      </dgm:t>
    </dgm:pt>
    <dgm:pt modelId="{1E8E1053-2ADB-42B1-87E1-02C192DA32EC}" type="pres">
      <dgm:prSet presAssocID="{5A776CD8-EBFD-40AD-A008-8362AD82E5B4}" presName="connectorText" presStyleLbl="sibTrans2D1" presStyleIdx="5" presStyleCnt="10"/>
      <dgm:spPr/>
      <dgm:t>
        <a:bodyPr/>
        <a:lstStyle/>
        <a:p>
          <a:endParaRPr lang="cs-CZ"/>
        </a:p>
      </dgm:t>
    </dgm:pt>
    <dgm:pt modelId="{B12F2AB6-E7D0-49CB-8006-9DABF9B6C5DC}" type="pres">
      <dgm:prSet presAssocID="{16AAEF8B-F23D-48EE-9BBA-0AED742A76BE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9F9482-5050-4FA7-9859-FFCADEEC1D43}" type="pres">
      <dgm:prSet presAssocID="{94CDF4CE-4C54-4D98-B794-73A83643BED9}" presName="sibTrans" presStyleLbl="sibTrans2D1" presStyleIdx="6" presStyleCnt="10"/>
      <dgm:spPr/>
      <dgm:t>
        <a:bodyPr/>
        <a:lstStyle/>
        <a:p>
          <a:endParaRPr lang="cs-CZ"/>
        </a:p>
      </dgm:t>
    </dgm:pt>
    <dgm:pt modelId="{F7A74B57-2E77-43F1-A571-4C17279C4ADD}" type="pres">
      <dgm:prSet presAssocID="{94CDF4CE-4C54-4D98-B794-73A83643BED9}" presName="connectorText" presStyleLbl="sibTrans2D1" presStyleIdx="6" presStyleCnt="10"/>
      <dgm:spPr/>
      <dgm:t>
        <a:bodyPr/>
        <a:lstStyle/>
        <a:p>
          <a:endParaRPr lang="cs-CZ"/>
        </a:p>
      </dgm:t>
    </dgm:pt>
    <dgm:pt modelId="{F9840F88-D35D-496B-96C6-B065A7777EDD}" type="pres">
      <dgm:prSet presAssocID="{E5310A61-7F0D-411A-BD4D-CEE6B2DBBF99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776475-DD53-4F6B-A251-4EAD71F0B6B2}" type="pres">
      <dgm:prSet presAssocID="{921EFED9-742E-4C34-AF3C-A1DA3935C03B}" presName="sibTrans" presStyleLbl="sibTrans2D1" presStyleIdx="7" presStyleCnt="10"/>
      <dgm:spPr/>
      <dgm:t>
        <a:bodyPr/>
        <a:lstStyle/>
        <a:p>
          <a:endParaRPr lang="cs-CZ"/>
        </a:p>
      </dgm:t>
    </dgm:pt>
    <dgm:pt modelId="{97865092-EBEC-4B50-8791-B1C85CF778A9}" type="pres">
      <dgm:prSet presAssocID="{921EFED9-742E-4C34-AF3C-A1DA3935C03B}" presName="connectorText" presStyleLbl="sibTrans2D1" presStyleIdx="7" presStyleCnt="10"/>
      <dgm:spPr/>
      <dgm:t>
        <a:bodyPr/>
        <a:lstStyle/>
        <a:p>
          <a:endParaRPr lang="cs-CZ"/>
        </a:p>
      </dgm:t>
    </dgm:pt>
    <dgm:pt modelId="{F707AE9A-06C6-43C5-AF38-C82CC187B279}" type="pres">
      <dgm:prSet presAssocID="{0DBAD74F-AE34-48C8-A231-29CB2FC98755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C6DDBA-83FB-4AEE-BE43-141BF6C658AF}" type="pres">
      <dgm:prSet presAssocID="{E93D1066-7DC4-4B35-A072-C8EE9E846753}" presName="sibTrans" presStyleLbl="sibTrans2D1" presStyleIdx="8" presStyleCnt="10"/>
      <dgm:spPr/>
      <dgm:t>
        <a:bodyPr/>
        <a:lstStyle/>
        <a:p>
          <a:endParaRPr lang="cs-CZ"/>
        </a:p>
      </dgm:t>
    </dgm:pt>
    <dgm:pt modelId="{52212E7F-03BA-40C9-AC33-B31B98992898}" type="pres">
      <dgm:prSet presAssocID="{E93D1066-7DC4-4B35-A072-C8EE9E846753}" presName="connectorText" presStyleLbl="sibTrans2D1" presStyleIdx="8" presStyleCnt="10"/>
      <dgm:spPr/>
      <dgm:t>
        <a:bodyPr/>
        <a:lstStyle/>
        <a:p>
          <a:endParaRPr lang="cs-CZ"/>
        </a:p>
      </dgm:t>
    </dgm:pt>
    <dgm:pt modelId="{573FCA8B-5798-4766-BBA0-73F58B3D95EE}" type="pres">
      <dgm:prSet presAssocID="{59DAC122-4644-43FF-8FC5-2CF639BE5A7A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46D333-46E2-4E1A-AE8E-57D86DC484D9}" type="pres">
      <dgm:prSet presAssocID="{94E7A3C5-2653-4B8D-890A-4487D363E67F}" presName="sibTrans" presStyleLbl="sibTrans2D1" presStyleIdx="9" presStyleCnt="10"/>
      <dgm:spPr/>
      <dgm:t>
        <a:bodyPr/>
        <a:lstStyle/>
        <a:p>
          <a:endParaRPr lang="cs-CZ"/>
        </a:p>
      </dgm:t>
    </dgm:pt>
    <dgm:pt modelId="{30B86983-4100-4DC7-B6F0-C538A1133136}" type="pres">
      <dgm:prSet presAssocID="{94E7A3C5-2653-4B8D-890A-4487D363E67F}" presName="connectorText" presStyleLbl="sibTrans2D1" presStyleIdx="9" presStyleCnt="10"/>
      <dgm:spPr/>
      <dgm:t>
        <a:bodyPr/>
        <a:lstStyle/>
        <a:p>
          <a:endParaRPr lang="cs-CZ"/>
        </a:p>
      </dgm:t>
    </dgm:pt>
  </dgm:ptLst>
  <dgm:cxnLst>
    <dgm:cxn modelId="{FD024638-BF2B-4510-B43F-0C227404BF8C}" type="presOf" srcId="{DAC34468-170F-4E59-A380-0E6D1BA6F125}" destId="{BA19A753-942F-4FEF-B460-C1CB5403998A}" srcOrd="0" destOrd="0" presId="urn:microsoft.com/office/officeart/2005/8/layout/cycle2"/>
    <dgm:cxn modelId="{66E831E1-AA67-4D1D-A01E-9BB1795B9C0F}" type="presOf" srcId="{CF2E78EA-F0AC-4D3D-A9C4-0F0D83C7029F}" destId="{053AEAC3-E1D6-4423-82DD-90F57E2F316D}" srcOrd="0" destOrd="0" presId="urn:microsoft.com/office/officeart/2005/8/layout/cycle2"/>
    <dgm:cxn modelId="{974031B3-C927-4205-A667-CAD9A26FE043}" type="presOf" srcId="{94E7A3C5-2653-4B8D-890A-4487D363E67F}" destId="{6546D333-46E2-4E1A-AE8E-57D86DC484D9}" srcOrd="0" destOrd="0" presId="urn:microsoft.com/office/officeart/2005/8/layout/cycle2"/>
    <dgm:cxn modelId="{3FA1546B-869E-4580-87CB-752E34C9E9E2}" type="presOf" srcId="{5A776CD8-EBFD-40AD-A008-8362AD82E5B4}" destId="{1E8E1053-2ADB-42B1-87E1-02C192DA32EC}" srcOrd="1" destOrd="0" presId="urn:microsoft.com/office/officeart/2005/8/layout/cycle2"/>
    <dgm:cxn modelId="{0063EB54-BFC9-461E-BA32-8103C89537D4}" type="presOf" srcId="{921EFED9-742E-4C34-AF3C-A1DA3935C03B}" destId="{97865092-EBEC-4B50-8791-B1C85CF778A9}" srcOrd="1" destOrd="0" presId="urn:microsoft.com/office/officeart/2005/8/layout/cycle2"/>
    <dgm:cxn modelId="{15593BE0-1D31-4BD7-A98D-17CD36AFAAF6}" srcId="{B2F65030-DA5E-425C-BCB7-990E3B5FB82E}" destId="{2B9FF38A-8FAE-4118-BD06-62B22078FC35}" srcOrd="1" destOrd="0" parTransId="{9CBC3C34-EC5B-467B-BF6A-AF076776DD5C}" sibTransId="{8BCB5444-01F7-4612-A547-235106B784CF}"/>
    <dgm:cxn modelId="{56DBE2B0-57C7-4589-803F-C8D7A22D2B09}" type="presOf" srcId="{0DBAD74F-AE34-48C8-A231-29CB2FC98755}" destId="{F707AE9A-06C6-43C5-AF38-C82CC187B279}" srcOrd="0" destOrd="0" presId="urn:microsoft.com/office/officeart/2005/8/layout/cycle2"/>
    <dgm:cxn modelId="{56906794-01F4-45A8-A14B-7528A7DB77AD}" type="presOf" srcId="{5A776CD8-EBFD-40AD-A008-8362AD82E5B4}" destId="{B70F8220-B54E-4ECC-8FFC-E8B523526B5B}" srcOrd="0" destOrd="0" presId="urn:microsoft.com/office/officeart/2005/8/layout/cycle2"/>
    <dgm:cxn modelId="{82424CC2-F5D8-497A-9104-40599BE3BAC0}" type="presOf" srcId="{DAC34468-170F-4E59-A380-0E6D1BA6F125}" destId="{EA7C867E-40CD-44CA-B7F9-08B214818E30}" srcOrd="1" destOrd="0" presId="urn:microsoft.com/office/officeart/2005/8/layout/cycle2"/>
    <dgm:cxn modelId="{FA06D2DB-7CDC-45D7-9E8C-50FB7442F3CF}" type="presOf" srcId="{F9BF4A99-CE07-4376-A968-1BDFDD4E86B6}" destId="{708EF1FB-8A53-4341-B305-F1DD0D3AB151}" srcOrd="0" destOrd="0" presId="urn:microsoft.com/office/officeart/2005/8/layout/cycle2"/>
    <dgm:cxn modelId="{C4A349BF-95CD-43B9-B757-1A42C2EA8427}" srcId="{B2F65030-DA5E-425C-BCB7-990E3B5FB82E}" destId="{13983007-2CCB-44E3-9F9D-3D208BE63F7D}" srcOrd="5" destOrd="0" parTransId="{A65A9C22-1787-488B-9B7E-D9FEBDB0DB0D}" sibTransId="{5A776CD8-EBFD-40AD-A008-8362AD82E5B4}"/>
    <dgm:cxn modelId="{0C6238BA-8320-4064-B15B-8C614A6092C7}" type="presOf" srcId="{EA971256-A503-4C52-94BD-9A77390246E6}" destId="{9D69FF86-A309-464A-92D9-538AD9DDF611}" srcOrd="0" destOrd="0" presId="urn:microsoft.com/office/officeart/2005/8/layout/cycle2"/>
    <dgm:cxn modelId="{9EEF2EEA-70B7-46E3-A3DD-D1B10CCB47E4}" type="presOf" srcId="{8BCB5444-01F7-4612-A547-235106B784CF}" destId="{3ACA642B-72A5-433C-A9EA-11A77337ECA5}" srcOrd="0" destOrd="0" presId="urn:microsoft.com/office/officeart/2005/8/layout/cycle2"/>
    <dgm:cxn modelId="{B4576ECF-54D6-4CE6-9CD4-717F17629F03}" srcId="{B2F65030-DA5E-425C-BCB7-990E3B5FB82E}" destId="{16AAEF8B-F23D-48EE-9BBA-0AED742A76BE}" srcOrd="6" destOrd="0" parTransId="{BA7F2661-7E9C-4AED-A54F-DC7688296C54}" sibTransId="{94CDF4CE-4C54-4D98-B794-73A83643BED9}"/>
    <dgm:cxn modelId="{EAD3312F-D978-4E45-A1DB-53113D6F435C}" srcId="{B2F65030-DA5E-425C-BCB7-990E3B5FB82E}" destId="{6997D24B-B42C-4414-A32C-4C8E0612C884}" srcOrd="0" destOrd="0" parTransId="{44016CE4-DB40-403B-BF41-2FC8B8078609}" sibTransId="{EA971256-A503-4C52-94BD-9A77390246E6}"/>
    <dgm:cxn modelId="{2D542EE3-126F-4095-A93C-DF4F5B8A8492}" type="presOf" srcId="{B2F65030-DA5E-425C-BCB7-990E3B5FB82E}" destId="{B4865356-6458-410B-9E4D-91875FA976D8}" srcOrd="0" destOrd="0" presId="urn:microsoft.com/office/officeart/2005/8/layout/cycle2"/>
    <dgm:cxn modelId="{680F8F24-271E-4346-B931-37BA2FCA1E51}" type="presOf" srcId="{E93D1066-7DC4-4B35-A072-C8EE9E846753}" destId="{C5C6DDBA-83FB-4AEE-BE43-141BF6C658AF}" srcOrd="0" destOrd="0" presId="urn:microsoft.com/office/officeart/2005/8/layout/cycle2"/>
    <dgm:cxn modelId="{631FC171-D6DB-4DE1-B1C5-72ABF4B37F18}" srcId="{B2F65030-DA5E-425C-BCB7-990E3B5FB82E}" destId="{CF2E78EA-F0AC-4D3D-A9C4-0F0D83C7029F}" srcOrd="3" destOrd="0" parTransId="{90D22E6F-00D4-423F-8454-A3D557D702D0}" sibTransId="{462EF11B-55D3-467F-BA88-8465195932DB}"/>
    <dgm:cxn modelId="{C0A65757-7B64-489C-B46C-A76D9FAA36B3}" type="presOf" srcId="{59DAC122-4644-43FF-8FC5-2CF639BE5A7A}" destId="{573FCA8B-5798-4766-BBA0-73F58B3D95EE}" srcOrd="0" destOrd="0" presId="urn:microsoft.com/office/officeart/2005/8/layout/cycle2"/>
    <dgm:cxn modelId="{2FD80EC0-BBA8-443A-8CE4-2E610AE60259}" type="presOf" srcId="{E93D1066-7DC4-4B35-A072-C8EE9E846753}" destId="{52212E7F-03BA-40C9-AC33-B31B98992898}" srcOrd="1" destOrd="0" presId="urn:microsoft.com/office/officeart/2005/8/layout/cycle2"/>
    <dgm:cxn modelId="{8131B7CC-BD07-41E3-A1F2-37FD4E5777CC}" type="presOf" srcId="{6997D24B-B42C-4414-A32C-4C8E0612C884}" destId="{E02A2091-C935-4E0A-9B27-8E732C8E327F}" srcOrd="0" destOrd="0" presId="urn:microsoft.com/office/officeart/2005/8/layout/cycle2"/>
    <dgm:cxn modelId="{C03B6955-F9D7-49C6-A8C7-90F41BE79D62}" type="presOf" srcId="{94E7A3C5-2653-4B8D-890A-4487D363E67F}" destId="{30B86983-4100-4DC7-B6F0-C538A1133136}" srcOrd="1" destOrd="0" presId="urn:microsoft.com/office/officeart/2005/8/layout/cycle2"/>
    <dgm:cxn modelId="{D369937A-F61F-457C-83F8-6608E2854531}" type="presOf" srcId="{1D9BA05E-50A0-44C7-B60C-143525CF2D0F}" destId="{768B5BEB-0186-4D20-841A-00C43D42B937}" srcOrd="1" destOrd="0" presId="urn:microsoft.com/office/officeart/2005/8/layout/cycle2"/>
    <dgm:cxn modelId="{67D533BF-4D98-43F6-AFCB-120802DD2390}" type="presOf" srcId="{462EF11B-55D3-467F-BA88-8465195932DB}" destId="{4ECDCE7C-08CC-4C34-9A30-7AE6B53E21C3}" srcOrd="1" destOrd="0" presId="urn:microsoft.com/office/officeart/2005/8/layout/cycle2"/>
    <dgm:cxn modelId="{BAAF01BE-C476-445D-9E39-C01E3C084A56}" srcId="{B2F65030-DA5E-425C-BCB7-990E3B5FB82E}" destId="{9A037437-E134-48A8-A5BA-9CDF8A96BA75}" srcOrd="4" destOrd="0" parTransId="{BA2A3891-080C-47B2-BC2E-58F3FCFDBAC3}" sibTransId="{DAC34468-170F-4E59-A380-0E6D1BA6F125}"/>
    <dgm:cxn modelId="{98250C3B-FBAF-4E8B-8EF5-A3E7F2DBFA66}" type="presOf" srcId="{921EFED9-742E-4C34-AF3C-A1DA3935C03B}" destId="{2F776475-DD53-4F6B-A251-4EAD71F0B6B2}" srcOrd="0" destOrd="0" presId="urn:microsoft.com/office/officeart/2005/8/layout/cycle2"/>
    <dgm:cxn modelId="{B40972AF-78E7-44C8-82A0-F450D11BCA94}" srcId="{B2F65030-DA5E-425C-BCB7-990E3B5FB82E}" destId="{F9BF4A99-CE07-4376-A968-1BDFDD4E86B6}" srcOrd="2" destOrd="0" parTransId="{A3B6265E-6304-43D5-BF33-15374D8F1954}" sibTransId="{1D9BA05E-50A0-44C7-B60C-143525CF2D0F}"/>
    <dgm:cxn modelId="{694F70F2-124F-437E-8955-A894E97797EB}" type="presOf" srcId="{E5310A61-7F0D-411A-BD4D-CEE6B2DBBF99}" destId="{F9840F88-D35D-496B-96C6-B065A7777EDD}" srcOrd="0" destOrd="0" presId="urn:microsoft.com/office/officeart/2005/8/layout/cycle2"/>
    <dgm:cxn modelId="{6BB1D4A7-2CE3-4CFE-8C90-F83CF652CFCF}" srcId="{B2F65030-DA5E-425C-BCB7-990E3B5FB82E}" destId="{E5310A61-7F0D-411A-BD4D-CEE6B2DBBF99}" srcOrd="7" destOrd="0" parTransId="{464877C1-758B-43D1-9743-16BA529BA8E6}" sibTransId="{921EFED9-742E-4C34-AF3C-A1DA3935C03B}"/>
    <dgm:cxn modelId="{957B6FEA-B104-4CF5-98C7-6048A4C5CFEB}" type="presOf" srcId="{16AAEF8B-F23D-48EE-9BBA-0AED742A76BE}" destId="{B12F2AB6-E7D0-49CB-8006-9DABF9B6C5DC}" srcOrd="0" destOrd="0" presId="urn:microsoft.com/office/officeart/2005/8/layout/cycle2"/>
    <dgm:cxn modelId="{0DC5BE7A-B4BA-4974-88EC-5B988DDEA02E}" type="presOf" srcId="{8BCB5444-01F7-4612-A547-235106B784CF}" destId="{0D146D4C-4281-40B1-ACCE-C94737231950}" srcOrd="1" destOrd="0" presId="urn:microsoft.com/office/officeart/2005/8/layout/cycle2"/>
    <dgm:cxn modelId="{B2C10488-0045-41C4-A151-EA3C387955D6}" type="presOf" srcId="{2B9FF38A-8FAE-4118-BD06-62B22078FC35}" destId="{4B9E274C-E3F3-462C-BCEB-A7918B08ACAE}" srcOrd="0" destOrd="0" presId="urn:microsoft.com/office/officeart/2005/8/layout/cycle2"/>
    <dgm:cxn modelId="{2CCCD2E9-A0C8-41D2-87D6-72CCE58614CA}" type="presOf" srcId="{462EF11B-55D3-467F-BA88-8465195932DB}" destId="{1600D41A-1F96-48F2-B6BD-E5BB8132C9E3}" srcOrd="0" destOrd="0" presId="urn:microsoft.com/office/officeart/2005/8/layout/cycle2"/>
    <dgm:cxn modelId="{159FBAD0-A2D6-448C-9F6D-E6EE4ED06600}" type="presOf" srcId="{94CDF4CE-4C54-4D98-B794-73A83643BED9}" destId="{F7A74B57-2E77-43F1-A571-4C17279C4ADD}" srcOrd="1" destOrd="0" presId="urn:microsoft.com/office/officeart/2005/8/layout/cycle2"/>
    <dgm:cxn modelId="{DFC573F6-6314-40BA-9C9A-160486C72D12}" type="presOf" srcId="{EA971256-A503-4C52-94BD-9A77390246E6}" destId="{C7EE8BC7-F7AA-40BC-96F2-F76D85813A0D}" srcOrd="1" destOrd="0" presId="urn:microsoft.com/office/officeart/2005/8/layout/cycle2"/>
    <dgm:cxn modelId="{64C3F055-6A46-4440-B6BB-F12E4C332A48}" type="presOf" srcId="{13983007-2CCB-44E3-9F9D-3D208BE63F7D}" destId="{4BF189AB-92D9-4D6E-BFFE-98B70236A858}" srcOrd="0" destOrd="0" presId="urn:microsoft.com/office/officeart/2005/8/layout/cycle2"/>
    <dgm:cxn modelId="{D18357E5-623E-499E-98A2-DEB8B6C47DDB}" type="presOf" srcId="{94CDF4CE-4C54-4D98-B794-73A83643BED9}" destId="{419F9482-5050-4FA7-9859-FFCADEEC1D43}" srcOrd="0" destOrd="0" presId="urn:microsoft.com/office/officeart/2005/8/layout/cycle2"/>
    <dgm:cxn modelId="{237F062F-C808-4A1D-A2A1-E4437F80AE60}" type="presOf" srcId="{1D9BA05E-50A0-44C7-B60C-143525CF2D0F}" destId="{A6E1A85D-4D3A-4C89-8EC9-5045D93849FC}" srcOrd="0" destOrd="0" presId="urn:microsoft.com/office/officeart/2005/8/layout/cycle2"/>
    <dgm:cxn modelId="{BBA0297D-CDA2-4A51-8A1A-1B3643565B81}" type="presOf" srcId="{9A037437-E134-48A8-A5BA-9CDF8A96BA75}" destId="{0CA3688C-C96B-4252-90E4-27CD433647DD}" srcOrd="0" destOrd="0" presId="urn:microsoft.com/office/officeart/2005/8/layout/cycle2"/>
    <dgm:cxn modelId="{C4A6845A-871D-497D-9587-8BB3E018CCB7}" srcId="{B2F65030-DA5E-425C-BCB7-990E3B5FB82E}" destId="{59DAC122-4644-43FF-8FC5-2CF639BE5A7A}" srcOrd="9" destOrd="0" parTransId="{AFF729D5-49D3-46F1-BB34-CE9886379E0C}" sibTransId="{94E7A3C5-2653-4B8D-890A-4487D363E67F}"/>
    <dgm:cxn modelId="{F1953F4E-3F9C-4B89-947B-02EFD7FC779B}" srcId="{B2F65030-DA5E-425C-BCB7-990E3B5FB82E}" destId="{0DBAD74F-AE34-48C8-A231-29CB2FC98755}" srcOrd="8" destOrd="0" parTransId="{C7330EEB-ED76-4400-BF15-7C3E7BEF8C13}" sibTransId="{E93D1066-7DC4-4B35-A072-C8EE9E846753}"/>
    <dgm:cxn modelId="{EB90FD6C-312B-4FFA-A48F-17423E66EE1B}" type="presParOf" srcId="{B4865356-6458-410B-9E4D-91875FA976D8}" destId="{E02A2091-C935-4E0A-9B27-8E732C8E327F}" srcOrd="0" destOrd="0" presId="urn:microsoft.com/office/officeart/2005/8/layout/cycle2"/>
    <dgm:cxn modelId="{A8F177A0-AF3B-4108-9B3B-F1D77488592C}" type="presParOf" srcId="{B4865356-6458-410B-9E4D-91875FA976D8}" destId="{9D69FF86-A309-464A-92D9-538AD9DDF611}" srcOrd="1" destOrd="0" presId="urn:microsoft.com/office/officeart/2005/8/layout/cycle2"/>
    <dgm:cxn modelId="{EC94B804-05AF-48F6-A7A6-516D0E9775DF}" type="presParOf" srcId="{9D69FF86-A309-464A-92D9-538AD9DDF611}" destId="{C7EE8BC7-F7AA-40BC-96F2-F76D85813A0D}" srcOrd="0" destOrd="0" presId="urn:microsoft.com/office/officeart/2005/8/layout/cycle2"/>
    <dgm:cxn modelId="{9D9D9718-8951-45D5-8185-49B19C3DBD7D}" type="presParOf" srcId="{B4865356-6458-410B-9E4D-91875FA976D8}" destId="{4B9E274C-E3F3-462C-BCEB-A7918B08ACAE}" srcOrd="2" destOrd="0" presId="urn:microsoft.com/office/officeart/2005/8/layout/cycle2"/>
    <dgm:cxn modelId="{418B58E4-3738-4E5E-8368-FA3CBCF5B24B}" type="presParOf" srcId="{B4865356-6458-410B-9E4D-91875FA976D8}" destId="{3ACA642B-72A5-433C-A9EA-11A77337ECA5}" srcOrd="3" destOrd="0" presId="urn:microsoft.com/office/officeart/2005/8/layout/cycle2"/>
    <dgm:cxn modelId="{F3336AB3-9D3C-49ED-81C9-FD5B54DAE666}" type="presParOf" srcId="{3ACA642B-72A5-433C-A9EA-11A77337ECA5}" destId="{0D146D4C-4281-40B1-ACCE-C94737231950}" srcOrd="0" destOrd="0" presId="urn:microsoft.com/office/officeart/2005/8/layout/cycle2"/>
    <dgm:cxn modelId="{1149FA34-25B4-4A40-A13A-991E7A57250D}" type="presParOf" srcId="{B4865356-6458-410B-9E4D-91875FA976D8}" destId="{708EF1FB-8A53-4341-B305-F1DD0D3AB151}" srcOrd="4" destOrd="0" presId="urn:microsoft.com/office/officeart/2005/8/layout/cycle2"/>
    <dgm:cxn modelId="{D97AE42B-B5A6-4C14-B7C7-CAC870C06004}" type="presParOf" srcId="{B4865356-6458-410B-9E4D-91875FA976D8}" destId="{A6E1A85D-4D3A-4C89-8EC9-5045D93849FC}" srcOrd="5" destOrd="0" presId="urn:microsoft.com/office/officeart/2005/8/layout/cycle2"/>
    <dgm:cxn modelId="{4AED799F-8187-4F30-98D7-28CE4276247A}" type="presParOf" srcId="{A6E1A85D-4D3A-4C89-8EC9-5045D93849FC}" destId="{768B5BEB-0186-4D20-841A-00C43D42B937}" srcOrd="0" destOrd="0" presId="urn:microsoft.com/office/officeart/2005/8/layout/cycle2"/>
    <dgm:cxn modelId="{1D27B800-DBBE-42F3-A066-C3032FA53EFF}" type="presParOf" srcId="{B4865356-6458-410B-9E4D-91875FA976D8}" destId="{053AEAC3-E1D6-4423-82DD-90F57E2F316D}" srcOrd="6" destOrd="0" presId="urn:microsoft.com/office/officeart/2005/8/layout/cycle2"/>
    <dgm:cxn modelId="{929E9E88-5BA8-4414-B712-457673F77F9C}" type="presParOf" srcId="{B4865356-6458-410B-9E4D-91875FA976D8}" destId="{1600D41A-1F96-48F2-B6BD-E5BB8132C9E3}" srcOrd="7" destOrd="0" presId="urn:microsoft.com/office/officeart/2005/8/layout/cycle2"/>
    <dgm:cxn modelId="{2B4C9C4F-15A8-469D-A32D-DD5F98B76122}" type="presParOf" srcId="{1600D41A-1F96-48F2-B6BD-E5BB8132C9E3}" destId="{4ECDCE7C-08CC-4C34-9A30-7AE6B53E21C3}" srcOrd="0" destOrd="0" presId="urn:microsoft.com/office/officeart/2005/8/layout/cycle2"/>
    <dgm:cxn modelId="{43C0A986-A41C-493A-9628-93F307B9A3F0}" type="presParOf" srcId="{B4865356-6458-410B-9E4D-91875FA976D8}" destId="{0CA3688C-C96B-4252-90E4-27CD433647DD}" srcOrd="8" destOrd="0" presId="urn:microsoft.com/office/officeart/2005/8/layout/cycle2"/>
    <dgm:cxn modelId="{9A4B6A0C-C4A5-44D1-9503-932BCA8DD2E8}" type="presParOf" srcId="{B4865356-6458-410B-9E4D-91875FA976D8}" destId="{BA19A753-942F-4FEF-B460-C1CB5403998A}" srcOrd="9" destOrd="0" presId="urn:microsoft.com/office/officeart/2005/8/layout/cycle2"/>
    <dgm:cxn modelId="{07292B65-5936-4EB6-8D96-64BC2531CF9D}" type="presParOf" srcId="{BA19A753-942F-4FEF-B460-C1CB5403998A}" destId="{EA7C867E-40CD-44CA-B7F9-08B214818E30}" srcOrd="0" destOrd="0" presId="urn:microsoft.com/office/officeart/2005/8/layout/cycle2"/>
    <dgm:cxn modelId="{9D5F7848-27D7-4283-8AAC-106517623F99}" type="presParOf" srcId="{B4865356-6458-410B-9E4D-91875FA976D8}" destId="{4BF189AB-92D9-4D6E-BFFE-98B70236A858}" srcOrd="10" destOrd="0" presId="urn:microsoft.com/office/officeart/2005/8/layout/cycle2"/>
    <dgm:cxn modelId="{00DAC5EB-61BD-4F41-8BEA-A5ABCA87ED53}" type="presParOf" srcId="{B4865356-6458-410B-9E4D-91875FA976D8}" destId="{B70F8220-B54E-4ECC-8FFC-E8B523526B5B}" srcOrd="11" destOrd="0" presId="urn:microsoft.com/office/officeart/2005/8/layout/cycle2"/>
    <dgm:cxn modelId="{9FE32DCC-60CB-490A-90D0-C1FA3DAAD1B2}" type="presParOf" srcId="{B70F8220-B54E-4ECC-8FFC-E8B523526B5B}" destId="{1E8E1053-2ADB-42B1-87E1-02C192DA32EC}" srcOrd="0" destOrd="0" presId="urn:microsoft.com/office/officeart/2005/8/layout/cycle2"/>
    <dgm:cxn modelId="{6C2E6EF4-00A6-4579-B4B6-F68A5FDD6D9C}" type="presParOf" srcId="{B4865356-6458-410B-9E4D-91875FA976D8}" destId="{B12F2AB6-E7D0-49CB-8006-9DABF9B6C5DC}" srcOrd="12" destOrd="0" presId="urn:microsoft.com/office/officeart/2005/8/layout/cycle2"/>
    <dgm:cxn modelId="{91139A4B-457E-4D0F-90B9-ABF675D6E4DA}" type="presParOf" srcId="{B4865356-6458-410B-9E4D-91875FA976D8}" destId="{419F9482-5050-4FA7-9859-FFCADEEC1D43}" srcOrd="13" destOrd="0" presId="urn:microsoft.com/office/officeart/2005/8/layout/cycle2"/>
    <dgm:cxn modelId="{34CA953A-2B78-4246-BFDD-5A82097D26A5}" type="presParOf" srcId="{419F9482-5050-4FA7-9859-FFCADEEC1D43}" destId="{F7A74B57-2E77-43F1-A571-4C17279C4ADD}" srcOrd="0" destOrd="0" presId="urn:microsoft.com/office/officeart/2005/8/layout/cycle2"/>
    <dgm:cxn modelId="{A5D3B5E4-208A-4649-B022-6595B7BF9E33}" type="presParOf" srcId="{B4865356-6458-410B-9E4D-91875FA976D8}" destId="{F9840F88-D35D-496B-96C6-B065A7777EDD}" srcOrd="14" destOrd="0" presId="urn:microsoft.com/office/officeart/2005/8/layout/cycle2"/>
    <dgm:cxn modelId="{E6515D09-6C6C-46DC-9E5C-426266E50AB4}" type="presParOf" srcId="{B4865356-6458-410B-9E4D-91875FA976D8}" destId="{2F776475-DD53-4F6B-A251-4EAD71F0B6B2}" srcOrd="15" destOrd="0" presId="urn:microsoft.com/office/officeart/2005/8/layout/cycle2"/>
    <dgm:cxn modelId="{47859163-97CC-4516-8522-F5CF8EC9D421}" type="presParOf" srcId="{2F776475-DD53-4F6B-A251-4EAD71F0B6B2}" destId="{97865092-EBEC-4B50-8791-B1C85CF778A9}" srcOrd="0" destOrd="0" presId="urn:microsoft.com/office/officeart/2005/8/layout/cycle2"/>
    <dgm:cxn modelId="{4B95E8D7-B822-4BFE-BED2-57155B956215}" type="presParOf" srcId="{B4865356-6458-410B-9E4D-91875FA976D8}" destId="{F707AE9A-06C6-43C5-AF38-C82CC187B279}" srcOrd="16" destOrd="0" presId="urn:microsoft.com/office/officeart/2005/8/layout/cycle2"/>
    <dgm:cxn modelId="{B6FD85F2-5EA2-498B-BA19-BB998C916ECF}" type="presParOf" srcId="{B4865356-6458-410B-9E4D-91875FA976D8}" destId="{C5C6DDBA-83FB-4AEE-BE43-141BF6C658AF}" srcOrd="17" destOrd="0" presId="urn:microsoft.com/office/officeart/2005/8/layout/cycle2"/>
    <dgm:cxn modelId="{8D400990-D32D-412B-9683-2950D2B94C11}" type="presParOf" srcId="{C5C6DDBA-83FB-4AEE-BE43-141BF6C658AF}" destId="{52212E7F-03BA-40C9-AC33-B31B98992898}" srcOrd="0" destOrd="0" presId="urn:microsoft.com/office/officeart/2005/8/layout/cycle2"/>
    <dgm:cxn modelId="{04E08273-1236-478B-A880-573FD5143B7D}" type="presParOf" srcId="{B4865356-6458-410B-9E4D-91875FA976D8}" destId="{573FCA8B-5798-4766-BBA0-73F58B3D95EE}" srcOrd="18" destOrd="0" presId="urn:microsoft.com/office/officeart/2005/8/layout/cycle2"/>
    <dgm:cxn modelId="{929813FE-5913-46CA-87F6-06D7D8B9A186}" type="presParOf" srcId="{B4865356-6458-410B-9E4D-91875FA976D8}" destId="{6546D333-46E2-4E1A-AE8E-57D86DC484D9}" srcOrd="19" destOrd="0" presId="urn:microsoft.com/office/officeart/2005/8/layout/cycle2"/>
    <dgm:cxn modelId="{A52F9C01-C42B-497C-8BE6-74CF3115D4FE}" type="presParOf" srcId="{6546D333-46E2-4E1A-AE8E-57D86DC484D9}" destId="{30B86983-4100-4DC7-B6F0-C538A1133136}" srcOrd="0" destOrd="0" presId="urn:microsoft.com/office/officeart/2005/8/layout/cycle2"/>
  </dgm:cxnLst>
  <dgm:bg>
    <a:solidFill>
      <a:schemeClr val="accent6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E4BB3B-2211-4009-A6E3-F100C24F24B5}">
      <dsp:nvSpPr>
        <dsp:cNvPr id="0" name=""/>
        <dsp:cNvSpPr/>
      </dsp:nvSpPr>
      <dsp:spPr>
        <a:xfrm>
          <a:off x="3096344" y="1"/>
          <a:ext cx="777602" cy="505441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9</a:t>
          </a:r>
          <a:endParaRPr lang="cs-CZ" sz="2100" kern="1200" dirty="0"/>
        </a:p>
      </dsp:txBody>
      <dsp:txXfrm>
        <a:off x="3121018" y="24675"/>
        <a:ext cx="728254" cy="456093"/>
      </dsp:txXfrm>
    </dsp:sp>
    <dsp:sp modelId="{89DD0B1B-653D-4B0B-84F7-535104DAD7F3}">
      <dsp:nvSpPr>
        <dsp:cNvPr id="0" name=""/>
        <dsp:cNvSpPr/>
      </dsp:nvSpPr>
      <dsp:spPr>
        <a:xfrm>
          <a:off x="1386247" y="25199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2492487" y="36510"/>
              </a:moveTo>
              <a:arcTo wR="2102379" hR="2102379" stAng="16841611" swAng="782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C76B3B-A98D-4E48-ADAF-C1A3CADBEB3B}">
      <dsp:nvSpPr>
        <dsp:cNvPr id="0" name=""/>
        <dsp:cNvSpPr/>
      </dsp:nvSpPr>
      <dsp:spPr>
        <a:xfrm>
          <a:off x="4339334" y="402454"/>
          <a:ext cx="777602" cy="505441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18</a:t>
          </a:r>
          <a:endParaRPr lang="cs-CZ" sz="2100" kern="1200" dirty="0"/>
        </a:p>
      </dsp:txBody>
      <dsp:txXfrm>
        <a:off x="4364008" y="427128"/>
        <a:ext cx="728254" cy="456093"/>
      </dsp:txXfrm>
    </dsp:sp>
    <dsp:sp modelId="{55CBADE2-E763-4C2A-A87F-6C5E3A71F238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3631035" y="659046"/>
              </a:moveTo>
              <a:arcTo wR="2102379" hR="2102379" stAng="18998666" swAng="106540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AEA8E6-FB8C-4CD8-BD14-CB2ACCCBA05A}">
      <dsp:nvSpPr>
        <dsp:cNvPr id="0" name=""/>
        <dsp:cNvSpPr/>
      </dsp:nvSpPr>
      <dsp:spPr>
        <a:xfrm>
          <a:off x="5103069" y="1453644"/>
          <a:ext cx="777602" cy="505441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27</a:t>
          </a:r>
          <a:endParaRPr lang="cs-CZ" sz="2100" kern="1200" dirty="0"/>
        </a:p>
      </dsp:txBody>
      <dsp:txXfrm>
        <a:off x="5127743" y="1478318"/>
        <a:ext cx="728254" cy="456093"/>
      </dsp:txXfrm>
    </dsp:sp>
    <dsp:sp modelId="{65C4B30D-052C-451C-BA1A-2450618F34AC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4168429" y="1713228"/>
              </a:moveTo>
              <a:arcTo wR="2102379" hR="2102379" stAng="20959981" swAng="128003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B5259-80DF-4429-BB5D-566C0E2D8233}">
      <dsp:nvSpPr>
        <dsp:cNvPr id="0" name=""/>
        <dsp:cNvSpPr/>
      </dsp:nvSpPr>
      <dsp:spPr>
        <a:xfrm>
          <a:off x="5103069" y="2752986"/>
          <a:ext cx="777602" cy="505441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36</a:t>
          </a:r>
          <a:endParaRPr lang="cs-CZ" sz="2100" kern="1200" dirty="0"/>
        </a:p>
      </dsp:txBody>
      <dsp:txXfrm>
        <a:off x="5127743" y="2777660"/>
        <a:ext cx="728254" cy="456093"/>
      </dsp:txXfrm>
    </dsp:sp>
    <dsp:sp modelId="{03B1CE23-4CCE-4D92-94A4-C2C57B75084C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3998394" y="3010746"/>
              </a:moveTo>
              <a:arcTo wR="2102379" hR="2102379" stAng="1535925" swAng="106540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BBB9CB-D9D4-4039-B7F4-DFF986C95DB0}">
      <dsp:nvSpPr>
        <dsp:cNvPr id="0" name=""/>
        <dsp:cNvSpPr/>
      </dsp:nvSpPr>
      <dsp:spPr>
        <a:xfrm>
          <a:off x="4339334" y="3804176"/>
          <a:ext cx="777602" cy="505441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45</a:t>
          </a:r>
          <a:endParaRPr lang="cs-CZ" sz="2100" kern="1200" dirty="0"/>
        </a:p>
      </dsp:txBody>
      <dsp:txXfrm>
        <a:off x="4364008" y="3828850"/>
        <a:ext cx="728254" cy="456093"/>
      </dsp:txXfrm>
    </dsp:sp>
    <dsp:sp modelId="{EFADF10B-EA5F-4845-B476-CDF40D3E03CA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2944934" y="4028542"/>
              </a:moveTo>
              <a:arcTo wR="2102379" hR="2102379" stAng="3982449" swAng="77027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DECE39-F253-4851-B481-CDB004804136}">
      <dsp:nvSpPr>
        <dsp:cNvPr id="0" name=""/>
        <dsp:cNvSpPr/>
      </dsp:nvSpPr>
      <dsp:spPr>
        <a:xfrm>
          <a:off x="3103586" y="4205695"/>
          <a:ext cx="777602" cy="505441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54</a:t>
          </a:r>
          <a:endParaRPr lang="cs-CZ" sz="2100" kern="1200" dirty="0"/>
        </a:p>
      </dsp:txBody>
      <dsp:txXfrm>
        <a:off x="3128260" y="4230369"/>
        <a:ext cx="728254" cy="456093"/>
      </dsp:txXfrm>
    </dsp:sp>
    <dsp:sp modelId="{BFF5BAE6-A99D-40D1-A989-2F206DA32D31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1708866" y="4167603"/>
              </a:moveTo>
              <a:arcTo wR="2102379" hR="2102379" stAng="6047279" swAng="77027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0A578E-BB82-49A9-B292-92084DC0E919}">
      <dsp:nvSpPr>
        <dsp:cNvPr id="0" name=""/>
        <dsp:cNvSpPr/>
      </dsp:nvSpPr>
      <dsp:spPr>
        <a:xfrm>
          <a:off x="1867839" y="3804176"/>
          <a:ext cx="777602" cy="505441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63</a:t>
          </a:r>
          <a:endParaRPr lang="cs-CZ" sz="2100" kern="1200" dirty="0"/>
        </a:p>
      </dsp:txBody>
      <dsp:txXfrm>
        <a:off x="1892513" y="3828850"/>
        <a:ext cx="728254" cy="456093"/>
      </dsp:txXfrm>
    </dsp:sp>
    <dsp:sp modelId="{E2A1B27B-B184-4989-B5B1-FB962DD69333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573724" y="3545713"/>
              </a:moveTo>
              <a:arcTo wR="2102379" hR="2102379" stAng="8198666" swAng="106540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684C88-7EDB-48F3-92E0-D02069918E56}">
      <dsp:nvSpPr>
        <dsp:cNvPr id="0" name=""/>
        <dsp:cNvSpPr/>
      </dsp:nvSpPr>
      <dsp:spPr>
        <a:xfrm>
          <a:off x="1104104" y="2752986"/>
          <a:ext cx="777602" cy="505441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72</a:t>
          </a:r>
          <a:endParaRPr lang="cs-CZ" sz="2100" kern="1200" dirty="0"/>
        </a:p>
      </dsp:txBody>
      <dsp:txXfrm>
        <a:off x="1128778" y="2777660"/>
        <a:ext cx="728254" cy="456093"/>
      </dsp:txXfrm>
    </dsp:sp>
    <dsp:sp modelId="{6C744C51-E3F0-4A2F-8377-C5BC9699456E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36329" y="2491531"/>
              </a:moveTo>
              <a:arcTo wR="2102379" hR="2102379" stAng="10159981" swAng="128003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92C6EA-B4EB-465B-9081-E1A033ACE2D2}">
      <dsp:nvSpPr>
        <dsp:cNvPr id="0" name=""/>
        <dsp:cNvSpPr/>
      </dsp:nvSpPr>
      <dsp:spPr>
        <a:xfrm>
          <a:off x="1104104" y="1453644"/>
          <a:ext cx="777602" cy="505441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81</a:t>
          </a:r>
          <a:endParaRPr lang="cs-CZ" sz="2100" kern="1200" dirty="0"/>
        </a:p>
      </dsp:txBody>
      <dsp:txXfrm>
        <a:off x="1128778" y="1478318"/>
        <a:ext cx="728254" cy="456093"/>
      </dsp:txXfrm>
    </dsp:sp>
    <dsp:sp modelId="{FA955F53-1A48-4954-AAFA-1E9709D85D94}">
      <dsp:nvSpPr>
        <dsp:cNvPr id="0" name=""/>
        <dsp:cNvSpPr/>
      </dsp:nvSpPr>
      <dsp:spPr>
        <a:xfrm>
          <a:off x="1390008" y="253656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206365" y="1194013"/>
              </a:moveTo>
              <a:arcTo wR="2102379" hR="2102379" stAng="12335925" swAng="106540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7179AB-8C13-4841-B9E3-56D95852A9B8}">
      <dsp:nvSpPr>
        <dsp:cNvPr id="0" name=""/>
        <dsp:cNvSpPr/>
      </dsp:nvSpPr>
      <dsp:spPr>
        <a:xfrm>
          <a:off x="1867839" y="402454"/>
          <a:ext cx="777602" cy="505441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90</a:t>
          </a:r>
          <a:endParaRPr lang="cs-CZ" sz="2100" kern="1200" dirty="0"/>
        </a:p>
      </dsp:txBody>
      <dsp:txXfrm>
        <a:off x="1892513" y="427128"/>
        <a:ext cx="728254" cy="456093"/>
      </dsp:txXfrm>
    </dsp:sp>
    <dsp:sp modelId="{32A8AC21-1136-41F6-844B-18DFCCBBA192}">
      <dsp:nvSpPr>
        <dsp:cNvPr id="0" name=""/>
        <dsp:cNvSpPr/>
      </dsp:nvSpPr>
      <dsp:spPr>
        <a:xfrm>
          <a:off x="1393883" y="251945"/>
          <a:ext cx="4204759" cy="4204759"/>
        </a:xfrm>
        <a:custGeom>
          <a:avLst/>
          <a:gdLst/>
          <a:ahLst/>
          <a:cxnLst/>
          <a:rect l="0" t="0" r="0" b="0"/>
          <a:pathLst>
            <a:path>
              <a:moveTo>
                <a:pt x="1255881" y="177947"/>
              </a:moveTo>
              <a:arcTo wR="2102379" hR="2102379" stAng="14775407" swAng="75892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2A2091-C935-4E0A-9B27-8E732C8E327F}">
      <dsp:nvSpPr>
        <dsp:cNvPr id="0" name=""/>
        <dsp:cNvSpPr/>
      </dsp:nvSpPr>
      <dsp:spPr>
        <a:xfrm>
          <a:off x="3728535" y="1365"/>
          <a:ext cx="772529" cy="7725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10</a:t>
          </a:r>
          <a:endParaRPr lang="cs-CZ" sz="2400" kern="1200" dirty="0"/>
        </a:p>
      </dsp:txBody>
      <dsp:txXfrm>
        <a:off x="3841669" y="114499"/>
        <a:ext cx="546261" cy="546261"/>
      </dsp:txXfrm>
    </dsp:sp>
    <dsp:sp modelId="{9D69FF86-A309-464A-92D9-538AD9DDF611}">
      <dsp:nvSpPr>
        <dsp:cNvPr id="0" name=""/>
        <dsp:cNvSpPr/>
      </dsp:nvSpPr>
      <dsp:spPr>
        <a:xfrm rot="1080000">
          <a:off x="4558015" y="434554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4559519" y="477205"/>
        <a:ext cx="143392" cy="156436"/>
      </dsp:txXfrm>
    </dsp:sp>
    <dsp:sp modelId="{4B9E274C-E3F3-462C-BCEB-A7918B08ACAE}">
      <dsp:nvSpPr>
        <dsp:cNvPr id="0" name=""/>
        <dsp:cNvSpPr/>
      </dsp:nvSpPr>
      <dsp:spPr>
        <a:xfrm>
          <a:off x="4830839" y="359525"/>
          <a:ext cx="772529" cy="772529"/>
        </a:xfrm>
        <a:prstGeom prst="ellipse">
          <a:avLst/>
        </a:prstGeom>
        <a:solidFill>
          <a:srgbClr val="DE5AB8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20</a:t>
          </a:r>
          <a:endParaRPr lang="cs-CZ" sz="2400" kern="1200" dirty="0"/>
        </a:p>
      </dsp:txBody>
      <dsp:txXfrm>
        <a:off x="4943973" y="472659"/>
        <a:ext cx="546261" cy="546261"/>
      </dsp:txXfrm>
    </dsp:sp>
    <dsp:sp modelId="{3ACA642B-72A5-433C-A9EA-11A77337ECA5}">
      <dsp:nvSpPr>
        <dsp:cNvPr id="0" name=""/>
        <dsp:cNvSpPr/>
      </dsp:nvSpPr>
      <dsp:spPr>
        <a:xfrm rot="3240000">
          <a:off x="5451903" y="1079573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103764"/>
            <a:satOff val="4423"/>
            <a:lumOff val="9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5464569" y="1106861"/>
        <a:ext cx="143392" cy="156436"/>
      </dsp:txXfrm>
    </dsp:sp>
    <dsp:sp modelId="{708EF1FB-8A53-4341-B305-F1DD0D3AB151}">
      <dsp:nvSpPr>
        <dsp:cNvPr id="0" name=""/>
        <dsp:cNvSpPr/>
      </dsp:nvSpPr>
      <dsp:spPr>
        <a:xfrm>
          <a:off x="5512100" y="1297201"/>
          <a:ext cx="772529" cy="772529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30</a:t>
          </a:r>
          <a:endParaRPr lang="cs-CZ" sz="2400" kern="1200" dirty="0"/>
        </a:p>
      </dsp:txBody>
      <dsp:txXfrm>
        <a:off x="5625234" y="1410335"/>
        <a:ext cx="546261" cy="546261"/>
      </dsp:txXfrm>
    </dsp:sp>
    <dsp:sp modelId="{A6E1A85D-4D3A-4C89-8EC9-5045D93849FC}">
      <dsp:nvSpPr>
        <dsp:cNvPr id="0" name=""/>
        <dsp:cNvSpPr/>
      </dsp:nvSpPr>
      <dsp:spPr>
        <a:xfrm rot="5484908">
          <a:off x="5775957" y="2136826"/>
          <a:ext cx="21597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207528"/>
            <a:satOff val="8847"/>
            <a:lumOff val="191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5809153" y="2156586"/>
        <a:ext cx="151183" cy="156436"/>
      </dsp:txXfrm>
    </dsp:sp>
    <dsp:sp modelId="{053AEAC3-E1D6-4423-82DD-90F57E2F316D}">
      <dsp:nvSpPr>
        <dsp:cNvPr id="0" name=""/>
        <dsp:cNvSpPr/>
      </dsp:nvSpPr>
      <dsp:spPr>
        <a:xfrm>
          <a:off x="5482958" y="2476872"/>
          <a:ext cx="772529" cy="772529"/>
        </a:xfrm>
        <a:prstGeom prst="ellipse">
          <a:avLst/>
        </a:prstGeom>
        <a:solidFill>
          <a:srgbClr val="DE5AB8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40</a:t>
          </a:r>
          <a:endParaRPr lang="cs-CZ" sz="2400" kern="1200" dirty="0"/>
        </a:p>
      </dsp:txBody>
      <dsp:txXfrm>
        <a:off x="5596092" y="2590006"/>
        <a:ext cx="546261" cy="546261"/>
      </dsp:txXfrm>
    </dsp:sp>
    <dsp:sp modelId="{1600D41A-1F96-48F2-B6BD-E5BB8132C9E3}">
      <dsp:nvSpPr>
        <dsp:cNvPr id="0" name=""/>
        <dsp:cNvSpPr/>
      </dsp:nvSpPr>
      <dsp:spPr>
        <a:xfrm rot="7525036">
          <a:off x="5452755" y="3186978"/>
          <a:ext cx="186947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5497048" y="3216271"/>
        <a:ext cx="130863" cy="156436"/>
      </dsp:txXfrm>
    </dsp:sp>
    <dsp:sp modelId="{0CA3688C-C96B-4252-90E4-27CD433647DD}">
      <dsp:nvSpPr>
        <dsp:cNvPr id="0" name=""/>
        <dsp:cNvSpPr/>
      </dsp:nvSpPr>
      <dsp:spPr>
        <a:xfrm>
          <a:off x="4830839" y="3393907"/>
          <a:ext cx="772529" cy="772529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50</a:t>
          </a:r>
          <a:endParaRPr lang="cs-CZ" sz="2400" kern="1200" dirty="0"/>
        </a:p>
      </dsp:txBody>
      <dsp:txXfrm>
        <a:off x="4943973" y="3507041"/>
        <a:ext cx="546261" cy="546261"/>
      </dsp:txXfrm>
    </dsp:sp>
    <dsp:sp modelId="{BA19A753-942F-4FEF-B460-C1CB5403998A}">
      <dsp:nvSpPr>
        <dsp:cNvPr id="0" name=""/>
        <dsp:cNvSpPr/>
      </dsp:nvSpPr>
      <dsp:spPr>
        <a:xfrm rot="9720000">
          <a:off x="4569042" y="3827096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415056"/>
            <a:satOff val="17694"/>
            <a:lumOff val="383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4628991" y="3869747"/>
        <a:ext cx="143392" cy="156436"/>
      </dsp:txXfrm>
    </dsp:sp>
    <dsp:sp modelId="{4BF189AB-92D9-4D6E-BFFE-98B70236A858}">
      <dsp:nvSpPr>
        <dsp:cNvPr id="0" name=""/>
        <dsp:cNvSpPr/>
      </dsp:nvSpPr>
      <dsp:spPr>
        <a:xfrm>
          <a:off x="3728535" y="3752068"/>
          <a:ext cx="772529" cy="772529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60</a:t>
          </a:r>
          <a:endParaRPr lang="cs-CZ" sz="2400" kern="1200" dirty="0"/>
        </a:p>
      </dsp:txBody>
      <dsp:txXfrm>
        <a:off x="3841669" y="3865202"/>
        <a:ext cx="546261" cy="546261"/>
      </dsp:txXfrm>
    </dsp:sp>
    <dsp:sp modelId="{B70F8220-B54E-4ECC-8FFC-E8B523526B5B}">
      <dsp:nvSpPr>
        <dsp:cNvPr id="0" name=""/>
        <dsp:cNvSpPr/>
      </dsp:nvSpPr>
      <dsp:spPr>
        <a:xfrm rot="11880000">
          <a:off x="3466738" y="3830679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5518820"/>
            <a:satOff val="22117"/>
            <a:lumOff val="479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3526687" y="3892320"/>
        <a:ext cx="143392" cy="156436"/>
      </dsp:txXfrm>
    </dsp:sp>
    <dsp:sp modelId="{B12F2AB6-E7D0-49CB-8006-9DABF9B6C5DC}">
      <dsp:nvSpPr>
        <dsp:cNvPr id="0" name=""/>
        <dsp:cNvSpPr/>
      </dsp:nvSpPr>
      <dsp:spPr>
        <a:xfrm>
          <a:off x="2626231" y="3393907"/>
          <a:ext cx="772529" cy="772529"/>
        </a:xfrm>
        <a:prstGeom prst="ellipse">
          <a:avLst/>
        </a:prstGeom>
        <a:solidFill>
          <a:srgbClr val="DE5AB8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70</a:t>
          </a:r>
          <a:endParaRPr lang="cs-CZ" sz="2400" kern="1200" dirty="0"/>
        </a:p>
      </dsp:txBody>
      <dsp:txXfrm>
        <a:off x="2739365" y="3507041"/>
        <a:ext cx="546261" cy="546261"/>
      </dsp:txXfrm>
    </dsp:sp>
    <dsp:sp modelId="{419F9482-5050-4FA7-9859-FFCADEEC1D43}">
      <dsp:nvSpPr>
        <dsp:cNvPr id="0" name=""/>
        <dsp:cNvSpPr/>
      </dsp:nvSpPr>
      <dsp:spPr>
        <a:xfrm rot="14040000">
          <a:off x="2572850" y="3185660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2621637" y="3262664"/>
        <a:ext cx="143392" cy="156436"/>
      </dsp:txXfrm>
    </dsp:sp>
    <dsp:sp modelId="{F9840F88-D35D-496B-96C6-B065A7777EDD}">
      <dsp:nvSpPr>
        <dsp:cNvPr id="0" name=""/>
        <dsp:cNvSpPr/>
      </dsp:nvSpPr>
      <dsp:spPr>
        <a:xfrm>
          <a:off x="1944970" y="2456232"/>
          <a:ext cx="772529" cy="772529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80</a:t>
          </a:r>
          <a:endParaRPr lang="cs-CZ" sz="2400" kern="1200" dirty="0"/>
        </a:p>
      </dsp:txBody>
      <dsp:txXfrm>
        <a:off x="2058104" y="2569366"/>
        <a:ext cx="546261" cy="546261"/>
      </dsp:txXfrm>
    </dsp:sp>
    <dsp:sp modelId="{2F776475-DD53-4F6B-A251-4EAD71F0B6B2}">
      <dsp:nvSpPr>
        <dsp:cNvPr id="0" name=""/>
        <dsp:cNvSpPr/>
      </dsp:nvSpPr>
      <dsp:spPr>
        <a:xfrm rot="16200000">
          <a:off x="2228811" y="2138414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726349"/>
            <a:satOff val="30964"/>
            <a:lumOff val="67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2259538" y="2221287"/>
        <a:ext cx="143392" cy="156436"/>
      </dsp:txXfrm>
    </dsp:sp>
    <dsp:sp modelId="{F707AE9A-06C6-43C5-AF38-C82CC187B279}">
      <dsp:nvSpPr>
        <dsp:cNvPr id="0" name=""/>
        <dsp:cNvSpPr/>
      </dsp:nvSpPr>
      <dsp:spPr>
        <a:xfrm>
          <a:off x="1944970" y="1297201"/>
          <a:ext cx="772529" cy="772529"/>
        </a:xfrm>
        <a:prstGeom prst="ellipse">
          <a:avLst/>
        </a:prstGeom>
        <a:solidFill>
          <a:srgbClr val="DE5AB8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90</a:t>
          </a:r>
          <a:endParaRPr lang="cs-CZ" sz="2400" kern="1200" dirty="0"/>
        </a:p>
      </dsp:txBody>
      <dsp:txXfrm>
        <a:off x="2058104" y="1410335"/>
        <a:ext cx="546261" cy="546261"/>
      </dsp:txXfrm>
    </dsp:sp>
    <dsp:sp modelId="{C5C6DDBA-83FB-4AEE-BE43-141BF6C658AF}">
      <dsp:nvSpPr>
        <dsp:cNvPr id="0" name=""/>
        <dsp:cNvSpPr/>
      </dsp:nvSpPr>
      <dsp:spPr>
        <a:xfrm rot="18360000">
          <a:off x="2566034" y="1088954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8830112"/>
            <a:satOff val="35388"/>
            <a:lumOff val="76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2578700" y="1165958"/>
        <a:ext cx="143392" cy="156436"/>
      </dsp:txXfrm>
    </dsp:sp>
    <dsp:sp modelId="{573FCA8B-5798-4766-BBA0-73F58B3D95EE}">
      <dsp:nvSpPr>
        <dsp:cNvPr id="0" name=""/>
        <dsp:cNvSpPr/>
      </dsp:nvSpPr>
      <dsp:spPr>
        <a:xfrm>
          <a:off x="2626231" y="359525"/>
          <a:ext cx="772529" cy="772529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100</a:t>
          </a:r>
          <a:endParaRPr lang="cs-CZ" sz="2400" kern="1200" dirty="0"/>
        </a:p>
      </dsp:txBody>
      <dsp:txXfrm>
        <a:off x="2739365" y="472659"/>
        <a:ext cx="546261" cy="546261"/>
      </dsp:txXfrm>
    </dsp:sp>
    <dsp:sp modelId="{6546D333-46E2-4E1A-AE8E-57D86DC484D9}">
      <dsp:nvSpPr>
        <dsp:cNvPr id="0" name=""/>
        <dsp:cNvSpPr/>
      </dsp:nvSpPr>
      <dsp:spPr>
        <a:xfrm rot="20520000">
          <a:off x="3455711" y="438137"/>
          <a:ext cx="204845" cy="2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3457215" y="499778"/>
        <a:ext cx="143392" cy="1564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090DF-A038-4C49-BFBE-88435BA4D8EC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730D3-5C47-447F-BBA3-CF072C6AC4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5664193"/>
            <a:ext cx="451167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397000"/>
          <a:ext cx="6375400" cy="2994028"/>
        </p:xfrm>
        <a:graphic>
          <a:graphicData uri="http://schemas.openxmlformats.org/drawingml/2006/table">
            <a:tbl>
              <a:tblPr/>
              <a:tblGrid>
                <a:gridCol w="2468563"/>
                <a:gridCol w="3906837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CZ.1.07/1.4.00/21.2772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Rokytnice nad Jizerou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Mgr.Jolana Pokorná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šablony: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VY_32_INOVACE_19_M.2.3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 – Násobení,dělení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Násobení čísly 9 a 10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Ověřeno dne :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6.12.2011 – 3.třída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3146407" y="764704"/>
            <a:ext cx="247112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cs-CZ" u="sng" dirty="0" smtClean="0"/>
              <a:t>Digitální učební materiál</a:t>
            </a:r>
            <a:endParaRPr lang="cs-CZ" u="sn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560840" cy="5632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r>
              <a:rPr lang="cs-CZ" b="1" dirty="0" smtClean="0"/>
              <a:t> </a:t>
            </a:r>
            <a:r>
              <a:rPr lang="cs-CZ" b="1" u="sng" dirty="0" smtClean="0"/>
              <a:t>ANOTACE</a:t>
            </a:r>
            <a:endParaRPr lang="cs-CZ" b="1" dirty="0" smtClean="0"/>
          </a:p>
          <a:p>
            <a:r>
              <a:rPr lang="cs-CZ" b="1" dirty="0" smtClean="0"/>
              <a:t>       -  prezentace je určena pro žáky 2. a 3. ročníku k procvičení násobení</a:t>
            </a:r>
          </a:p>
          <a:p>
            <a:r>
              <a:rPr lang="cs-CZ" b="1" dirty="0" smtClean="0"/>
              <a:t>          čísly 9 a 10 </a:t>
            </a:r>
          </a:p>
          <a:p>
            <a:r>
              <a:rPr lang="cs-CZ" b="1" dirty="0" smtClean="0"/>
              <a:t>       -  žáci si při prezentaci zopakují násobky čísel 9 a 10 a zároveň    </a:t>
            </a:r>
          </a:p>
          <a:p>
            <a:r>
              <a:rPr lang="cs-CZ" b="1" dirty="0" smtClean="0"/>
              <a:t>          vyřeší několik příkladů</a:t>
            </a:r>
          </a:p>
          <a:p>
            <a:r>
              <a:rPr lang="cs-CZ" b="1" dirty="0" smtClean="0"/>
              <a:t>       - materiál je určen k projekci na interaktivní tabuli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     </a:t>
            </a:r>
            <a:r>
              <a:rPr lang="cs-CZ" b="1" u="sng" dirty="0" smtClean="0"/>
              <a:t>CITACE:</a:t>
            </a:r>
            <a:r>
              <a:rPr lang="cs-CZ" b="1" dirty="0" smtClean="0"/>
              <a:t>www.office-</a:t>
            </a:r>
            <a:r>
              <a:rPr lang="cs-CZ" b="1" dirty="0" err="1" smtClean="0"/>
              <a:t>microsoft.com</a:t>
            </a:r>
            <a:endParaRPr lang="cs-CZ" b="1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470025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NÁSOBENÍ ČÍSLY 9 a 10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259632" y="1484784"/>
          <a:ext cx="6984776" cy="4712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779912" y="3212976"/>
            <a:ext cx="2342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Násobky 9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E4BB3B-2211-4009-A6E3-F100C24F24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2E4BB3B-2211-4009-A6E3-F100C24F24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DD0B1B-653D-4B0B-84F7-535104DAD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9DD0B1B-653D-4B0B-84F7-535104DAD7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C76B3B-A98D-4E48-ADAF-C1A3CADBEB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C5C76B3B-A98D-4E48-ADAF-C1A3CADBEB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CBADE2-E763-4C2A-A87F-6C5E3A71F2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55CBADE2-E763-4C2A-A87F-6C5E3A71F2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AEA8E6-FB8C-4CD8-BD14-CB2ACCCBA0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0FAEA8E6-FB8C-4CD8-BD14-CB2ACCCBA0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C4B30D-052C-451C-BA1A-2450618F34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65C4B30D-052C-451C-BA1A-2450618F34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CB5259-80DF-4429-BB5D-566C0E2D82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EACB5259-80DF-4429-BB5D-566C0E2D82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B1CE23-4CCE-4D92-94A4-C2C57B7508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03B1CE23-4CCE-4D92-94A4-C2C57B7508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BBB9CB-D9D4-4039-B7F4-DFF986C95D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14BBB9CB-D9D4-4039-B7F4-DFF986C95D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ADF10B-EA5F-4845-B476-CDF40D3E0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EFADF10B-EA5F-4845-B476-CDF40D3E03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DECE39-F253-4851-B481-CDB0048041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5FDECE39-F253-4851-B481-CDB0048041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F5BAE6-A99D-40D1-A989-2F206DA32D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BFF5BAE6-A99D-40D1-A989-2F206DA32D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0A578E-BB82-49A9-B292-92084DC0E9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680A578E-BB82-49A9-B292-92084DC0E9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A1B27B-B184-4989-B5B1-FB962DD69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E2A1B27B-B184-4989-B5B1-FB962DD693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684C88-7EDB-48F3-92E0-D02069918E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4F684C88-7EDB-48F3-92E0-D02069918E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744C51-E3F0-4A2F-8377-C5BC969945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6C744C51-E3F0-4A2F-8377-C5BC969945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92C6EA-B4EB-465B-9081-E1A033ACE2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DA92C6EA-B4EB-465B-9081-E1A033ACE2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955F53-1A48-4954-AAFA-1E9709D85D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FA955F53-1A48-4954-AAFA-1E9709D85D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7179AB-8C13-4841-B9E3-56D95852A9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5A7179AB-8C13-4841-B9E3-56D95852A9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A8AC21-1136-41F6-844B-18DFCCBBA1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>
                                            <p:graphicEl>
                                              <a:dgm id="{32A8AC21-1136-41F6-844B-18DFCCBBA1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NÁSOBENÍ ČÍSLY 9 a 10</a:t>
            </a:r>
            <a:endParaRPr lang="cs-CZ" dirty="0">
              <a:solidFill>
                <a:srgbClr val="7030A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75856" y="3573016"/>
            <a:ext cx="26019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Násobky 10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2A2091-C935-4E0A-9B27-8E732C8E32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02A2091-C935-4E0A-9B27-8E732C8E32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69FF86-A309-464A-92D9-538AD9DDF6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D69FF86-A309-464A-92D9-538AD9DDF6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9E274C-E3F3-462C-BCEB-A7918B08AC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4B9E274C-E3F3-462C-BCEB-A7918B08AC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CA642B-72A5-433C-A9EA-11A77337EC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3ACA642B-72A5-433C-A9EA-11A77337EC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8EF1FB-8A53-4341-B305-F1DD0D3AB1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708EF1FB-8A53-4341-B305-F1DD0D3AB1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E1A85D-4D3A-4C89-8EC9-5045D93849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A6E1A85D-4D3A-4C89-8EC9-5045D93849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3AEAC3-E1D6-4423-82DD-90F57E2F31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053AEAC3-E1D6-4423-82DD-90F57E2F31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00D41A-1F96-48F2-B6BD-E5BB8132C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1600D41A-1F96-48F2-B6BD-E5BB8132C9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A3688C-C96B-4252-90E4-27CD433647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0CA3688C-C96B-4252-90E4-27CD433647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19A753-942F-4FEF-B460-C1CB54039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BA19A753-942F-4FEF-B460-C1CB540399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F189AB-92D9-4D6E-BFFE-98B70236A8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4BF189AB-92D9-4D6E-BFFE-98B70236A8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0F8220-B54E-4ECC-8FFC-E8B523526B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B70F8220-B54E-4ECC-8FFC-E8B523526B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2F2AB6-E7D0-49CB-8006-9DABF9B6C5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B12F2AB6-E7D0-49CB-8006-9DABF9B6C5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9F9482-5050-4FA7-9859-FFCADEEC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419F9482-5050-4FA7-9859-FFCADEEC1D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840F88-D35D-496B-96C6-B065A7777E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F9840F88-D35D-496B-96C6-B065A7777E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776475-DD53-4F6B-A251-4EAD71F0B6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2F776475-DD53-4F6B-A251-4EAD71F0B6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07AE9A-06C6-43C5-AF38-C82CC187B2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F707AE9A-06C6-43C5-AF38-C82CC187B2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C6DDBA-83FB-4AEE-BE43-141BF6C658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C5C6DDBA-83FB-4AEE-BE43-141BF6C658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3FCA8B-5798-4766-BBA0-73F58B3D95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573FCA8B-5798-4766-BBA0-73F58B3D95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46D333-46E2-4E1A-AE8E-57D86DC484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>
                                            <p:graphicEl>
                                              <a:dgm id="{6546D333-46E2-4E1A-AE8E-57D86DC484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u="sng" dirty="0" smtClean="0"/>
              <a:t>Vypočítej:</a:t>
            </a:r>
          </a:p>
          <a:p>
            <a:pPr>
              <a:buNone/>
            </a:pPr>
            <a:r>
              <a:rPr lang="cs-CZ" sz="6600" b="1" dirty="0" smtClean="0"/>
              <a:t>   9 . 4 </a:t>
            </a:r>
            <a:r>
              <a:rPr lang="cs-CZ" sz="6600" dirty="0" smtClean="0"/>
              <a:t>=               </a:t>
            </a:r>
          </a:p>
          <a:p>
            <a:endParaRPr lang="cs-CZ" sz="4400" dirty="0" smtClean="0"/>
          </a:p>
          <a:p>
            <a:endParaRPr lang="cs-CZ" sz="4400" dirty="0" smtClean="0"/>
          </a:p>
          <a:p>
            <a:pPr>
              <a:buNone/>
            </a:pPr>
            <a:r>
              <a:rPr lang="cs-CZ" sz="6600" b="1" dirty="0" smtClean="0"/>
              <a:t>            10 . 5 = </a:t>
            </a:r>
            <a:endParaRPr lang="cs-CZ" sz="6600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NÁSOBENÍ </a:t>
            </a:r>
            <a:r>
              <a:rPr lang="cs-CZ" dirty="0" smtClean="0">
                <a:solidFill>
                  <a:srgbClr val="7030A0"/>
                </a:solidFill>
              </a:rPr>
              <a:t>ČÍSLY 9 a 10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6cípá hvězda 4"/>
          <p:cNvSpPr/>
          <p:nvPr/>
        </p:nvSpPr>
        <p:spPr>
          <a:xfrm>
            <a:off x="3275856" y="2132856"/>
            <a:ext cx="1656184" cy="163448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36</a:t>
            </a:r>
            <a:endParaRPr lang="cs-CZ" sz="6600" dirty="0"/>
          </a:p>
        </p:txBody>
      </p:sp>
      <p:sp>
        <p:nvSpPr>
          <p:cNvPr id="7" name="6cípá hvězda 6"/>
          <p:cNvSpPr/>
          <p:nvPr/>
        </p:nvSpPr>
        <p:spPr>
          <a:xfrm>
            <a:off x="5508104" y="4365104"/>
            <a:ext cx="1584176" cy="1706488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50 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 animBg="1"/>
      <p:bldP spid="7" grpId="0" uiExpand="1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NÁSOBENÍ </a:t>
            </a:r>
            <a:r>
              <a:rPr lang="cs-CZ" dirty="0" smtClean="0">
                <a:solidFill>
                  <a:srgbClr val="7030A0"/>
                </a:solidFill>
              </a:rPr>
              <a:t>ČÍSLY 9 a 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400" dirty="0" smtClean="0"/>
              <a:t>Vypočítej:</a:t>
            </a:r>
          </a:p>
          <a:p>
            <a:pPr>
              <a:buNone/>
            </a:pPr>
            <a:r>
              <a:rPr lang="cs-CZ" sz="6600" dirty="0" smtClean="0"/>
              <a:t>  </a:t>
            </a:r>
            <a:r>
              <a:rPr lang="cs-CZ" sz="6600" b="1" dirty="0" smtClean="0"/>
              <a:t>8 . 9 =                 </a:t>
            </a:r>
          </a:p>
          <a:p>
            <a:pPr>
              <a:buNone/>
            </a:pPr>
            <a:endParaRPr lang="cs-CZ" sz="6600" b="1" dirty="0" smtClean="0"/>
          </a:p>
          <a:p>
            <a:pPr>
              <a:buNone/>
            </a:pPr>
            <a:r>
              <a:rPr lang="cs-CZ" sz="6600" b="1" dirty="0" smtClean="0"/>
              <a:t>                 10 . 7 =  </a:t>
            </a:r>
            <a:endParaRPr lang="cs-CZ" sz="6600" dirty="0"/>
          </a:p>
        </p:txBody>
      </p:sp>
      <p:sp>
        <p:nvSpPr>
          <p:cNvPr id="4" name="12cípá hvězda 3"/>
          <p:cNvSpPr/>
          <p:nvPr/>
        </p:nvSpPr>
        <p:spPr>
          <a:xfrm>
            <a:off x="3059832" y="2132856"/>
            <a:ext cx="2160240" cy="2016224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72</a:t>
            </a:r>
            <a:endParaRPr lang="cs-CZ" sz="6600" dirty="0"/>
          </a:p>
        </p:txBody>
      </p:sp>
      <p:sp>
        <p:nvSpPr>
          <p:cNvPr id="5" name="Šestnácticípá hvězda 4"/>
          <p:cNvSpPr/>
          <p:nvPr/>
        </p:nvSpPr>
        <p:spPr>
          <a:xfrm>
            <a:off x="6228184" y="4077072"/>
            <a:ext cx="2232248" cy="2088232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70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NÁSOBENÍ </a:t>
            </a:r>
            <a:r>
              <a:rPr lang="cs-CZ" dirty="0" smtClean="0">
                <a:solidFill>
                  <a:srgbClr val="7030A0"/>
                </a:solidFill>
              </a:rPr>
              <a:t>ČÍSLY 9 a 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4400" b="1" dirty="0" smtClean="0"/>
              <a:t>  Najdi správný výsledek:</a:t>
            </a:r>
          </a:p>
          <a:p>
            <a:pPr>
              <a:buNone/>
            </a:pPr>
            <a:endParaRPr lang="cs-CZ" sz="60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6000" b="1" dirty="0" smtClean="0">
                <a:solidFill>
                  <a:srgbClr val="0070C0"/>
                </a:solidFill>
              </a:rPr>
              <a:t>     4 . 10 = 38 ,39,     , 41</a:t>
            </a:r>
          </a:p>
          <a:p>
            <a:pPr>
              <a:buNone/>
            </a:pPr>
            <a:endParaRPr lang="cs-CZ" sz="6000" b="1" dirty="0" smtClean="0"/>
          </a:p>
          <a:p>
            <a:pPr>
              <a:buNone/>
            </a:pPr>
            <a:r>
              <a:rPr lang="cs-CZ" sz="6000" b="1" dirty="0" smtClean="0"/>
              <a:t>   6 . 9  = 51, 52 ,53 ,     , 55</a:t>
            </a:r>
          </a:p>
          <a:p>
            <a:pPr>
              <a:buNone/>
            </a:pPr>
            <a:endParaRPr lang="cs-CZ" sz="60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6000" b="1" dirty="0"/>
          </a:p>
        </p:txBody>
      </p:sp>
      <p:pic>
        <p:nvPicPr>
          <p:cNvPr id="1026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556792"/>
            <a:ext cx="1672807" cy="158145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580112" y="3212976"/>
            <a:ext cx="1008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600" b="1" dirty="0" smtClean="0">
                <a:solidFill>
                  <a:srgbClr val="0070C0"/>
                </a:solidFill>
              </a:rPr>
              <a:t>40</a:t>
            </a:r>
            <a:endParaRPr lang="cs-CZ" sz="56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28184" y="5085184"/>
            <a:ext cx="936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600" b="1" dirty="0" smtClean="0"/>
              <a:t>54</a:t>
            </a:r>
            <a:endParaRPr lang="cs-CZ" sz="5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5F91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5F91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172</Words>
  <Application>Microsoft Office PowerPoint</Application>
  <PresentationFormat>Předvádění na obrazovce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NÁSOBENÍ ČÍSLY 9 a 10</vt:lpstr>
      <vt:lpstr>NÁSOBENÍ ČÍSLY 9 a 10</vt:lpstr>
      <vt:lpstr>NÁSOBENÍ ČÍSLY 9 a 10</vt:lpstr>
      <vt:lpstr>NÁSOBENÍ ČÍSLY 9 a 10</vt:lpstr>
      <vt:lpstr>NÁSOBENÍ ČÍSLY 9 a 10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ČÍSLEM 9</dc:title>
  <dc:creator>Dominik</dc:creator>
  <cp:lastModifiedBy>Učitel</cp:lastModifiedBy>
  <cp:revision>15</cp:revision>
  <dcterms:created xsi:type="dcterms:W3CDTF">2011-12-03T19:25:07Z</dcterms:created>
  <dcterms:modified xsi:type="dcterms:W3CDTF">2012-06-14T09:41:22Z</dcterms:modified>
</cp:coreProperties>
</file>