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diagrams/drawing2.xml" ContentType="application/vnd.ms-office.drawingml.diagramDrawing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quickStyle2.xml" ContentType="application/vnd.openxmlformats-officedocument.drawingml.diagramStyle+xml"/>
  <Override PartName="/ppt/diagrams/quickStyle3.xml" ContentType="application/vnd.openxmlformats-officedocument.drawingml.diagramStyl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diagrams/layout2.xml" ContentType="application/vnd.openxmlformats-officedocument.drawingml.diagramLayout+xml"/>
  <Override PartName="/ppt/diagrams/layout3.xml" ContentType="application/vnd.openxmlformats-officedocument.drawingml.diagramLayout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diagrams/data3.xml" ContentType="application/vnd.openxmlformats-officedocument.drawingml.diagramData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diagrams/colors3.xml" ContentType="application/vnd.openxmlformats-officedocument.drawingml.diagramColors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diagrams/colors2.xml" ContentType="application/vnd.openxmlformats-officedocument.drawingml.diagramColors+xml"/>
  <Override PartName="/ppt/diagrams/drawing3.xml" ContentType="application/vnd.ms-office.drawingml.diagramDrawing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67" r:id="rId2"/>
    <p:sldId id="256" r:id="rId3"/>
    <p:sldId id="257" r:id="rId4"/>
    <p:sldId id="264" r:id="rId5"/>
    <p:sldId id="258" r:id="rId6"/>
    <p:sldId id="260" r:id="rId7"/>
    <p:sldId id="265" r:id="rId8"/>
    <p:sldId id="261" r:id="rId9"/>
    <p:sldId id="262" r:id="rId10"/>
    <p:sldId id="266" r:id="rId11"/>
    <p:sldId id="263" r:id="rId12"/>
    <p:sldId id="259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660"/>
  </p:normalViewPr>
  <p:slideViewPr>
    <p:cSldViewPr>
      <p:cViewPr>
        <p:scale>
          <a:sx n="60" d="100"/>
          <a:sy n="60" d="100"/>
        </p:scale>
        <p:origin x="-702" y="-20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#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#2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1#3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7EC8CE0-114B-4B8B-BC8D-BB3CFA634E82}" type="doc">
      <dgm:prSet loTypeId="urn:microsoft.com/office/officeart/2008/layout/AlternatingHexagons" loCatId="list" qsTypeId="urn:microsoft.com/office/officeart/2005/8/quickstyle/3d5" qsCatId="3D" csTypeId="urn:microsoft.com/office/officeart/2005/8/colors/colorful1#1" csCatId="colorful" phldr="1"/>
      <dgm:spPr/>
      <dgm:t>
        <a:bodyPr/>
        <a:lstStyle/>
        <a:p>
          <a:endParaRPr lang="cs-CZ"/>
        </a:p>
      </dgm:t>
    </dgm:pt>
    <dgm:pt modelId="{7FF8758C-5060-439A-8CD6-65E1F42FD24E}">
      <dgm:prSet phldrT="[Text]"/>
      <dgm:spPr/>
      <dgm:t>
        <a:bodyPr/>
        <a:lstStyle/>
        <a:p>
          <a:r>
            <a:rPr lang="cs-CZ" dirty="0" smtClean="0">
              <a:ln>
                <a:solidFill>
                  <a:schemeClr val="accent1">
                    <a:lumMod val="50000"/>
                  </a:schemeClr>
                </a:solidFill>
              </a:ln>
              <a:solidFill>
                <a:schemeClr val="accent1">
                  <a:lumMod val="50000"/>
                </a:schemeClr>
              </a:solidFill>
            </a:rPr>
            <a:t>guma</a:t>
          </a:r>
          <a:endParaRPr lang="cs-CZ" dirty="0">
            <a:ln>
              <a:solidFill>
                <a:schemeClr val="accent1">
                  <a:lumMod val="50000"/>
                </a:schemeClr>
              </a:solidFill>
            </a:ln>
            <a:solidFill>
              <a:schemeClr val="accent1">
                <a:lumMod val="50000"/>
              </a:schemeClr>
            </a:solidFill>
          </a:endParaRPr>
        </a:p>
      </dgm:t>
    </dgm:pt>
    <dgm:pt modelId="{2CD28BE0-A16A-497C-9FC3-6835C796D681}" type="parTrans" cxnId="{09B2E80F-527F-4CE4-BD5F-55796108A323}">
      <dgm:prSet/>
      <dgm:spPr/>
      <dgm:t>
        <a:bodyPr/>
        <a:lstStyle/>
        <a:p>
          <a:endParaRPr lang="cs-CZ">
            <a:ln>
              <a:solidFill>
                <a:schemeClr val="accent1">
                  <a:lumMod val="50000"/>
                </a:schemeClr>
              </a:solidFill>
            </a:ln>
            <a:solidFill>
              <a:schemeClr val="accent1">
                <a:lumMod val="50000"/>
              </a:schemeClr>
            </a:solidFill>
          </a:endParaRPr>
        </a:p>
      </dgm:t>
    </dgm:pt>
    <dgm:pt modelId="{40EE861A-D557-4318-815A-525963D369D0}" type="sibTrans" cxnId="{09B2E80F-527F-4CE4-BD5F-55796108A323}">
      <dgm:prSet/>
      <dgm:spPr/>
      <dgm:t>
        <a:bodyPr/>
        <a:lstStyle/>
        <a:p>
          <a:r>
            <a:rPr lang="cs-CZ" dirty="0" smtClean="0">
              <a:ln>
                <a:solidFill>
                  <a:schemeClr val="accent1">
                    <a:lumMod val="50000"/>
                  </a:schemeClr>
                </a:solidFill>
              </a:ln>
              <a:solidFill>
                <a:schemeClr val="accent1">
                  <a:lumMod val="50000"/>
                </a:schemeClr>
              </a:solidFill>
            </a:rPr>
            <a:t>gorila</a:t>
          </a:r>
          <a:endParaRPr lang="cs-CZ" dirty="0">
            <a:ln>
              <a:solidFill>
                <a:schemeClr val="accent1">
                  <a:lumMod val="50000"/>
                </a:schemeClr>
              </a:solidFill>
            </a:ln>
            <a:solidFill>
              <a:schemeClr val="accent1">
                <a:lumMod val="50000"/>
              </a:schemeClr>
            </a:solidFill>
          </a:endParaRPr>
        </a:p>
      </dgm:t>
    </dgm:pt>
    <dgm:pt modelId="{E0798A77-8C09-4686-9EC6-249D518F1273}">
      <dgm:prSet phldrT="[Text]" phldr="1"/>
      <dgm:spPr/>
      <dgm:t>
        <a:bodyPr/>
        <a:lstStyle/>
        <a:p>
          <a:endParaRPr lang="cs-CZ">
            <a:ln>
              <a:solidFill>
                <a:schemeClr val="accent1">
                  <a:lumMod val="50000"/>
                </a:schemeClr>
              </a:solidFill>
            </a:ln>
            <a:solidFill>
              <a:schemeClr val="accent1">
                <a:lumMod val="50000"/>
              </a:schemeClr>
            </a:solidFill>
          </a:endParaRPr>
        </a:p>
      </dgm:t>
    </dgm:pt>
    <dgm:pt modelId="{5C64BDDD-C49E-4AF3-888C-ECF0774F8E80}" type="parTrans" cxnId="{E1F46305-1DF5-48BD-93AD-1D0813081A3A}">
      <dgm:prSet/>
      <dgm:spPr/>
      <dgm:t>
        <a:bodyPr/>
        <a:lstStyle/>
        <a:p>
          <a:endParaRPr lang="cs-CZ">
            <a:ln>
              <a:solidFill>
                <a:schemeClr val="accent1">
                  <a:lumMod val="50000"/>
                </a:schemeClr>
              </a:solidFill>
            </a:ln>
            <a:solidFill>
              <a:schemeClr val="accent1">
                <a:lumMod val="50000"/>
              </a:schemeClr>
            </a:solidFill>
          </a:endParaRPr>
        </a:p>
      </dgm:t>
    </dgm:pt>
    <dgm:pt modelId="{76DD6A4D-AAD6-49AA-B97C-2BBBECFCA0D6}" type="sibTrans" cxnId="{E1F46305-1DF5-48BD-93AD-1D0813081A3A}">
      <dgm:prSet/>
      <dgm:spPr/>
      <dgm:t>
        <a:bodyPr/>
        <a:lstStyle/>
        <a:p>
          <a:endParaRPr lang="cs-CZ">
            <a:ln>
              <a:solidFill>
                <a:schemeClr val="accent1">
                  <a:lumMod val="50000"/>
                </a:schemeClr>
              </a:solidFill>
            </a:ln>
            <a:solidFill>
              <a:schemeClr val="accent1">
                <a:lumMod val="50000"/>
              </a:schemeClr>
            </a:solidFill>
          </a:endParaRPr>
        </a:p>
      </dgm:t>
    </dgm:pt>
    <dgm:pt modelId="{F8687C11-7EC9-4CAB-93C4-5E4313140340}">
      <dgm:prSet phldrT="[Text]"/>
      <dgm:spPr/>
      <dgm:t>
        <a:bodyPr/>
        <a:lstStyle/>
        <a:p>
          <a:r>
            <a:rPr lang="cs-CZ" dirty="0" smtClean="0">
              <a:ln>
                <a:solidFill>
                  <a:schemeClr val="accent1">
                    <a:lumMod val="50000"/>
                  </a:schemeClr>
                </a:solidFill>
              </a:ln>
              <a:solidFill>
                <a:schemeClr val="accent1">
                  <a:lumMod val="50000"/>
                </a:schemeClr>
              </a:solidFill>
            </a:rPr>
            <a:t>garáž</a:t>
          </a:r>
          <a:endParaRPr lang="cs-CZ" dirty="0">
            <a:ln>
              <a:solidFill>
                <a:schemeClr val="accent1">
                  <a:lumMod val="50000"/>
                </a:schemeClr>
              </a:solidFill>
            </a:ln>
            <a:solidFill>
              <a:schemeClr val="accent1">
                <a:lumMod val="50000"/>
              </a:schemeClr>
            </a:solidFill>
          </a:endParaRPr>
        </a:p>
      </dgm:t>
    </dgm:pt>
    <dgm:pt modelId="{506F27B9-16FD-472E-807C-BEEB440A7519}" type="parTrans" cxnId="{95C1EB96-FAE5-4B80-8164-6B7C89C0B1A1}">
      <dgm:prSet/>
      <dgm:spPr/>
      <dgm:t>
        <a:bodyPr/>
        <a:lstStyle/>
        <a:p>
          <a:endParaRPr lang="cs-CZ">
            <a:ln>
              <a:solidFill>
                <a:schemeClr val="accent1">
                  <a:lumMod val="50000"/>
                </a:schemeClr>
              </a:solidFill>
            </a:ln>
            <a:solidFill>
              <a:schemeClr val="accent1">
                <a:lumMod val="50000"/>
              </a:schemeClr>
            </a:solidFill>
          </a:endParaRPr>
        </a:p>
      </dgm:t>
    </dgm:pt>
    <dgm:pt modelId="{351FB03C-8643-41EB-8B02-439D434D4B99}" type="sibTrans" cxnId="{95C1EB96-FAE5-4B80-8164-6B7C89C0B1A1}">
      <dgm:prSet/>
      <dgm:spPr/>
      <dgm:t>
        <a:bodyPr/>
        <a:lstStyle/>
        <a:p>
          <a:r>
            <a:rPr lang="cs-CZ" dirty="0" smtClean="0">
              <a:ln>
                <a:solidFill>
                  <a:schemeClr val="accent1">
                    <a:lumMod val="50000"/>
                  </a:schemeClr>
                </a:solidFill>
              </a:ln>
              <a:solidFill>
                <a:schemeClr val="accent1">
                  <a:lumMod val="50000"/>
                </a:schemeClr>
              </a:solidFill>
            </a:rPr>
            <a:t>gauč</a:t>
          </a:r>
          <a:endParaRPr lang="cs-CZ" dirty="0">
            <a:ln>
              <a:solidFill>
                <a:schemeClr val="accent1">
                  <a:lumMod val="50000"/>
                </a:schemeClr>
              </a:solidFill>
            </a:ln>
            <a:solidFill>
              <a:schemeClr val="accent1">
                <a:lumMod val="50000"/>
              </a:schemeClr>
            </a:solidFill>
          </a:endParaRPr>
        </a:p>
      </dgm:t>
    </dgm:pt>
    <dgm:pt modelId="{CFE8C6FE-BC15-44FB-A1A0-A36F25F2B686}">
      <dgm:prSet phldrT="[Text]" phldr="1"/>
      <dgm:spPr/>
      <dgm:t>
        <a:bodyPr/>
        <a:lstStyle/>
        <a:p>
          <a:endParaRPr lang="cs-CZ" dirty="0">
            <a:ln>
              <a:solidFill>
                <a:schemeClr val="accent1">
                  <a:lumMod val="50000"/>
                </a:schemeClr>
              </a:solidFill>
            </a:ln>
            <a:solidFill>
              <a:schemeClr val="accent1">
                <a:lumMod val="50000"/>
              </a:schemeClr>
            </a:solidFill>
          </a:endParaRPr>
        </a:p>
      </dgm:t>
    </dgm:pt>
    <dgm:pt modelId="{33A084C7-4445-4E0C-A638-CC5E98952B41}" type="parTrans" cxnId="{228AECE8-08A1-4754-BFF6-68425A68A130}">
      <dgm:prSet/>
      <dgm:spPr/>
      <dgm:t>
        <a:bodyPr/>
        <a:lstStyle/>
        <a:p>
          <a:endParaRPr lang="cs-CZ">
            <a:ln>
              <a:solidFill>
                <a:schemeClr val="accent1">
                  <a:lumMod val="50000"/>
                </a:schemeClr>
              </a:solidFill>
            </a:ln>
            <a:solidFill>
              <a:schemeClr val="accent1">
                <a:lumMod val="50000"/>
              </a:schemeClr>
            </a:solidFill>
          </a:endParaRPr>
        </a:p>
      </dgm:t>
    </dgm:pt>
    <dgm:pt modelId="{7ECDD32E-C54F-486B-A0D8-B91E981C3175}" type="sibTrans" cxnId="{228AECE8-08A1-4754-BFF6-68425A68A130}">
      <dgm:prSet/>
      <dgm:spPr/>
      <dgm:t>
        <a:bodyPr/>
        <a:lstStyle/>
        <a:p>
          <a:endParaRPr lang="cs-CZ">
            <a:ln>
              <a:solidFill>
                <a:schemeClr val="accent1">
                  <a:lumMod val="50000"/>
                </a:schemeClr>
              </a:solidFill>
            </a:ln>
            <a:solidFill>
              <a:schemeClr val="accent1">
                <a:lumMod val="50000"/>
              </a:schemeClr>
            </a:solidFill>
          </a:endParaRPr>
        </a:p>
      </dgm:t>
    </dgm:pt>
    <dgm:pt modelId="{2990F209-1254-4A6B-BEF6-E407297FACA0}">
      <dgm:prSet phldrT="[Text]" custT="1"/>
      <dgm:spPr/>
      <dgm:t>
        <a:bodyPr/>
        <a:lstStyle/>
        <a:p>
          <a:r>
            <a:rPr lang="cs-CZ" sz="5400" dirty="0" smtClean="0">
              <a:ln>
                <a:solidFill>
                  <a:schemeClr val="accent1">
                    <a:lumMod val="50000"/>
                  </a:schemeClr>
                </a:solidFill>
              </a:ln>
              <a:solidFill>
                <a:schemeClr val="accent1">
                  <a:lumMod val="50000"/>
                </a:schemeClr>
              </a:solidFill>
            </a:rPr>
            <a:t>G</a:t>
          </a:r>
          <a:endParaRPr lang="cs-CZ" sz="5400" dirty="0">
            <a:ln>
              <a:solidFill>
                <a:schemeClr val="accent1">
                  <a:lumMod val="50000"/>
                </a:schemeClr>
              </a:solidFill>
            </a:ln>
            <a:solidFill>
              <a:schemeClr val="accent1">
                <a:lumMod val="50000"/>
              </a:schemeClr>
            </a:solidFill>
          </a:endParaRPr>
        </a:p>
      </dgm:t>
    </dgm:pt>
    <dgm:pt modelId="{215F3C38-6F86-4C80-8E41-D4DE36A81C7C}" type="parTrans" cxnId="{078C810F-715B-44D3-AED7-5CC6342EA08E}">
      <dgm:prSet/>
      <dgm:spPr/>
      <dgm:t>
        <a:bodyPr/>
        <a:lstStyle/>
        <a:p>
          <a:endParaRPr lang="cs-CZ">
            <a:ln>
              <a:solidFill>
                <a:schemeClr val="accent1">
                  <a:lumMod val="50000"/>
                </a:schemeClr>
              </a:solidFill>
            </a:ln>
            <a:solidFill>
              <a:schemeClr val="accent1">
                <a:lumMod val="50000"/>
              </a:schemeClr>
            </a:solidFill>
          </a:endParaRPr>
        </a:p>
      </dgm:t>
    </dgm:pt>
    <dgm:pt modelId="{6C4D9ABF-8C8E-4B60-9F82-AB5073F5687A}" type="sibTrans" cxnId="{078C810F-715B-44D3-AED7-5CC6342EA08E}">
      <dgm:prSet/>
      <dgm:spPr/>
      <dgm:t>
        <a:bodyPr/>
        <a:lstStyle/>
        <a:p>
          <a:r>
            <a:rPr lang="cs-CZ" dirty="0" smtClean="0">
              <a:ln>
                <a:solidFill>
                  <a:schemeClr val="accent1">
                    <a:lumMod val="50000"/>
                  </a:schemeClr>
                </a:solidFill>
              </a:ln>
              <a:solidFill>
                <a:schemeClr val="accent1">
                  <a:lumMod val="50000"/>
                </a:schemeClr>
              </a:solidFill>
            </a:rPr>
            <a:t>gepard</a:t>
          </a:r>
          <a:endParaRPr lang="cs-CZ" dirty="0">
            <a:ln>
              <a:solidFill>
                <a:schemeClr val="accent1">
                  <a:lumMod val="50000"/>
                </a:schemeClr>
              </a:solidFill>
            </a:ln>
            <a:solidFill>
              <a:schemeClr val="accent1">
                <a:lumMod val="50000"/>
              </a:schemeClr>
            </a:solidFill>
          </a:endParaRPr>
        </a:p>
      </dgm:t>
    </dgm:pt>
    <dgm:pt modelId="{169E542C-F0DF-4DC3-8E92-D02D7573FD7F}">
      <dgm:prSet phldrT="[Text]" phldr="1"/>
      <dgm:spPr/>
      <dgm:t>
        <a:bodyPr/>
        <a:lstStyle/>
        <a:p>
          <a:endParaRPr lang="cs-CZ">
            <a:ln>
              <a:solidFill>
                <a:schemeClr val="accent1">
                  <a:lumMod val="50000"/>
                </a:schemeClr>
              </a:solidFill>
            </a:ln>
            <a:solidFill>
              <a:schemeClr val="accent1">
                <a:lumMod val="50000"/>
              </a:schemeClr>
            </a:solidFill>
          </a:endParaRPr>
        </a:p>
      </dgm:t>
    </dgm:pt>
    <dgm:pt modelId="{5CD9CBA3-5D67-4E1F-9260-A891D5C113AB}" type="parTrans" cxnId="{6F9772B6-FC8B-4F62-AD62-FCACE19BF3B1}">
      <dgm:prSet/>
      <dgm:spPr/>
      <dgm:t>
        <a:bodyPr/>
        <a:lstStyle/>
        <a:p>
          <a:endParaRPr lang="cs-CZ">
            <a:ln>
              <a:solidFill>
                <a:schemeClr val="accent1">
                  <a:lumMod val="50000"/>
                </a:schemeClr>
              </a:solidFill>
            </a:ln>
            <a:solidFill>
              <a:schemeClr val="accent1">
                <a:lumMod val="50000"/>
              </a:schemeClr>
            </a:solidFill>
          </a:endParaRPr>
        </a:p>
      </dgm:t>
    </dgm:pt>
    <dgm:pt modelId="{2403988A-A815-4524-B160-A413C1D0B41E}" type="sibTrans" cxnId="{6F9772B6-FC8B-4F62-AD62-FCACE19BF3B1}">
      <dgm:prSet/>
      <dgm:spPr/>
      <dgm:t>
        <a:bodyPr/>
        <a:lstStyle/>
        <a:p>
          <a:endParaRPr lang="cs-CZ">
            <a:ln>
              <a:solidFill>
                <a:schemeClr val="accent1">
                  <a:lumMod val="50000"/>
                </a:schemeClr>
              </a:solidFill>
            </a:ln>
            <a:solidFill>
              <a:schemeClr val="accent1">
                <a:lumMod val="50000"/>
              </a:schemeClr>
            </a:solidFill>
          </a:endParaRPr>
        </a:p>
      </dgm:t>
    </dgm:pt>
    <dgm:pt modelId="{BCE20004-E2A0-45C2-BFC4-8685BDED189A}">
      <dgm:prSet/>
      <dgm:spPr/>
      <dgm:t>
        <a:bodyPr/>
        <a:lstStyle/>
        <a:p>
          <a:endParaRPr lang="cs-CZ">
            <a:ln>
              <a:solidFill>
                <a:schemeClr val="accent1">
                  <a:lumMod val="50000"/>
                </a:schemeClr>
              </a:solidFill>
            </a:ln>
            <a:solidFill>
              <a:schemeClr val="accent1">
                <a:lumMod val="50000"/>
              </a:schemeClr>
            </a:solidFill>
          </a:endParaRPr>
        </a:p>
      </dgm:t>
    </dgm:pt>
    <dgm:pt modelId="{349FF725-8DEE-4013-BE9A-2AB0D1060ECC}" type="parTrans" cxnId="{9BC1058F-A67F-49BB-8156-148968F6ED3E}">
      <dgm:prSet/>
      <dgm:spPr/>
      <dgm:t>
        <a:bodyPr/>
        <a:lstStyle/>
        <a:p>
          <a:endParaRPr lang="cs-CZ">
            <a:ln>
              <a:solidFill>
                <a:schemeClr val="accent1">
                  <a:lumMod val="50000"/>
                </a:schemeClr>
              </a:solidFill>
            </a:ln>
            <a:solidFill>
              <a:schemeClr val="accent1">
                <a:lumMod val="50000"/>
              </a:schemeClr>
            </a:solidFill>
          </a:endParaRPr>
        </a:p>
      </dgm:t>
    </dgm:pt>
    <dgm:pt modelId="{244095EF-22F0-491B-AC45-19F8529CB890}" type="sibTrans" cxnId="{9BC1058F-A67F-49BB-8156-148968F6ED3E}">
      <dgm:prSet/>
      <dgm:spPr/>
      <dgm:t>
        <a:bodyPr/>
        <a:lstStyle/>
        <a:p>
          <a:endParaRPr lang="cs-CZ">
            <a:ln>
              <a:solidFill>
                <a:schemeClr val="accent1">
                  <a:lumMod val="50000"/>
                </a:schemeClr>
              </a:solidFill>
            </a:ln>
            <a:solidFill>
              <a:schemeClr val="accent1">
                <a:lumMod val="50000"/>
              </a:schemeClr>
            </a:solidFill>
          </a:endParaRPr>
        </a:p>
      </dgm:t>
    </dgm:pt>
    <dgm:pt modelId="{D2EA16B8-28C4-447E-832B-A89869D595B8}">
      <dgm:prSet custT="1"/>
      <dgm:spPr/>
      <dgm:t>
        <a:bodyPr/>
        <a:lstStyle/>
        <a:p>
          <a:r>
            <a:rPr lang="cs-CZ" sz="1050" dirty="0" smtClean="0">
              <a:ln>
                <a:solidFill>
                  <a:schemeClr val="accent1">
                    <a:lumMod val="50000"/>
                  </a:schemeClr>
                </a:solidFill>
              </a:ln>
              <a:solidFill>
                <a:schemeClr val="accent1">
                  <a:lumMod val="50000"/>
                </a:schemeClr>
              </a:solidFill>
            </a:rPr>
            <a:t>gumovky</a:t>
          </a:r>
          <a:endParaRPr lang="cs-CZ" sz="1050" dirty="0">
            <a:ln>
              <a:solidFill>
                <a:schemeClr val="accent1">
                  <a:lumMod val="50000"/>
                </a:schemeClr>
              </a:solidFill>
            </a:ln>
            <a:solidFill>
              <a:schemeClr val="accent1">
                <a:lumMod val="50000"/>
              </a:schemeClr>
            </a:solidFill>
          </a:endParaRPr>
        </a:p>
      </dgm:t>
    </dgm:pt>
    <dgm:pt modelId="{520025A2-CCE2-4A25-9B59-C4F9626C1991}" type="parTrans" cxnId="{E938FA77-2114-47F8-9DFC-FBF8F2367CB8}">
      <dgm:prSet/>
      <dgm:spPr/>
      <dgm:t>
        <a:bodyPr/>
        <a:lstStyle/>
        <a:p>
          <a:endParaRPr lang="cs-CZ">
            <a:ln>
              <a:solidFill>
                <a:schemeClr val="accent1">
                  <a:lumMod val="50000"/>
                </a:schemeClr>
              </a:solidFill>
            </a:ln>
            <a:solidFill>
              <a:schemeClr val="accent1">
                <a:lumMod val="50000"/>
              </a:schemeClr>
            </a:solidFill>
          </a:endParaRPr>
        </a:p>
      </dgm:t>
    </dgm:pt>
    <dgm:pt modelId="{89EDC165-D9B2-4509-89A9-2A9BA1A63E80}" type="sibTrans" cxnId="{E938FA77-2114-47F8-9DFC-FBF8F2367CB8}">
      <dgm:prSet/>
      <dgm:spPr/>
      <dgm:t>
        <a:bodyPr/>
        <a:lstStyle/>
        <a:p>
          <a:r>
            <a:rPr lang="cs-CZ" dirty="0" smtClean="0">
              <a:ln>
                <a:solidFill>
                  <a:schemeClr val="accent1">
                    <a:lumMod val="50000"/>
                  </a:schemeClr>
                </a:solidFill>
              </a:ln>
              <a:solidFill>
                <a:schemeClr val="accent1">
                  <a:lumMod val="50000"/>
                </a:schemeClr>
              </a:solidFill>
            </a:rPr>
            <a:t>grep</a:t>
          </a:r>
          <a:endParaRPr lang="cs-CZ" dirty="0">
            <a:ln>
              <a:solidFill>
                <a:schemeClr val="accent1">
                  <a:lumMod val="50000"/>
                </a:schemeClr>
              </a:solidFill>
            </a:ln>
            <a:solidFill>
              <a:schemeClr val="accent1">
                <a:lumMod val="50000"/>
              </a:schemeClr>
            </a:solidFill>
          </a:endParaRPr>
        </a:p>
      </dgm:t>
    </dgm:pt>
    <dgm:pt modelId="{99BEBA82-25F5-4189-9D89-C57D7616FA3A}" type="pres">
      <dgm:prSet presAssocID="{07EC8CE0-114B-4B8B-BC8D-BB3CFA634E82}" presName="Name0" presStyleCnt="0">
        <dgm:presLayoutVars>
          <dgm:chMax/>
          <dgm:chPref/>
          <dgm:dir/>
          <dgm:animLvl val="lvl"/>
        </dgm:presLayoutVars>
      </dgm:prSet>
      <dgm:spPr/>
      <dgm:t>
        <a:bodyPr/>
        <a:lstStyle/>
        <a:p>
          <a:endParaRPr lang="cs-CZ"/>
        </a:p>
      </dgm:t>
    </dgm:pt>
    <dgm:pt modelId="{2D343DA4-5387-46C4-A866-C710DC315DE3}" type="pres">
      <dgm:prSet presAssocID="{7FF8758C-5060-439A-8CD6-65E1F42FD24E}" presName="composite" presStyleCnt="0"/>
      <dgm:spPr/>
    </dgm:pt>
    <dgm:pt modelId="{D2681E5C-CA2F-4AF8-956C-55AA2C968B03}" type="pres">
      <dgm:prSet presAssocID="{7FF8758C-5060-439A-8CD6-65E1F42FD24E}" presName="Parent1" presStyleLbl="node1" presStyleIdx="0" presStyleCnt="8">
        <dgm:presLayoutVars>
          <dgm:chMax val="1"/>
          <dgm:chPref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927CD3F-14C6-4F2E-8109-0ABF109095FC}" type="pres">
      <dgm:prSet presAssocID="{7FF8758C-5060-439A-8CD6-65E1F42FD24E}" presName="Childtext1" presStyleLbl="revTx" presStyleIdx="0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D35BEB6-9847-487E-B253-271F402D7FE7}" type="pres">
      <dgm:prSet presAssocID="{7FF8758C-5060-439A-8CD6-65E1F42FD24E}" presName="BalanceSpacing" presStyleCnt="0"/>
      <dgm:spPr/>
    </dgm:pt>
    <dgm:pt modelId="{48C94091-709F-4BD1-8F8D-3A7C22F27249}" type="pres">
      <dgm:prSet presAssocID="{7FF8758C-5060-439A-8CD6-65E1F42FD24E}" presName="BalanceSpacing1" presStyleCnt="0"/>
      <dgm:spPr/>
    </dgm:pt>
    <dgm:pt modelId="{F80D3144-D376-46B2-BFAA-B469BD84167D}" type="pres">
      <dgm:prSet presAssocID="{40EE861A-D557-4318-815A-525963D369D0}" presName="Accent1Text" presStyleLbl="node1" presStyleIdx="1" presStyleCnt="8"/>
      <dgm:spPr/>
      <dgm:t>
        <a:bodyPr/>
        <a:lstStyle/>
        <a:p>
          <a:endParaRPr lang="cs-CZ"/>
        </a:p>
      </dgm:t>
    </dgm:pt>
    <dgm:pt modelId="{3FE0FA26-6545-4320-814B-52CA575E3ACE}" type="pres">
      <dgm:prSet presAssocID="{40EE861A-D557-4318-815A-525963D369D0}" presName="spaceBetweenRectangles" presStyleCnt="0"/>
      <dgm:spPr/>
    </dgm:pt>
    <dgm:pt modelId="{1C77B692-6D71-45AD-B391-3E797EA002E0}" type="pres">
      <dgm:prSet presAssocID="{F8687C11-7EC9-4CAB-93C4-5E4313140340}" presName="composite" presStyleCnt="0"/>
      <dgm:spPr/>
    </dgm:pt>
    <dgm:pt modelId="{35888738-5F7D-4B5A-8FAF-D9205CFC0F4B}" type="pres">
      <dgm:prSet presAssocID="{F8687C11-7EC9-4CAB-93C4-5E4313140340}" presName="Parent1" presStyleLbl="node1" presStyleIdx="2" presStyleCnt="8">
        <dgm:presLayoutVars>
          <dgm:chMax val="1"/>
          <dgm:chPref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841B15C-1612-4FC1-98EB-4CE8DC7E6F05}" type="pres">
      <dgm:prSet presAssocID="{F8687C11-7EC9-4CAB-93C4-5E4313140340}" presName="Childtext1" presStyleLbl="revTx" presStyleIdx="1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49E1C99-B488-4688-B551-76FEE6C95AD7}" type="pres">
      <dgm:prSet presAssocID="{F8687C11-7EC9-4CAB-93C4-5E4313140340}" presName="BalanceSpacing" presStyleCnt="0"/>
      <dgm:spPr/>
    </dgm:pt>
    <dgm:pt modelId="{B98B109A-A493-4826-8DE8-0DE23ECB57C0}" type="pres">
      <dgm:prSet presAssocID="{F8687C11-7EC9-4CAB-93C4-5E4313140340}" presName="BalanceSpacing1" presStyleCnt="0"/>
      <dgm:spPr/>
    </dgm:pt>
    <dgm:pt modelId="{27C59C9F-CBB7-4A97-B152-B82F2045423E}" type="pres">
      <dgm:prSet presAssocID="{351FB03C-8643-41EB-8B02-439D434D4B99}" presName="Accent1Text" presStyleLbl="node1" presStyleIdx="3" presStyleCnt="8"/>
      <dgm:spPr/>
      <dgm:t>
        <a:bodyPr/>
        <a:lstStyle/>
        <a:p>
          <a:endParaRPr lang="cs-CZ"/>
        </a:p>
      </dgm:t>
    </dgm:pt>
    <dgm:pt modelId="{D386FA43-45F6-4025-A5A6-B5672EEB3BD4}" type="pres">
      <dgm:prSet presAssocID="{351FB03C-8643-41EB-8B02-439D434D4B99}" presName="spaceBetweenRectangles" presStyleCnt="0"/>
      <dgm:spPr/>
    </dgm:pt>
    <dgm:pt modelId="{776F6F67-2AC7-4E76-8A2B-9525066A619F}" type="pres">
      <dgm:prSet presAssocID="{D2EA16B8-28C4-447E-832B-A89869D595B8}" presName="composite" presStyleCnt="0"/>
      <dgm:spPr/>
    </dgm:pt>
    <dgm:pt modelId="{2FACD4EC-C0C8-4A33-8B41-45F88E09DD29}" type="pres">
      <dgm:prSet presAssocID="{D2EA16B8-28C4-447E-832B-A89869D595B8}" presName="Parent1" presStyleLbl="node1" presStyleIdx="4" presStyleCnt="8">
        <dgm:presLayoutVars>
          <dgm:chMax val="1"/>
          <dgm:chPref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ED11175-B0FA-4799-9329-114DA61F0D91}" type="pres">
      <dgm:prSet presAssocID="{D2EA16B8-28C4-447E-832B-A89869D595B8}" presName="Childtext1" presStyleLbl="revTx" presStyleIdx="2" presStyleCnt="4">
        <dgm:presLayoutVars>
          <dgm:chMax val="0"/>
          <dgm:chPref val="0"/>
          <dgm:bulletEnabled val="1"/>
        </dgm:presLayoutVars>
      </dgm:prSet>
      <dgm:spPr/>
    </dgm:pt>
    <dgm:pt modelId="{883A5F8E-4CB2-4C2B-93D4-192CB44F4E35}" type="pres">
      <dgm:prSet presAssocID="{D2EA16B8-28C4-447E-832B-A89869D595B8}" presName="BalanceSpacing" presStyleCnt="0"/>
      <dgm:spPr/>
    </dgm:pt>
    <dgm:pt modelId="{DE8C015D-5F04-4BF7-935A-C390086693DE}" type="pres">
      <dgm:prSet presAssocID="{D2EA16B8-28C4-447E-832B-A89869D595B8}" presName="BalanceSpacing1" presStyleCnt="0"/>
      <dgm:spPr/>
    </dgm:pt>
    <dgm:pt modelId="{65828E24-ADB8-4331-ADC5-699CA2A67245}" type="pres">
      <dgm:prSet presAssocID="{89EDC165-D9B2-4509-89A9-2A9BA1A63E80}" presName="Accent1Text" presStyleLbl="node1" presStyleIdx="5" presStyleCnt="8"/>
      <dgm:spPr/>
      <dgm:t>
        <a:bodyPr/>
        <a:lstStyle/>
        <a:p>
          <a:endParaRPr lang="cs-CZ"/>
        </a:p>
      </dgm:t>
    </dgm:pt>
    <dgm:pt modelId="{A7911999-F7BD-4266-98E1-C05B994FAFF5}" type="pres">
      <dgm:prSet presAssocID="{89EDC165-D9B2-4509-89A9-2A9BA1A63E80}" presName="spaceBetweenRectangles" presStyleCnt="0"/>
      <dgm:spPr/>
    </dgm:pt>
    <dgm:pt modelId="{3BFB1091-C3CB-452C-993C-D912DD9439EA}" type="pres">
      <dgm:prSet presAssocID="{2990F209-1254-4A6B-BEF6-E407297FACA0}" presName="composite" presStyleCnt="0"/>
      <dgm:spPr/>
    </dgm:pt>
    <dgm:pt modelId="{566DB982-A9F3-439A-9047-1B62CC896890}" type="pres">
      <dgm:prSet presAssocID="{2990F209-1254-4A6B-BEF6-E407297FACA0}" presName="Parent1" presStyleLbl="node1" presStyleIdx="6" presStyleCnt="8">
        <dgm:presLayoutVars>
          <dgm:chMax val="1"/>
          <dgm:chPref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C07308A-361C-47BC-BD83-67C012368A75}" type="pres">
      <dgm:prSet presAssocID="{2990F209-1254-4A6B-BEF6-E407297FACA0}" presName="Childtext1" presStyleLbl="revTx" presStyleIdx="3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FF07495-BDBA-4FFD-8EC3-C0DA701C2D86}" type="pres">
      <dgm:prSet presAssocID="{2990F209-1254-4A6B-BEF6-E407297FACA0}" presName="BalanceSpacing" presStyleCnt="0"/>
      <dgm:spPr/>
    </dgm:pt>
    <dgm:pt modelId="{237FAC7E-28D0-4598-9B16-866B5DF39366}" type="pres">
      <dgm:prSet presAssocID="{2990F209-1254-4A6B-BEF6-E407297FACA0}" presName="BalanceSpacing1" presStyleCnt="0"/>
      <dgm:spPr/>
    </dgm:pt>
    <dgm:pt modelId="{72B6CD7A-0779-4285-BD5F-D385251BFD52}" type="pres">
      <dgm:prSet presAssocID="{6C4D9ABF-8C8E-4B60-9F82-AB5073F5687A}" presName="Accent1Text" presStyleLbl="node1" presStyleIdx="7" presStyleCnt="8" custLinFactX="-100000" custLinFactY="-71709" custLinFactNeighborX="-117435" custLinFactNeighborY="-100000"/>
      <dgm:spPr/>
      <dgm:t>
        <a:bodyPr/>
        <a:lstStyle/>
        <a:p>
          <a:endParaRPr lang="cs-CZ"/>
        </a:p>
      </dgm:t>
    </dgm:pt>
  </dgm:ptLst>
  <dgm:cxnLst>
    <dgm:cxn modelId="{09B2E80F-527F-4CE4-BD5F-55796108A323}" srcId="{07EC8CE0-114B-4B8B-BC8D-BB3CFA634E82}" destId="{7FF8758C-5060-439A-8CD6-65E1F42FD24E}" srcOrd="0" destOrd="0" parTransId="{2CD28BE0-A16A-497C-9FC3-6835C796D681}" sibTransId="{40EE861A-D557-4318-815A-525963D369D0}"/>
    <dgm:cxn modelId="{95C1EB96-FAE5-4B80-8164-6B7C89C0B1A1}" srcId="{07EC8CE0-114B-4B8B-BC8D-BB3CFA634E82}" destId="{F8687C11-7EC9-4CAB-93C4-5E4313140340}" srcOrd="1" destOrd="0" parTransId="{506F27B9-16FD-472E-807C-BEEB440A7519}" sibTransId="{351FB03C-8643-41EB-8B02-439D434D4B99}"/>
    <dgm:cxn modelId="{223EC8A7-2573-47A9-931E-36C7D1CB4CE6}" type="presOf" srcId="{F8687C11-7EC9-4CAB-93C4-5E4313140340}" destId="{35888738-5F7D-4B5A-8FAF-D9205CFC0F4B}" srcOrd="0" destOrd="0" presId="urn:microsoft.com/office/officeart/2008/layout/AlternatingHexagons"/>
    <dgm:cxn modelId="{078C810F-715B-44D3-AED7-5CC6342EA08E}" srcId="{07EC8CE0-114B-4B8B-BC8D-BB3CFA634E82}" destId="{2990F209-1254-4A6B-BEF6-E407297FACA0}" srcOrd="3" destOrd="0" parTransId="{215F3C38-6F86-4C80-8E41-D4DE36A81C7C}" sibTransId="{6C4D9ABF-8C8E-4B60-9F82-AB5073F5687A}"/>
    <dgm:cxn modelId="{6F9772B6-FC8B-4F62-AD62-FCACE19BF3B1}" srcId="{2990F209-1254-4A6B-BEF6-E407297FACA0}" destId="{169E542C-F0DF-4DC3-8E92-D02D7573FD7F}" srcOrd="0" destOrd="0" parTransId="{5CD9CBA3-5D67-4E1F-9260-A891D5C113AB}" sibTransId="{2403988A-A815-4524-B160-A413C1D0B41E}"/>
    <dgm:cxn modelId="{E1F46305-1DF5-48BD-93AD-1D0813081A3A}" srcId="{7FF8758C-5060-439A-8CD6-65E1F42FD24E}" destId="{E0798A77-8C09-4686-9EC6-249D518F1273}" srcOrd="0" destOrd="0" parTransId="{5C64BDDD-C49E-4AF3-888C-ECF0774F8E80}" sibTransId="{76DD6A4D-AAD6-49AA-B97C-2BBBECFCA0D6}"/>
    <dgm:cxn modelId="{5DD11E7A-A724-4672-A54A-A06733EDE731}" type="presOf" srcId="{D2EA16B8-28C4-447E-832B-A89869D595B8}" destId="{2FACD4EC-C0C8-4A33-8B41-45F88E09DD29}" srcOrd="0" destOrd="0" presId="urn:microsoft.com/office/officeart/2008/layout/AlternatingHexagons"/>
    <dgm:cxn modelId="{9BC1058F-A67F-49BB-8156-148968F6ED3E}" srcId="{7FF8758C-5060-439A-8CD6-65E1F42FD24E}" destId="{BCE20004-E2A0-45C2-BFC4-8685BDED189A}" srcOrd="1" destOrd="0" parTransId="{349FF725-8DEE-4013-BE9A-2AB0D1060ECC}" sibTransId="{244095EF-22F0-491B-AC45-19F8529CB890}"/>
    <dgm:cxn modelId="{4DBD7622-2D12-4761-ABA0-E5061339B2B6}" type="presOf" srcId="{6C4D9ABF-8C8E-4B60-9F82-AB5073F5687A}" destId="{72B6CD7A-0779-4285-BD5F-D385251BFD52}" srcOrd="0" destOrd="0" presId="urn:microsoft.com/office/officeart/2008/layout/AlternatingHexagons"/>
    <dgm:cxn modelId="{8259D0D4-804B-42A9-AFA9-261BCE93497D}" type="presOf" srcId="{CFE8C6FE-BC15-44FB-A1A0-A36F25F2B686}" destId="{8841B15C-1612-4FC1-98EB-4CE8DC7E6F05}" srcOrd="0" destOrd="0" presId="urn:microsoft.com/office/officeart/2008/layout/AlternatingHexagons"/>
    <dgm:cxn modelId="{88A6D513-3C1E-4CBA-A610-AA54E8E4A4BE}" type="presOf" srcId="{169E542C-F0DF-4DC3-8E92-D02D7573FD7F}" destId="{5C07308A-361C-47BC-BD83-67C012368A75}" srcOrd="0" destOrd="0" presId="urn:microsoft.com/office/officeart/2008/layout/AlternatingHexagons"/>
    <dgm:cxn modelId="{99299BC7-EE04-44F1-8135-4C58B9652A72}" type="presOf" srcId="{7FF8758C-5060-439A-8CD6-65E1F42FD24E}" destId="{D2681E5C-CA2F-4AF8-956C-55AA2C968B03}" srcOrd="0" destOrd="0" presId="urn:microsoft.com/office/officeart/2008/layout/AlternatingHexagons"/>
    <dgm:cxn modelId="{E938FA77-2114-47F8-9DFC-FBF8F2367CB8}" srcId="{07EC8CE0-114B-4B8B-BC8D-BB3CFA634E82}" destId="{D2EA16B8-28C4-447E-832B-A89869D595B8}" srcOrd="2" destOrd="0" parTransId="{520025A2-CCE2-4A25-9B59-C4F9626C1991}" sibTransId="{89EDC165-D9B2-4509-89A9-2A9BA1A63E80}"/>
    <dgm:cxn modelId="{CF2BFE10-738A-458D-87C0-A7D4F4FB7229}" type="presOf" srcId="{40EE861A-D557-4318-815A-525963D369D0}" destId="{F80D3144-D376-46B2-BFAA-B469BD84167D}" srcOrd="0" destOrd="0" presId="urn:microsoft.com/office/officeart/2008/layout/AlternatingHexagons"/>
    <dgm:cxn modelId="{F3511160-3B43-41F1-AAD5-2234A36F78E7}" type="presOf" srcId="{89EDC165-D9B2-4509-89A9-2A9BA1A63E80}" destId="{65828E24-ADB8-4331-ADC5-699CA2A67245}" srcOrd="0" destOrd="0" presId="urn:microsoft.com/office/officeart/2008/layout/AlternatingHexagons"/>
    <dgm:cxn modelId="{228AECE8-08A1-4754-BFF6-68425A68A130}" srcId="{F8687C11-7EC9-4CAB-93C4-5E4313140340}" destId="{CFE8C6FE-BC15-44FB-A1A0-A36F25F2B686}" srcOrd="0" destOrd="0" parTransId="{33A084C7-4445-4E0C-A638-CC5E98952B41}" sibTransId="{7ECDD32E-C54F-486B-A0D8-B91E981C3175}"/>
    <dgm:cxn modelId="{0DC62669-6AB2-4A5E-A5C4-5F9436A1EB80}" type="presOf" srcId="{2990F209-1254-4A6B-BEF6-E407297FACA0}" destId="{566DB982-A9F3-439A-9047-1B62CC896890}" srcOrd="0" destOrd="0" presId="urn:microsoft.com/office/officeart/2008/layout/AlternatingHexagons"/>
    <dgm:cxn modelId="{3F2CB8DB-D984-4C8F-B4EB-869E176BC810}" type="presOf" srcId="{BCE20004-E2A0-45C2-BFC4-8685BDED189A}" destId="{0927CD3F-14C6-4F2E-8109-0ABF109095FC}" srcOrd="0" destOrd="1" presId="urn:microsoft.com/office/officeart/2008/layout/AlternatingHexagons"/>
    <dgm:cxn modelId="{225B6591-E0D9-4E9D-A66E-2192AA221FF2}" type="presOf" srcId="{E0798A77-8C09-4686-9EC6-249D518F1273}" destId="{0927CD3F-14C6-4F2E-8109-0ABF109095FC}" srcOrd="0" destOrd="0" presId="urn:microsoft.com/office/officeart/2008/layout/AlternatingHexagons"/>
    <dgm:cxn modelId="{F511456E-19DD-469B-B82C-14FBF9A69713}" type="presOf" srcId="{351FB03C-8643-41EB-8B02-439D434D4B99}" destId="{27C59C9F-CBB7-4A97-B152-B82F2045423E}" srcOrd="0" destOrd="0" presId="urn:microsoft.com/office/officeart/2008/layout/AlternatingHexagons"/>
    <dgm:cxn modelId="{C9431128-8B76-4B96-B3FC-A3D98E21A78F}" type="presOf" srcId="{07EC8CE0-114B-4B8B-BC8D-BB3CFA634E82}" destId="{99BEBA82-25F5-4189-9D89-C57D7616FA3A}" srcOrd="0" destOrd="0" presId="urn:microsoft.com/office/officeart/2008/layout/AlternatingHexagons"/>
    <dgm:cxn modelId="{8F961C28-68FC-4C2D-A18C-D5D9167069D7}" type="presParOf" srcId="{99BEBA82-25F5-4189-9D89-C57D7616FA3A}" destId="{2D343DA4-5387-46C4-A866-C710DC315DE3}" srcOrd="0" destOrd="0" presId="urn:microsoft.com/office/officeart/2008/layout/AlternatingHexagons"/>
    <dgm:cxn modelId="{00E06DC7-D6F7-49D2-8A1A-54F55DA2FF29}" type="presParOf" srcId="{2D343DA4-5387-46C4-A866-C710DC315DE3}" destId="{D2681E5C-CA2F-4AF8-956C-55AA2C968B03}" srcOrd="0" destOrd="0" presId="urn:microsoft.com/office/officeart/2008/layout/AlternatingHexagons"/>
    <dgm:cxn modelId="{44AEEC7A-CDE1-4A9D-A308-86AFF174F855}" type="presParOf" srcId="{2D343DA4-5387-46C4-A866-C710DC315DE3}" destId="{0927CD3F-14C6-4F2E-8109-0ABF109095FC}" srcOrd="1" destOrd="0" presId="urn:microsoft.com/office/officeart/2008/layout/AlternatingHexagons"/>
    <dgm:cxn modelId="{8DCB6199-9649-44E9-81D5-663B4FF59F20}" type="presParOf" srcId="{2D343DA4-5387-46C4-A866-C710DC315DE3}" destId="{3D35BEB6-9847-487E-B253-271F402D7FE7}" srcOrd="2" destOrd="0" presId="urn:microsoft.com/office/officeart/2008/layout/AlternatingHexagons"/>
    <dgm:cxn modelId="{C11553E5-0E20-4B28-93CE-129DD123DF4A}" type="presParOf" srcId="{2D343DA4-5387-46C4-A866-C710DC315DE3}" destId="{48C94091-709F-4BD1-8F8D-3A7C22F27249}" srcOrd="3" destOrd="0" presId="urn:microsoft.com/office/officeart/2008/layout/AlternatingHexagons"/>
    <dgm:cxn modelId="{59733209-AE66-442B-96FD-DA2ACA176411}" type="presParOf" srcId="{2D343DA4-5387-46C4-A866-C710DC315DE3}" destId="{F80D3144-D376-46B2-BFAA-B469BD84167D}" srcOrd="4" destOrd="0" presId="urn:microsoft.com/office/officeart/2008/layout/AlternatingHexagons"/>
    <dgm:cxn modelId="{045639FE-CC2A-4C73-A14F-7AD3F36E4D8D}" type="presParOf" srcId="{99BEBA82-25F5-4189-9D89-C57D7616FA3A}" destId="{3FE0FA26-6545-4320-814B-52CA575E3ACE}" srcOrd="1" destOrd="0" presId="urn:microsoft.com/office/officeart/2008/layout/AlternatingHexagons"/>
    <dgm:cxn modelId="{1E86796A-7388-4BC3-8B1A-F4ADE8FA1DEA}" type="presParOf" srcId="{99BEBA82-25F5-4189-9D89-C57D7616FA3A}" destId="{1C77B692-6D71-45AD-B391-3E797EA002E0}" srcOrd="2" destOrd="0" presId="urn:microsoft.com/office/officeart/2008/layout/AlternatingHexagons"/>
    <dgm:cxn modelId="{A0035F34-A0C6-4C34-A11E-B356E163CAD7}" type="presParOf" srcId="{1C77B692-6D71-45AD-B391-3E797EA002E0}" destId="{35888738-5F7D-4B5A-8FAF-D9205CFC0F4B}" srcOrd="0" destOrd="0" presId="urn:microsoft.com/office/officeart/2008/layout/AlternatingHexagons"/>
    <dgm:cxn modelId="{2C7552B2-B9CC-4875-88BA-AAB5A6E52892}" type="presParOf" srcId="{1C77B692-6D71-45AD-B391-3E797EA002E0}" destId="{8841B15C-1612-4FC1-98EB-4CE8DC7E6F05}" srcOrd="1" destOrd="0" presId="urn:microsoft.com/office/officeart/2008/layout/AlternatingHexagons"/>
    <dgm:cxn modelId="{209DF373-E957-46C8-ABC0-3D9F0553EDD5}" type="presParOf" srcId="{1C77B692-6D71-45AD-B391-3E797EA002E0}" destId="{E49E1C99-B488-4688-B551-76FEE6C95AD7}" srcOrd="2" destOrd="0" presId="urn:microsoft.com/office/officeart/2008/layout/AlternatingHexagons"/>
    <dgm:cxn modelId="{5C5D1ED3-0AA3-465B-8EE1-80E35D81FED5}" type="presParOf" srcId="{1C77B692-6D71-45AD-B391-3E797EA002E0}" destId="{B98B109A-A493-4826-8DE8-0DE23ECB57C0}" srcOrd="3" destOrd="0" presId="urn:microsoft.com/office/officeart/2008/layout/AlternatingHexagons"/>
    <dgm:cxn modelId="{14DE4773-6FA2-4783-B332-B79F78D3040E}" type="presParOf" srcId="{1C77B692-6D71-45AD-B391-3E797EA002E0}" destId="{27C59C9F-CBB7-4A97-B152-B82F2045423E}" srcOrd="4" destOrd="0" presId="urn:microsoft.com/office/officeart/2008/layout/AlternatingHexagons"/>
    <dgm:cxn modelId="{74665796-B9A2-4D16-B9A4-634F4D4531BC}" type="presParOf" srcId="{99BEBA82-25F5-4189-9D89-C57D7616FA3A}" destId="{D386FA43-45F6-4025-A5A6-B5672EEB3BD4}" srcOrd="3" destOrd="0" presId="urn:microsoft.com/office/officeart/2008/layout/AlternatingHexagons"/>
    <dgm:cxn modelId="{C861880C-4CBF-43A0-B02C-A53BB31C0CCF}" type="presParOf" srcId="{99BEBA82-25F5-4189-9D89-C57D7616FA3A}" destId="{776F6F67-2AC7-4E76-8A2B-9525066A619F}" srcOrd="4" destOrd="0" presId="urn:microsoft.com/office/officeart/2008/layout/AlternatingHexagons"/>
    <dgm:cxn modelId="{740FACFD-7568-4D32-8EE5-0E1558FABA17}" type="presParOf" srcId="{776F6F67-2AC7-4E76-8A2B-9525066A619F}" destId="{2FACD4EC-C0C8-4A33-8B41-45F88E09DD29}" srcOrd="0" destOrd="0" presId="urn:microsoft.com/office/officeart/2008/layout/AlternatingHexagons"/>
    <dgm:cxn modelId="{C4C30316-83D6-44F3-B87C-2EE25685C3D1}" type="presParOf" srcId="{776F6F67-2AC7-4E76-8A2B-9525066A619F}" destId="{5ED11175-B0FA-4799-9329-114DA61F0D91}" srcOrd="1" destOrd="0" presId="urn:microsoft.com/office/officeart/2008/layout/AlternatingHexagons"/>
    <dgm:cxn modelId="{8C595770-1474-4EC2-8B44-D690C973A80C}" type="presParOf" srcId="{776F6F67-2AC7-4E76-8A2B-9525066A619F}" destId="{883A5F8E-4CB2-4C2B-93D4-192CB44F4E35}" srcOrd="2" destOrd="0" presId="urn:microsoft.com/office/officeart/2008/layout/AlternatingHexagons"/>
    <dgm:cxn modelId="{BB1C7A40-5641-4622-ACFF-7E52E3E65701}" type="presParOf" srcId="{776F6F67-2AC7-4E76-8A2B-9525066A619F}" destId="{DE8C015D-5F04-4BF7-935A-C390086693DE}" srcOrd="3" destOrd="0" presId="urn:microsoft.com/office/officeart/2008/layout/AlternatingHexagons"/>
    <dgm:cxn modelId="{09DC6804-9AE9-4B2A-BF7A-BABD725A916D}" type="presParOf" srcId="{776F6F67-2AC7-4E76-8A2B-9525066A619F}" destId="{65828E24-ADB8-4331-ADC5-699CA2A67245}" srcOrd="4" destOrd="0" presId="urn:microsoft.com/office/officeart/2008/layout/AlternatingHexagons"/>
    <dgm:cxn modelId="{540D6112-A44B-4B86-A2DA-06D3FDABF91F}" type="presParOf" srcId="{99BEBA82-25F5-4189-9D89-C57D7616FA3A}" destId="{A7911999-F7BD-4266-98E1-C05B994FAFF5}" srcOrd="5" destOrd="0" presId="urn:microsoft.com/office/officeart/2008/layout/AlternatingHexagons"/>
    <dgm:cxn modelId="{90D7C357-33A9-43A5-A452-D2A97E9CC248}" type="presParOf" srcId="{99BEBA82-25F5-4189-9D89-C57D7616FA3A}" destId="{3BFB1091-C3CB-452C-993C-D912DD9439EA}" srcOrd="6" destOrd="0" presId="urn:microsoft.com/office/officeart/2008/layout/AlternatingHexagons"/>
    <dgm:cxn modelId="{57CA527A-A460-4A21-99DE-BF11F89AD8DB}" type="presParOf" srcId="{3BFB1091-C3CB-452C-993C-D912DD9439EA}" destId="{566DB982-A9F3-439A-9047-1B62CC896890}" srcOrd="0" destOrd="0" presId="urn:microsoft.com/office/officeart/2008/layout/AlternatingHexagons"/>
    <dgm:cxn modelId="{0A836BFE-9AFC-445D-A80D-5E46452BBBAE}" type="presParOf" srcId="{3BFB1091-C3CB-452C-993C-D912DD9439EA}" destId="{5C07308A-361C-47BC-BD83-67C012368A75}" srcOrd="1" destOrd="0" presId="urn:microsoft.com/office/officeart/2008/layout/AlternatingHexagons"/>
    <dgm:cxn modelId="{C3DFE758-1740-4230-8DC9-9658C8C3584F}" type="presParOf" srcId="{3BFB1091-C3CB-452C-993C-D912DD9439EA}" destId="{DFF07495-BDBA-4FFD-8EC3-C0DA701C2D86}" srcOrd="2" destOrd="0" presId="urn:microsoft.com/office/officeart/2008/layout/AlternatingHexagons"/>
    <dgm:cxn modelId="{629F14EF-D62E-4414-BC29-D90A52538C84}" type="presParOf" srcId="{3BFB1091-C3CB-452C-993C-D912DD9439EA}" destId="{237FAC7E-28D0-4598-9B16-866B5DF39366}" srcOrd="3" destOrd="0" presId="urn:microsoft.com/office/officeart/2008/layout/AlternatingHexagons"/>
    <dgm:cxn modelId="{DBFD4E39-3CC3-46F9-8D0A-C67C2876B8ED}" type="presParOf" srcId="{3BFB1091-C3CB-452C-993C-D912DD9439EA}" destId="{72B6CD7A-0779-4285-BD5F-D385251BFD52}" srcOrd="4" destOrd="0" presId="urn:microsoft.com/office/officeart/2008/layout/AlternatingHexagons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9E484BA4-2557-49E5-8A4C-5547FC8D0F3B}" type="doc">
      <dgm:prSet loTypeId="urn:microsoft.com/office/officeart/2008/layout/AlternatingHexagons" loCatId="list" qsTypeId="urn:microsoft.com/office/officeart/2005/8/quickstyle/3d5" qsCatId="3D" csTypeId="urn:microsoft.com/office/officeart/2005/8/colors/colorful1#2" csCatId="colorful" phldr="1"/>
      <dgm:spPr/>
      <dgm:t>
        <a:bodyPr/>
        <a:lstStyle/>
        <a:p>
          <a:endParaRPr lang="cs-CZ"/>
        </a:p>
      </dgm:t>
    </dgm:pt>
    <dgm:pt modelId="{8B118383-D530-43CF-8E0A-98ACBA52A758}">
      <dgm:prSet phldrT="[Text]" custT="1"/>
      <dgm:spPr/>
      <dgm:t>
        <a:bodyPr/>
        <a:lstStyle/>
        <a:p>
          <a:r>
            <a:rPr lang="cs-CZ" sz="1400" smtClean="0">
              <a:solidFill>
                <a:schemeClr val="accent1">
                  <a:lumMod val="50000"/>
                </a:schemeClr>
              </a:solidFill>
            </a:rPr>
            <a:t>fotoaparát</a:t>
          </a:r>
          <a:endParaRPr lang="cs-CZ" sz="1400">
            <a:solidFill>
              <a:schemeClr val="accent1">
                <a:lumMod val="50000"/>
              </a:schemeClr>
            </a:solidFill>
          </a:endParaRPr>
        </a:p>
      </dgm:t>
    </dgm:pt>
    <dgm:pt modelId="{31ECA48B-793B-41EC-95CF-7B3E7D8EEDE7}" type="parTrans" cxnId="{8E9D6E8E-7BC5-4D03-A504-557B9EA1CDD7}">
      <dgm:prSet/>
      <dgm:spPr/>
      <dgm:t>
        <a:bodyPr/>
        <a:lstStyle/>
        <a:p>
          <a:endParaRPr lang="cs-CZ">
            <a:solidFill>
              <a:schemeClr val="accent1">
                <a:lumMod val="50000"/>
              </a:schemeClr>
            </a:solidFill>
          </a:endParaRPr>
        </a:p>
      </dgm:t>
    </dgm:pt>
    <dgm:pt modelId="{9D6C1E6E-916B-4F03-9554-8E000145939D}" type="sibTrans" cxnId="{8E9D6E8E-7BC5-4D03-A504-557B9EA1CDD7}">
      <dgm:prSet/>
      <dgm:spPr/>
      <dgm:t>
        <a:bodyPr/>
        <a:lstStyle/>
        <a:p>
          <a:r>
            <a:rPr lang="cs-CZ" dirty="0" smtClean="0">
              <a:solidFill>
                <a:schemeClr val="accent1">
                  <a:lumMod val="50000"/>
                </a:schemeClr>
              </a:solidFill>
            </a:rPr>
            <a:t>film</a:t>
          </a:r>
          <a:endParaRPr lang="cs-CZ" dirty="0">
            <a:solidFill>
              <a:schemeClr val="accent1">
                <a:lumMod val="50000"/>
              </a:schemeClr>
            </a:solidFill>
          </a:endParaRPr>
        </a:p>
      </dgm:t>
    </dgm:pt>
    <dgm:pt modelId="{41185802-4988-4F5B-9DE0-8C733559925E}">
      <dgm:prSet phldrT="[Text]" phldr="1"/>
      <dgm:spPr/>
      <dgm:t>
        <a:bodyPr/>
        <a:lstStyle/>
        <a:p>
          <a:endParaRPr lang="cs-CZ">
            <a:solidFill>
              <a:schemeClr val="accent1">
                <a:lumMod val="50000"/>
              </a:schemeClr>
            </a:solidFill>
          </a:endParaRPr>
        </a:p>
      </dgm:t>
    </dgm:pt>
    <dgm:pt modelId="{B31C883E-6ABF-4632-B989-512A020C0CB7}" type="parTrans" cxnId="{F4F2598D-96E9-411A-B4C8-A13CC81D8397}">
      <dgm:prSet/>
      <dgm:spPr/>
      <dgm:t>
        <a:bodyPr/>
        <a:lstStyle/>
        <a:p>
          <a:endParaRPr lang="cs-CZ">
            <a:solidFill>
              <a:schemeClr val="accent1">
                <a:lumMod val="50000"/>
              </a:schemeClr>
            </a:solidFill>
          </a:endParaRPr>
        </a:p>
      </dgm:t>
    </dgm:pt>
    <dgm:pt modelId="{C8509B87-0A92-4127-8DBC-E650F8E1B42E}" type="sibTrans" cxnId="{F4F2598D-96E9-411A-B4C8-A13CC81D8397}">
      <dgm:prSet/>
      <dgm:spPr/>
      <dgm:t>
        <a:bodyPr/>
        <a:lstStyle/>
        <a:p>
          <a:endParaRPr lang="cs-CZ">
            <a:solidFill>
              <a:schemeClr val="accent1">
                <a:lumMod val="50000"/>
              </a:schemeClr>
            </a:solidFill>
          </a:endParaRPr>
        </a:p>
      </dgm:t>
    </dgm:pt>
    <dgm:pt modelId="{EA4B3626-E380-49B4-82BC-3F11247936EA}">
      <dgm:prSet phldrT="[Text]"/>
      <dgm:spPr/>
      <dgm:t>
        <a:bodyPr/>
        <a:lstStyle/>
        <a:p>
          <a:r>
            <a:rPr lang="cs-CZ" dirty="0" smtClean="0">
              <a:solidFill>
                <a:schemeClr val="accent1">
                  <a:lumMod val="50000"/>
                </a:schemeClr>
              </a:solidFill>
            </a:rPr>
            <a:t>fotbalista</a:t>
          </a:r>
          <a:endParaRPr lang="cs-CZ" dirty="0">
            <a:solidFill>
              <a:schemeClr val="accent1">
                <a:lumMod val="50000"/>
              </a:schemeClr>
            </a:solidFill>
          </a:endParaRPr>
        </a:p>
      </dgm:t>
    </dgm:pt>
    <dgm:pt modelId="{F772291A-5B47-4330-80C9-546D750662E0}" type="parTrans" cxnId="{EF4D22D6-2ACE-42F1-B05D-402B44A7CC76}">
      <dgm:prSet/>
      <dgm:spPr/>
      <dgm:t>
        <a:bodyPr/>
        <a:lstStyle/>
        <a:p>
          <a:endParaRPr lang="cs-CZ">
            <a:solidFill>
              <a:schemeClr val="accent1">
                <a:lumMod val="50000"/>
              </a:schemeClr>
            </a:solidFill>
          </a:endParaRPr>
        </a:p>
      </dgm:t>
    </dgm:pt>
    <dgm:pt modelId="{5447AE57-EB28-4BAB-9654-D90A3A3BBDFB}" type="sibTrans" cxnId="{EF4D22D6-2ACE-42F1-B05D-402B44A7CC76}">
      <dgm:prSet/>
      <dgm:spPr/>
      <dgm:t>
        <a:bodyPr/>
        <a:lstStyle/>
        <a:p>
          <a:r>
            <a:rPr lang="cs-CZ" dirty="0" smtClean="0">
              <a:solidFill>
                <a:schemeClr val="accent1">
                  <a:lumMod val="50000"/>
                </a:schemeClr>
              </a:solidFill>
            </a:rPr>
            <a:t>filtr</a:t>
          </a:r>
          <a:endParaRPr lang="cs-CZ" dirty="0">
            <a:solidFill>
              <a:schemeClr val="accent1">
                <a:lumMod val="50000"/>
              </a:schemeClr>
            </a:solidFill>
          </a:endParaRPr>
        </a:p>
      </dgm:t>
    </dgm:pt>
    <dgm:pt modelId="{341B4276-60ED-4F9E-8B8B-CE0229C06617}">
      <dgm:prSet phldrT="[Text]" phldr="1"/>
      <dgm:spPr/>
      <dgm:t>
        <a:bodyPr/>
        <a:lstStyle/>
        <a:p>
          <a:endParaRPr lang="cs-CZ">
            <a:solidFill>
              <a:schemeClr val="accent1">
                <a:lumMod val="50000"/>
              </a:schemeClr>
            </a:solidFill>
          </a:endParaRPr>
        </a:p>
      </dgm:t>
    </dgm:pt>
    <dgm:pt modelId="{527E2F03-A7A6-4AA3-899A-D728DEC9916B}" type="parTrans" cxnId="{737BAD66-1B18-4602-B1C2-766CF3721FEA}">
      <dgm:prSet/>
      <dgm:spPr/>
      <dgm:t>
        <a:bodyPr/>
        <a:lstStyle/>
        <a:p>
          <a:endParaRPr lang="cs-CZ">
            <a:solidFill>
              <a:schemeClr val="accent1">
                <a:lumMod val="50000"/>
              </a:schemeClr>
            </a:solidFill>
          </a:endParaRPr>
        </a:p>
      </dgm:t>
    </dgm:pt>
    <dgm:pt modelId="{1809F651-312C-4BF6-82C2-E7EDDC053B12}" type="sibTrans" cxnId="{737BAD66-1B18-4602-B1C2-766CF3721FEA}">
      <dgm:prSet/>
      <dgm:spPr/>
      <dgm:t>
        <a:bodyPr/>
        <a:lstStyle/>
        <a:p>
          <a:endParaRPr lang="cs-CZ">
            <a:solidFill>
              <a:schemeClr val="accent1">
                <a:lumMod val="50000"/>
              </a:schemeClr>
            </a:solidFill>
          </a:endParaRPr>
        </a:p>
      </dgm:t>
    </dgm:pt>
    <dgm:pt modelId="{CD4CB95B-5AB4-4EB0-855E-AD19AC660AAB}">
      <dgm:prSet phldrT="[Text]" custT="1"/>
      <dgm:spPr/>
      <dgm:t>
        <a:bodyPr/>
        <a:lstStyle/>
        <a:p>
          <a:r>
            <a:rPr lang="cs-CZ" sz="3600" dirty="0" smtClean="0">
              <a:solidFill>
                <a:schemeClr val="accent1">
                  <a:lumMod val="50000"/>
                </a:schemeClr>
              </a:solidFill>
            </a:rPr>
            <a:t>F</a:t>
          </a:r>
          <a:endParaRPr lang="cs-CZ" sz="3600" dirty="0">
            <a:solidFill>
              <a:schemeClr val="accent1">
                <a:lumMod val="50000"/>
              </a:schemeClr>
            </a:solidFill>
          </a:endParaRPr>
        </a:p>
      </dgm:t>
    </dgm:pt>
    <dgm:pt modelId="{F2517EEB-259D-4695-B596-BC69A623EA4D}" type="parTrans" cxnId="{58060820-4A3A-4F22-AB43-4E0135E4EF81}">
      <dgm:prSet/>
      <dgm:spPr/>
      <dgm:t>
        <a:bodyPr/>
        <a:lstStyle/>
        <a:p>
          <a:endParaRPr lang="cs-CZ">
            <a:solidFill>
              <a:schemeClr val="accent1">
                <a:lumMod val="50000"/>
              </a:schemeClr>
            </a:solidFill>
          </a:endParaRPr>
        </a:p>
      </dgm:t>
    </dgm:pt>
    <dgm:pt modelId="{02A68128-8404-4054-9FA4-D72AAA00B0A5}" type="sibTrans" cxnId="{58060820-4A3A-4F22-AB43-4E0135E4EF81}">
      <dgm:prSet/>
      <dgm:spPr/>
      <dgm:t>
        <a:bodyPr/>
        <a:lstStyle/>
        <a:p>
          <a:r>
            <a:rPr lang="cs-CZ" dirty="0" smtClean="0">
              <a:solidFill>
                <a:schemeClr val="accent1">
                  <a:lumMod val="50000"/>
                </a:schemeClr>
              </a:solidFill>
            </a:rPr>
            <a:t>flétna</a:t>
          </a:r>
          <a:endParaRPr lang="cs-CZ" dirty="0">
            <a:solidFill>
              <a:schemeClr val="accent1">
                <a:lumMod val="50000"/>
              </a:schemeClr>
            </a:solidFill>
          </a:endParaRPr>
        </a:p>
      </dgm:t>
    </dgm:pt>
    <dgm:pt modelId="{F668FD90-FDE0-4633-8220-3227A2E9107F}">
      <dgm:prSet phldrT="[Text]" phldr="1"/>
      <dgm:spPr/>
      <dgm:t>
        <a:bodyPr/>
        <a:lstStyle/>
        <a:p>
          <a:endParaRPr lang="cs-CZ">
            <a:solidFill>
              <a:schemeClr val="accent1">
                <a:lumMod val="50000"/>
              </a:schemeClr>
            </a:solidFill>
          </a:endParaRPr>
        </a:p>
      </dgm:t>
    </dgm:pt>
    <dgm:pt modelId="{119FB046-5220-4359-B3DB-9D7B28744C49}" type="parTrans" cxnId="{929BF70A-0673-49F6-BFF1-80AF60345FAF}">
      <dgm:prSet/>
      <dgm:spPr/>
      <dgm:t>
        <a:bodyPr/>
        <a:lstStyle/>
        <a:p>
          <a:endParaRPr lang="cs-CZ">
            <a:solidFill>
              <a:schemeClr val="accent1">
                <a:lumMod val="50000"/>
              </a:schemeClr>
            </a:solidFill>
          </a:endParaRPr>
        </a:p>
      </dgm:t>
    </dgm:pt>
    <dgm:pt modelId="{4B7217DF-AB3B-4DC3-B360-682AE589FA8B}" type="sibTrans" cxnId="{929BF70A-0673-49F6-BFF1-80AF60345FAF}">
      <dgm:prSet/>
      <dgm:spPr/>
      <dgm:t>
        <a:bodyPr/>
        <a:lstStyle/>
        <a:p>
          <a:endParaRPr lang="cs-CZ">
            <a:solidFill>
              <a:schemeClr val="accent1">
                <a:lumMod val="50000"/>
              </a:schemeClr>
            </a:solidFill>
          </a:endParaRPr>
        </a:p>
      </dgm:t>
    </dgm:pt>
    <dgm:pt modelId="{5F624110-36C7-414F-B9DA-6EEF89975929}">
      <dgm:prSet/>
      <dgm:spPr/>
      <dgm:t>
        <a:bodyPr/>
        <a:lstStyle/>
        <a:p>
          <a:r>
            <a:rPr lang="cs-CZ" dirty="0" smtClean="0">
              <a:solidFill>
                <a:schemeClr val="accent1">
                  <a:lumMod val="50000"/>
                </a:schemeClr>
              </a:solidFill>
            </a:rPr>
            <a:t>formule</a:t>
          </a:r>
          <a:endParaRPr lang="cs-CZ" dirty="0">
            <a:solidFill>
              <a:schemeClr val="accent1">
                <a:lumMod val="50000"/>
              </a:schemeClr>
            </a:solidFill>
          </a:endParaRPr>
        </a:p>
      </dgm:t>
    </dgm:pt>
    <dgm:pt modelId="{9A5FB31B-393D-47A1-847C-D0E1D1E63DFC}" type="parTrans" cxnId="{C888F7AB-E9D1-4898-AD87-DF4367C7A922}">
      <dgm:prSet/>
      <dgm:spPr/>
      <dgm:t>
        <a:bodyPr/>
        <a:lstStyle/>
        <a:p>
          <a:endParaRPr lang="cs-CZ">
            <a:solidFill>
              <a:schemeClr val="accent1">
                <a:lumMod val="50000"/>
              </a:schemeClr>
            </a:solidFill>
          </a:endParaRPr>
        </a:p>
      </dgm:t>
    </dgm:pt>
    <dgm:pt modelId="{6900E4F6-6B90-480A-AF48-D82D0A12B1D3}" type="sibTrans" cxnId="{C888F7AB-E9D1-4898-AD87-DF4367C7A922}">
      <dgm:prSet/>
      <dgm:spPr/>
      <dgm:t>
        <a:bodyPr/>
        <a:lstStyle/>
        <a:p>
          <a:r>
            <a:rPr lang="cs-CZ" dirty="0" smtClean="0">
              <a:solidFill>
                <a:schemeClr val="accent1">
                  <a:lumMod val="50000"/>
                </a:schemeClr>
              </a:solidFill>
            </a:rPr>
            <a:t>farma</a:t>
          </a:r>
          <a:endParaRPr lang="cs-CZ" dirty="0">
            <a:solidFill>
              <a:schemeClr val="accent1">
                <a:lumMod val="50000"/>
              </a:schemeClr>
            </a:solidFill>
          </a:endParaRPr>
        </a:p>
      </dgm:t>
    </dgm:pt>
    <dgm:pt modelId="{DCAF81FC-5BD0-4329-9D1B-853713D1A13D}" type="pres">
      <dgm:prSet presAssocID="{9E484BA4-2557-49E5-8A4C-5547FC8D0F3B}" presName="Name0" presStyleCnt="0">
        <dgm:presLayoutVars>
          <dgm:chMax/>
          <dgm:chPref/>
          <dgm:dir/>
          <dgm:animLvl val="lvl"/>
        </dgm:presLayoutVars>
      </dgm:prSet>
      <dgm:spPr/>
      <dgm:t>
        <a:bodyPr/>
        <a:lstStyle/>
        <a:p>
          <a:endParaRPr lang="cs-CZ"/>
        </a:p>
      </dgm:t>
    </dgm:pt>
    <dgm:pt modelId="{8956D282-CE9A-4CCE-847F-E0A179131141}" type="pres">
      <dgm:prSet presAssocID="{8B118383-D530-43CF-8E0A-98ACBA52A758}" presName="composite" presStyleCnt="0"/>
      <dgm:spPr/>
    </dgm:pt>
    <dgm:pt modelId="{A9EC7E7F-69A5-4FCE-8F53-1CFB0FAD772B}" type="pres">
      <dgm:prSet presAssocID="{8B118383-D530-43CF-8E0A-98ACBA52A758}" presName="Parent1" presStyleLbl="node1" presStyleIdx="0" presStyleCnt="8">
        <dgm:presLayoutVars>
          <dgm:chMax val="1"/>
          <dgm:chPref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C0980FC-C29A-477F-89F0-EACD7E560E63}" type="pres">
      <dgm:prSet presAssocID="{8B118383-D530-43CF-8E0A-98ACBA52A758}" presName="Childtext1" presStyleLbl="revTx" presStyleIdx="0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3B2EB2-463F-4B46-98DE-1A6E5811EEF4}" type="pres">
      <dgm:prSet presAssocID="{8B118383-D530-43CF-8E0A-98ACBA52A758}" presName="BalanceSpacing" presStyleCnt="0"/>
      <dgm:spPr/>
    </dgm:pt>
    <dgm:pt modelId="{1926E9F9-E843-419D-BBB6-65A8041CA85F}" type="pres">
      <dgm:prSet presAssocID="{8B118383-D530-43CF-8E0A-98ACBA52A758}" presName="BalanceSpacing1" presStyleCnt="0"/>
      <dgm:spPr/>
    </dgm:pt>
    <dgm:pt modelId="{97DC019F-81E3-4BE6-9BDA-D35940E3C455}" type="pres">
      <dgm:prSet presAssocID="{9D6C1E6E-916B-4F03-9554-8E000145939D}" presName="Accent1Text" presStyleLbl="node1" presStyleIdx="1" presStyleCnt="8"/>
      <dgm:spPr/>
      <dgm:t>
        <a:bodyPr/>
        <a:lstStyle/>
        <a:p>
          <a:endParaRPr lang="cs-CZ"/>
        </a:p>
      </dgm:t>
    </dgm:pt>
    <dgm:pt modelId="{8927673C-425A-4CFC-AF13-23690F347617}" type="pres">
      <dgm:prSet presAssocID="{9D6C1E6E-916B-4F03-9554-8E000145939D}" presName="spaceBetweenRectangles" presStyleCnt="0"/>
      <dgm:spPr/>
    </dgm:pt>
    <dgm:pt modelId="{0B00AC56-F2E3-4FD1-8B57-FE2B7A24B479}" type="pres">
      <dgm:prSet presAssocID="{5F624110-36C7-414F-B9DA-6EEF89975929}" presName="composite" presStyleCnt="0"/>
      <dgm:spPr/>
    </dgm:pt>
    <dgm:pt modelId="{0EA76695-9DE3-47FE-A7C4-B75402FD8677}" type="pres">
      <dgm:prSet presAssocID="{5F624110-36C7-414F-B9DA-6EEF89975929}" presName="Parent1" presStyleLbl="node1" presStyleIdx="2" presStyleCnt="8">
        <dgm:presLayoutVars>
          <dgm:chMax val="1"/>
          <dgm:chPref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0C2B0CA-6CC9-4310-82AB-41D1B67B704A}" type="pres">
      <dgm:prSet presAssocID="{5F624110-36C7-414F-B9DA-6EEF89975929}" presName="Childtext1" presStyleLbl="revTx" presStyleIdx="1" presStyleCnt="4">
        <dgm:presLayoutVars>
          <dgm:chMax val="0"/>
          <dgm:chPref val="0"/>
          <dgm:bulletEnabled val="1"/>
        </dgm:presLayoutVars>
      </dgm:prSet>
      <dgm:spPr/>
    </dgm:pt>
    <dgm:pt modelId="{380BD582-231F-4C2C-B47E-F6D0FF4A539D}" type="pres">
      <dgm:prSet presAssocID="{5F624110-36C7-414F-B9DA-6EEF89975929}" presName="BalanceSpacing" presStyleCnt="0"/>
      <dgm:spPr/>
    </dgm:pt>
    <dgm:pt modelId="{DD47B474-D053-48E6-9E4E-9486E05B09C9}" type="pres">
      <dgm:prSet presAssocID="{5F624110-36C7-414F-B9DA-6EEF89975929}" presName="BalanceSpacing1" presStyleCnt="0"/>
      <dgm:spPr/>
    </dgm:pt>
    <dgm:pt modelId="{FC3A03DC-3D3A-48C1-B368-56819814B26D}" type="pres">
      <dgm:prSet presAssocID="{6900E4F6-6B90-480A-AF48-D82D0A12B1D3}" presName="Accent1Text" presStyleLbl="node1" presStyleIdx="3" presStyleCnt="8"/>
      <dgm:spPr/>
      <dgm:t>
        <a:bodyPr/>
        <a:lstStyle/>
        <a:p>
          <a:endParaRPr lang="cs-CZ"/>
        </a:p>
      </dgm:t>
    </dgm:pt>
    <dgm:pt modelId="{83AB55B5-0719-40A2-B5C2-A293AC6F78C7}" type="pres">
      <dgm:prSet presAssocID="{6900E4F6-6B90-480A-AF48-D82D0A12B1D3}" presName="spaceBetweenRectangles" presStyleCnt="0"/>
      <dgm:spPr/>
    </dgm:pt>
    <dgm:pt modelId="{41E48409-A20A-4256-A6A6-029FE3A69FA6}" type="pres">
      <dgm:prSet presAssocID="{EA4B3626-E380-49B4-82BC-3F11247936EA}" presName="composite" presStyleCnt="0"/>
      <dgm:spPr/>
    </dgm:pt>
    <dgm:pt modelId="{9FFDE29D-C67B-4BA3-ABC5-F985C8354D0F}" type="pres">
      <dgm:prSet presAssocID="{EA4B3626-E380-49B4-82BC-3F11247936EA}" presName="Parent1" presStyleLbl="node1" presStyleIdx="4" presStyleCnt="8">
        <dgm:presLayoutVars>
          <dgm:chMax val="1"/>
          <dgm:chPref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4C6C056-6152-40B5-A7EE-9E0FA7E160B0}" type="pres">
      <dgm:prSet presAssocID="{EA4B3626-E380-49B4-82BC-3F11247936EA}" presName="Childtext1" presStyleLbl="revTx" presStyleIdx="2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9DF3D72-7898-438D-BB27-8C106C796F82}" type="pres">
      <dgm:prSet presAssocID="{EA4B3626-E380-49B4-82BC-3F11247936EA}" presName="BalanceSpacing" presStyleCnt="0"/>
      <dgm:spPr/>
    </dgm:pt>
    <dgm:pt modelId="{2B9F2ACC-A9D1-4400-B39A-7E899B6AFCDE}" type="pres">
      <dgm:prSet presAssocID="{EA4B3626-E380-49B4-82BC-3F11247936EA}" presName="BalanceSpacing1" presStyleCnt="0"/>
      <dgm:spPr/>
    </dgm:pt>
    <dgm:pt modelId="{FFC4FD09-ABD8-4920-939A-F95176714E0A}" type="pres">
      <dgm:prSet presAssocID="{5447AE57-EB28-4BAB-9654-D90A3A3BBDFB}" presName="Accent1Text" presStyleLbl="node1" presStyleIdx="5" presStyleCnt="8"/>
      <dgm:spPr/>
      <dgm:t>
        <a:bodyPr/>
        <a:lstStyle/>
        <a:p>
          <a:endParaRPr lang="cs-CZ"/>
        </a:p>
      </dgm:t>
    </dgm:pt>
    <dgm:pt modelId="{F927C313-FEF2-4DB6-BE84-55C409438E09}" type="pres">
      <dgm:prSet presAssocID="{5447AE57-EB28-4BAB-9654-D90A3A3BBDFB}" presName="spaceBetweenRectangles" presStyleCnt="0"/>
      <dgm:spPr/>
    </dgm:pt>
    <dgm:pt modelId="{A192ED36-22E1-464D-AEC8-9DEB1FC48950}" type="pres">
      <dgm:prSet presAssocID="{CD4CB95B-5AB4-4EB0-855E-AD19AC660AAB}" presName="composite" presStyleCnt="0"/>
      <dgm:spPr/>
    </dgm:pt>
    <dgm:pt modelId="{CD5C0BE7-2D4D-4744-9C1B-03E707CE963B}" type="pres">
      <dgm:prSet presAssocID="{CD4CB95B-5AB4-4EB0-855E-AD19AC660AAB}" presName="Parent1" presStyleLbl="node1" presStyleIdx="6" presStyleCnt="8">
        <dgm:presLayoutVars>
          <dgm:chMax val="1"/>
          <dgm:chPref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B7F492F-01C3-4853-BAF4-D00C5033C199}" type="pres">
      <dgm:prSet presAssocID="{CD4CB95B-5AB4-4EB0-855E-AD19AC660AAB}" presName="Childtext1" presStyleLbl="revTx" presStyleIdx="3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C6D0453-3C8B-4723-A339-50CD11F7B097}" type="pres">
      <dgm:prSet presAssocID="{CD4CB95B-5AB4-4EB0-855E-AD19AC660AAB}" presName="BalanceSpacing" presStyleCnt="0"/>
      <dgm:spPr/>
    </dgm:pt>
    <dgm:pt modelId="{B782F73C-3F52-43D4-8634-26783761B829}" type="pres">
      <dgm:prSet presAssocID="{CD4CB95B-5AB4-4EB0-855E-AD19AC660AAB}" presName="BalanceSpacing1" presStyleCnt="0"/>
      <dgm:spPr/>
    </dgm:pt>
    <dgm:pt modelId="{64419525-3207-4F13-A8EB-6A62DB04A0CA}" type="pres">
      <dgm:prSet presAssocID="{02A68128-8404-4054-9FA4-D72AAA00B0A5}" presName="Accent1Text" presStyleLbl="node1" presStyleIdx="7" presStyleCnt="8" custLinFactX="-100000" custLinFactY="-71709" custLinFactNeighborX="-117435" custLinFactNeighborY="-100000"/>
      <dgm:spPr/>
      <dgm:t>
        <a:bodyPr/>
        <a:lstStyle/>
        <a:p>
          <a:endParaRPr lang="cs-CZ"/>
        </a:p>
      </dgm:t>
    </dgm:pt>
  </dgm:ptLst>
  <dgm:cxnLst>
    <dgm:cxn modelId="{D960F21A-243A-4B6E-88C9-6673470842B1}" type="presOf" srcId="{8B118383-D530-43CF-8E0A-98ACBA52A758}" destId="{A9EC7E7F-69A5-4FCE-8F53-1CFB0FAD772B}" srcOrd="0" destOrd="0" presId="urn:microsoft.com/office/officeart/2008/layout/AlternatingHexagons"/>
    <dgm:cxn modelId="{4B88A0C2-5395-497A-B5F6-1C5DD1D69345}" type="presOf" srcId="{5F624110-36C7-414F-B9DA-6EEF89975929}" destId="{0EA76695-9DE3-47FE-A7C4-B75402FD8677}" srcOrd="0" destOrd="0" presId="urn:microsoft.com/office/officeart/2008/layout/AlternatingHexagons"/>
    <dgm:cxn modelId="{F5C6DD54-02A7-4C71-825A-DEEEC95E84F0}" type="presOf" srcId="{6900E4F6-6B90-480A-AF48-D82D0A12B1D3}" destId="{FC3A03DC-3D3A-48C1-B368-56819814B26D}" srcOrd="0" destOrd="0" presId="urn:microsoft.com/office/officeart/2008/layout/AlternatingHexagons"/>
    <dgm:cxn modelId="{58060820-4A3A-4F22-AB43-4E0135E4EF81}" srcId="{9E484BA4-2557-49E5-8A4C-5547FC8D0F3B}" destId="{CD4CB95B-5AB4-4EB0-855E-AD19AC660AAB}" srcOrd="3" destOrd="0" parTransId="{F2517EEB-259D-4695-B596-BC69A623EA4D}" sibTransId="{02A68128-8404-4054-9FA4-D72AAA00B0A5}"/>
    <dgm:cxn modelId="{18642640-075C-41C9-A230-AA3EA8EAE80F}" type="presOf" srcId="{5447AE57-EB28-4BAB-9654-D90A3A3BBDFB}" destId="{FFC4FD09-ABD8-4920-939A-F95176714E0A}" srcOrd="0" destOrd="0" presId="urn:microsoft.com/office/officeart/2008/layout/AlternatingHexagons"/>
    <dgm:cxn modelId="{C888F7AB-E9D1-4898-AD87-DF4367C7A922}" srcId="{9E484BA4-2557-49E5-8A4C-5547FC8D0F3B}" destId="{5F624110-36C7-414F-B9DA-6EEF89975929}" srcOrd="1" destOrd="0" parTransId="{9A5FB31B-393D-47A1-847C-D0E1D1E63DFC}" sibTransId="{6900E4F6-6B90-480A-AF48-D82D0A12B1D3}"/>
    <dgm:cxn modelId="{8E9D6E8E-7BC5-4D03-A504-557B9EA1CDD7}" srcId="{9E484BA4-2557-49E5-8A4C-5547FC8D0F3B}" destId="{8B118383-D530-43CF-8E0A-98ACBA52A758}" srcOrd="0" destOrd="0" parTransId="{31ECA48B-793B-41EC-95CF-7B3E7D8EEDE7}" sibTransId="{9D6C1E6E-916B-4F03-9554-8E000145939D}"/>
    <dgm:cxn modelId="{6D420CBA-8E73-4DAB-84EC-926FDB641704}" type="presOf" srcId="{CD4CB95B-5AB4-4EB0-855E-AD19AC660AAB}" destId="{CD5C0BE7-2D4D-4744-9C1B-03E707CE963B}" srcOrd="0" destOrd="0" presId="urn:microsoft.com/office/officeart/2008/layout/AlternatingHexagons"/>
    <dgm:cxn modelId="{929BF70A-0673-49F6-BFF1-80AF60345FAF}" srcId="{CD4CB95B-5AB4-4EB0-855E-AD19AC660AAB}" destId="{F668FD90-FDE0-4633-8220-3227A2E9107F}" srcOrd="0" destOrd="0" parTransId="{119FB046-5220-4359-B3DB-9D7B28744C49}" sibTransId="{4B7217DF-AB3B-4DC3-B360-682AE589FA8B}"/>
    <dgm:cxn modelId="{32E1BD82-E33E-4DE8-8D04-8D34A61B0C99}" type="presOf" srcId="{F668FD90-FDE0-4633-8220-3227A2E9107F}" destId="{AB7F492F-01C3-4853-BAF4-D00C5033C199}" srcOrd="0" destOrd="0" presId="urn:microsoft.com/office/officeart/2008/layout/AlternatingHexagons"/>
    <dgm:cxn modelId="{737BAD66-1B18-4602-B1C2-766CF3721FEA}" srcId="{EA4B3626-E380-49B4-82BC-3F11247936EA}" destId="{341B4276-60ED-4F9E-8B8B-CE0229C06617}" srcOrd="0" destOrd="0" parTransId="{527E2F03-A7A6-4AA3-899A-D728DEC9916B}" sibTransId="{1809F651-312C-4BF6-82C2-E7EDDC053B12}"/>
    <dgm:cxn modelId="{501A72B8-4108-4C5A-AFA4-5752B9B3E529}" type="presOf" srcId="{9D6C1E6E-916B-4F03-9554-8E000145939D}" destId="{97DC019F-81E3-4BE6-9BDA-D35940E3C455}" srcOrd="0" destOrd="0" presId="urn:microsoft.com/office/officeart/2008/layout/AlternatingHexagons"/>
    <dgm:cxn modelId="{1F114ECE-332E-42EB-A9F9-CCFCA6780B42}" type="presOf" srcId="{9E484BA4-2557-49E5-8A4C-5547FC8D0F3B}" destId="{DCAF81FC-5BD0-4329-9D1B-853713D1A13D}" srcOrd="0" destOrd="0" presId="urn:microsoft.com/office/officeart/2008/layout/AlternatingHexagons"/>
    <dgm:cxn modelId="{F68E6C90-F213-4782-A83C-4CFB07F5B37A}" type="presOf" srcId="{41185802-4988-4F5B-9DE0-8C733559925E}" destId="{EC0980FC-C29A-477F-89F0-EACD7E560E63}" srcOrd="0" destOrd="0" presId="urn:microsoft.com/office/officeart/2008/layout/AlternatingHexagons"/>
    <dgm:cxn modelId="{AE762DF9-CA7B-45A1-B648-9EF86CA02620}" type="presOf" srcId="{341B4276-60ED-4F9E-8B8B-CE0229C06617}" destId="{24C6C056-6152-40B5-A7EE-9E0FA7E160B0}" srcOrd="0" destOrd="0" presId="urn:microsoft.com/office/officeart/2008/layout/AlternatingHexagons"/>
    <dgm:cxn modelId="{D41EB372-71B0-475C-BFCC-0BB70DB4BD3D}" type="presOf" srcId="{02A68128-8404-4054-9FA4-D72AAA00B0A5}" destId="{64419525-3207-4F13-A8EB-6A62DB04A0CA}" srcOrd="0" destOrd="0" presId="urn:microsoft.com/office/officeart/2008/layout/AlternatingHexagons"/>
    <dgm:cxn modelId="{EF4D22D6-2ACE-42F1-B05D-402B44A7CC76}" srcId="{9E484BA4-2557-49E5-8A4C-5547FC8D0F3B}" destId="{EA4B3626-E380-49B4-82BC-3F11247936EA}" srcOrd="2" destOrd="0" parTransId="{F772291A-5B47-4330-80C9-546D750662E0}" sibTransId="{5447AE57-EB28-4BAB-9654-D90A3A3BBDFB}"/>
    <dgm:cxn modelId="{7529A177-A248-4B94-918F-41221F6B4F93}" type="presOf" srcId="{EA4B3626-E380-49B4-82BC-3F11247936EA}" destId="{9FFDE29D-C67B-4BA3-ABC5-F985C8354D0F}" srcOrd="0" destOrd="0" presId="urn:microsoft.com/office/officeart/2008/layout/AlternatingHexagons"/>
    <dgm:cxn modelId="{F4F2598D-96E9-411A-B4C8-A13CC81D8397}" srcId="{8B118383-D530-43CF-8E0A-98ACBA52A758}" destId="{41185802-4988-4F5B-9DE0-8C733559925E}" srcOrd="0" destOrd="0" parTransId="{B31C883E-6ABF-4632-B989-512A020C0CB7}" sibTransId="{C8509B87-0A92-4127-8DBC-E650F8E1B42E}"/>
    <dgm:cxn modelId="{D3480088-C102-4863-8853-5F6F17174011}" type="presParOf" srcId="{DCAF81FC-5BD0-4329-9D1B-853713D1A13D}" destId="{8956D282-CE9A-4CCE-847F-E0A179131141}" srcOrd="0" destOrd="0" presId="urn:microsoft.com/office/officeart/2008/layout/AlternatingHexagons"/>
    <dgm:cxn modelId="{5EEB7609-0C6B-4B9B-BB86-B5EB3F7F6F3A}" type="presParOf" srcId="{8956D282-CE9A-4CCE-847F-E0A179131141}" destId="{A9EC7E7F-69A5-4FCE-8F53-1CFB0FAD772B}" srcOrd="0" destOrd="0" presId="urn:microsoft.com/office/officeart/2008/layout/AlternatingHexagons"/>
    <dgm:cxn modelId="{9349592C-EA20-474E-BFA4-2CD0E2DF96B4}" type="presParOf" srcId="{8956D282-CE9A-4CCE-847F-E0A179131141}" destId="{EC0980FC-C29A-477F-89F0-EACD7E560E63}" srcOrd="1" destOrd="0" presId="urn:microsoft.com/office/officeart/2008/layout/AlternatingHexagons"/>
    <dgm:cxn modelId="{E3FD076A-7C0D-42B7-A1D9-9D550D2F2EC7}" type="presParOf" srcId="{8956D282-CE9A-4CCE-847F-E0A179131141}" destId="{403B2EB2-463F-4B46-98DE-1A6E5811EEF4}" srcOrd="2" destOrd="0" presId="urn:microsoft.com/office/officeart/2008/layout/AlternatingHexagons"/>
    <dgm:cxn modelId="{B7F4545D-3409-4C00-BDD3-09900089C65F}" type="presParOf" srcId="{8956D282-CE9A-4CCE-847F-E0A179131141}" destId="{1926E9F9-E843-419D-BBB6-65A8041CA85F}" srcOrd="3" destOrd="0" presId="urn:microsoft.com/office/officeart/2008/layout/AlternatingHexagons"/>
    <dgm:cxn modelId="{74DB7629-C996-4032-A55E-253015AF0069}" type="presParOf" srcId="{8956D282-CE9A-4CCE-847F-E0A179131141}" destId="{97DC019F-81E3-4BE6-9BDA-D35940E3C455}" srcOrd="4" destOrd="0" presId="urn:microsoft.com/office/officeart/2008/layout/AlternatingHexagons"/>
    <dgm:cxn modelId="{E71C1A27-FA33-4303-A628-266466E034DD}" type="presParOf" srcId="{DCAF81FC-5BD0-4329-9D1B-853713D1A13D}" destId="{8927673C-425A-4CFC-AF13-23690F347617}" srcOrd="1" destOrd="0" presId="urn:microsoft.com/office/officeart/2008/layout/AlternatingHexagons"/>
    <dgm:cxn modelId="{C4153860-E3DA-4DD1-8412-9ED54AAE3AFA}" type="presParOf" srcId="{DCAF81FC-5BD0-4329-9D1B-853713D1A13D}" destId="{0B00AC56-F2E3-4FD1-8B57-FE2B7A24B479}" srcOrd="2" destOrd="0" presId="urn:microsoft.com/office/officeart/2008/layout/AlternatingHexagons"/>
    <dgm:cxn modelId="{B174B2B3-66FB-4B02-A6D6-E8C20FF954A4}" type="presParOf" srcId="{0B00AC56-F2E3-4FD1-8B57-FE2B7A24B479}" destId="{0EA76695-9DE3-47FE-A7C4-B75402FD8677}" srcOrd="0" destOrd="0" presId="urn:microsoft.com/office/officeart/2008/layout/AlternatingHexagons"/>
    <dgm:cxn modelId="{F5DEC37E-5D3B-4AD3-BBE9-6A5FF839A6A3}" type="presParOf" srcId="{0B00AC56-F2E3-4FD1-8B57-FE2B7A24B479}" destId="{90C2B0CA-6CC9-4310-82AB-41D1B67B704A}" srcOrd="1" destOrd="0" presId="urn:microsoft.com/office/officeart/2008/layout/AlternatingHexagons"/>
    <dgm:cxn modelId="{ECE630CF-E2A1-443C-9417-04C74ECACF4A}" type="presParOf" srcId="{0B00AC56-F2E3-4FD1-8B57-FE2B7A24B479}" destId="{380BD582-231F-4C2C-B47E-F6D0FF4A539D}" srcOrd="2" destOrd="0" presId="urn:microsoft.com/office/officeart/2008/layout/AlternatingHexagons"/>
    <dgm:cxn modelId="{972C413F-3E7D-48B3-A1A4-5F2AF1F54D12}" type="presParOf" srcId="{0B00AC56-F2E3-4FD1-8B57-FE2B7A24B479}" destId="{DD47B474-D053-48E6-9E4E-9486E05B09C9}" srcOrd="3" destOrd="0" presId="urn:microsoft.com/office/officeart/2008/layout/AlternatingHexagons"/>
    <dgm:cxn modelId="{B8DB29B0-CD7F-44D3-A176-5AC7A4764213}" type="presParOf" srcId="{0B00AC56-F2E3-4FD1-8B57-FE2B7A24B479}" destId="{FC3A03DC-3D3A-48C1-B368-56819814B26D}" srcOrd="4" destOrd="0" presId="urn:microsoft.com/office/officeart/2008/layout/AlternatingHexagons"/>
    <dgm:cxn modelId="{D20089A8-8F05-4F4E-B6DA-6C5A03E4C1F7}" type="presParOf" srcId="{DCAF81FC-5BD0-4329-9D1B-853713D1A13D}" destId="{83AB55B5-0719-40A2-B5C2-A293AC6F78C7}" srcOrd="3" destOrd="0" presId="urn:microsoft.com/office/officeart/2008/layout/AlternatingHexagons"/>
    <dgm:cxn modelId="{BCDF3DEA-B0D7-42B1-9689-6148D88200C1}" type="presParOf" srcId="{DCAF81FC-5BD0-4329-9D1B-853713D1A13D}" destId="{41E48409-A20A-4256-A6A6-029FE3A69FA6}" srcOrd="4" destOrd="0" presId="urn:microsoft.com/office/officeart/2008/layout/AlternatingHexagons"/>
    <dgm:cxn modelId="{E8BF8A3D-6790-4622-A13C-CAC7ED45BA0C}" type="presParOf" srcId="{41E48409-A20A-4256-A6A6-029FE3A69FA6}" destId="{9FFDE29D-C67B-4BA3-ABC5-F985C8354D0F}" srcOrd="0" destOrd="0" presId="urn:microsoft.com/office/officeart/2008/layout/AlternatingHexagons"/>
    <dgm:cxn modelId="{73171CD7-6366-45CF-9E06-55D56BA112FB}" type="presParOf" srcId="{41E48409-A20A-4256-A6A6-029FE3A69FA6}" destId="{24C6C056-6152-40B5-A7EE-9E0FA7E160B0}" srcOrd="1" destOrd="0" presId="urn:microsoft.com/office/officeart/2008/layout/AlternatingHexagons"/>
    <dgm:cxn modelId="{8F8A61F5-A31D-40C9-877E-AFDE3358FD02}" type="presParOf" srcId="{41E48409-A20A-4256-A6A6-029FE3A69FA6}" destId="{39DF3D72-7898-438D-BB27-8C106C796F82}" srcOrd="2" destOrd="0" presId="urn:microsoft.com/office/officeart/2008/layout/AlternatingHexagons"/>
    <dgm:cxn modelId="{8EFE676D-AA2F-472F-AD96-42095BE82382}" type="presParOf" srcId="{41E48409-A20A-4256-A6A6-029FE3A69FA6}" destId="{2B9F2ACC-A9D1-4400-B39A-7E899B6AFCDE}" srcOrd="3" destOrd="0" presId="urn:microsoft.com/office/officeart/2008/layout/AlternatingHexagons"/>
    <dgm:cxn modelId="{8F4C0236-96E9-4A9D-A699-BE5BF56261DD}" type="presParOf" srcId="{41E48409-A20A-4256-A6A6-029FE3A69FA6}" destId="{FFC4FD09-ABD8-4920-939A-F95176714E0A}" srcOrd="4" destOrd="0" presId="urn:microsoft.com/office/officeart/2008/layout/AlternatingHexagons"/>
    <dgm:cxn modelId="{DFFE03E6-195F-4382-82CC-7D06A6781E4C}" type="presParOf" srcId="{DCAF81FC-5BD0-4329-9D1B-853713D1A13D}" destId="{F927C313-FEF2-4DB6-BE84-55C409438E09}" srcOrd="5" destOrd="0" presId="urn:microsoft.com/office/officeart/2008/layout/AlternatingHexagons"/>
    <dgm:cxn modelId="{03EAB0B9-BB5D-4ADA-8CDE-0C05D3B4CAA4}" type="presParOf" srcId="{DCAF81FC-5BD0-4329-9D1B-853713D1A13D}" destId="{A192ED36-22E1-464D-AEC8-9DEB1FC48950}" srcOrd="6" destOrd="0" presId="urn:microsoft.com/office/officeart/2008/layout/AlternatingHexagons"/>
    <dgm:cxn modelId="{9637D4C8-2B1C-4087-8F9F-91E6A6709835}" type="presParOf" srcId="{A192ED36-22E1-464D-AEC8-9DEB1FC48950}" destId="{CD5C0BE7-2D4D-4744-9C1B-03E707CE963B}" srcOrd="0" destOrd="0" presId="urn:microsoft.com/office/officeart/2008/layout/AlternatingHexagons"/>
    <dgm:cxn modelId="{9771C12A-CF9F-48C3-9F8D-B2B561E516F1}" type="presParOf" srcId="{A192ED36-22E1-464D-AEC8-9DEB1FC48950}" destId="{AB7F492F-01C3-4853-BAF4-D00C5033C199}" srcOrd="1" destOrd="0" presId="urn:microsoft.com/office/officeart/2008/layout/AlternatingHexagons"/>
    <dgm:cxn modelId="{C313F1A7-7D26-498C-BE8E-4784B022B623}" type="presParOf" srcId="{A192ED36-22E1-464D-AEC8-9DEB1FC48950}" destId="{CC6D0453-3C8B-4723-A339-50CD11F7B097}" srcOrd="2" destOrd="0" presId="urn:microsoft.com/office/officeart/2008/layout/AlternatingHexagons"/>
    <dgm:cxn modelId="{B80D861E-E87F-4B02-B686-4C3573EF8828}" type="presParOf" srcId="{A192ED36-22E1-464D-AEC8-9DEB1FC48950}" destId="{B782F73C-3F52-43D4-8634-26783761B829}" srcOrd="3" destOrd="0" presId="urn:microsoft.com/office/officeart/2008/layout/AlternatingHexagons"/>
    <dgm:cxn modelId="{A26CF065-F0EF-4BB0-85FC-30EF67DB764F}" type="presParOf" srcId="{A192ED36-22E1-464D-AEC8-9DEB1FC48950}" destId="{64419525-3207-4F13-A8EB-6A62DB04A0CA}" srcOrd="4" destOrd="0" presId="urn:microsoft.com/office/officeart/2008/layout/AlternatingHexagons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A8CA8DF3-095D-4E07-BA34-43C3CC6BF055}" type="doc">
      <dgm:prSet loTypeId="urn:microsoft.com/office/officeart/2008/layout/AlternatingHexagons" loCatId="list" qsTypeId="urn:microsoft.com/office/officeart/2005/8/quickstyle/3d5" qsCatId="3D" csTypeId="urn:microsoft.com/office/officeart/2005/8/colors/colorful1#3" csCatId="colorful" phldr="1"/>
      <dgm:spPr/>
      <dgm:t>
        <a:bodyPr/>
        <a:lstStyle/>
        <a:p>
          <a:endParaRPr lang="cs-CZ"/>
        </a:p>
      </dgm:t>
    </dgm:pt>
    <dgm:pt modelId="{2E972C72-DA7B-4E64-9DA3-D3AEE07295CA}">
      <dgm:prSet phldrT="[Text]"/>
      <dgm:spPr/>
      <dgm:t>
        <a:bodyPr/>
        <a:lstStyle/>
        <a:p>
          <a:r>
            <a:rPr lang="cs-CZ" dirty="0" smtClean="0">
              <a:solidFill>
                <a:schemeClr val="accent1">
                  <a:lumMod val="50000"/>
                </a:schemeClr>
              </a:solidFill>
            </a:rPr>
            <a:t>chléb</a:t>
          </a:r>
          <a:endParaRPr lang="cs-CZ" dirty="0">
            <a:solidFill>
              <a:schemeClr val="accent1">
                <a:lumMod val="50000"/>
              </a:schemeClr>
            </a:solidFill>
          </a:endParaRPr>
        </a:p>
      </dgm:t>
    </dgm:pt>
    <dgm:pt modelId="{29588000-23AE-41F9-91A2-D24344157A1D}" type="parTrans" cxnId="{860876B2-BF41-4FAC-832D-FED898F1332E}">
      <dgm:prSet/>
      <dgm:spPr/>
      <dgm:t>
        <a:bodyPr/>
        <a:lstStyle/>
        <a:p>
          <a:endParaRPr lang="cs-CZ">
            <a:solidFill>
              <a:schemeClr val="accent1">
                <a:lumMod val="50000"/>
              </a:schemeClr>
            </a:solidFill>
          </a:endParaRPr>
        </a:p>
      </dgm:t>
    </dgm:pt>
    <dgm:pt modelId="{186D9C7A-E276-4D7F-A654-F76AA0E3773F}" type="sibTrans" cxnId="{860876B2-BF41-4FAC-832D-FED898F1332E}">
      <dgm:prSet/>
      <dgm:spPr/>
      <dgm:t>
        <a:bodyPr/>
        <a:lstStyle/>
        <a:p>
          <a:r>
            <a:rPr lang="cs-CZ" dirty="0" smtClean="0">
              <a:solidFill>
                <a:schemeClr val="accent1">
                  <a:lumMod val="50000"/>
                </a:schemeClr>
              </a:solidFill>
            </a:rPr>
            <a:t>chobotnice</a:t>
          </a:r>
          <a:endParaRPr lang="cs-CZ" dirty="0">
            <a:solidFill>
              <a:schemeClr val="accent1">
                <a:lumMod val="50000"/>
              </a:schemeClr>
            </a:solidFill>
          </a:endParaRPr>
        </a:p>
      </dgm:t>
    </dgm:pt>
    <dgm:pt modelId="{A6E5A7D4-49B8-4618-AC0D-2BD8234060D2}">
      <dgm:prSet phldrT="[Text]" phldr="1"/>
      <dgm:spPr/>
      <dgm:t>
        <a:bodyPr/>
        <a:lstStyle/>
        <a:p>
          <a:endParaRPr lang="cs-CZ">
            <a:solidFill>
              <a:schemeClr val="accent1">
                <a:lumMod val="50000"/>
              </a:schemeClr>
            </a:solidFill>
          </a:endParaRPr>
        </a:p>
      </dgm:t>
    </dgm:pt>
    <dgm:pt modelId="{98292789-C5AE-4949-AC12-A6DFCFD06580}" type="parTrans" cxnId="{669B325D-72E2-41AC-87A8-75FA5DDD886F}">
      <dgm:prSet/>
      <dgm:spPr/>
      <dgm:t>
        <a:bodyPr/>
        <a:lstStyle/>
        <a:p>
          <a:endParaRPr lang="cs-CZ">
            <a:solidFill>
              <a:schemeClr val="accent1">
                <a:lumMod val="50000"/>
              </a:schemeClr>
            </a:solidFill>
          </a:endParaRPr>
        </a:p>
      </dgm:t>
    </dgm:pt>
    <dgm:pt modelId="{EC2010A6-0B78-4351-9CAF-A9DE3629AC31}" type="sibTrans" cxnId="{669B325D-72E2-41AC-87A8-75FA5DDD886F}">
      <dgm:prSet/>
      <dgm:spPr/>
      <dgm:t>
        <a:bodyPr/>
        <a:lstStyle/>
        <a:p>
          <a:endParaRPr lang="cs-CZ">
            <a:solidFill>
              <a:schemeClr val="accent1">
                <a:lumMod val="50000"/>
              </a:schemeClr>
            </a:solidFill>
          </a:endParaRPr>
        </a:p>
      </dgm:t>
    </dgm:pt>
    <dgm:pt modelId="{2059EF27-A53A-4462-9C9B-F25379D793B8}">
      <dgm:prSet phldrT="[Text]"/>
      <dgm:spPr/>
      <dgm:t>
        <a:bodyPr/>
        <a:lstStyle/>
        <a:p>
          <a:r>
            <a:rPr lang="cs-CZ" dirty="0" smtClean="0">
              <a:solidFill>
                <a:schemeClr val="accent1">
                  <a:lumMod val="50000"/>
                </a:schemeClr>
              </a:solidFill>
            </a:rPr>
            <a:t>chodidlo</a:t>
          </a:r>
          <a:endParaRPr lang="cs-CZ" dirty="0">
            <a:solidFill>
              <a:schemeClr val="accent1">
                <a:lumMod val="50000"/>
              </a:schemeClr>
            </a:solidFill>
          </a:endParaRPr>
        </a:p>
      </dgm:t>
    </dgm:pt>
    <dgm:pt modelId="{AA4A8CC4-FBB8-42AB-988F-4BEEC9022786}" type="parTrans" cxnId="{0CDDF6B0-5C24-4081-8ABF-82F3B6CE09A0}">
      <dgm:prSet/>
      <dgm:spPr/>
      <dgm:t>
        <a:bodyPr/>
        <a:lstStyle/>
        <a:p>
          <a:endParaRPr lang="cs-CZ">
            <a:solidFill>
              <a:schemeClr val="accent1">
                <a:lumMod val="50000"/>
              </a:schemeClr>
            </a:solidFill>
          </a:endParaRPr>
        </a:p>
      </dgm:t>
    </dgm:pt>
    <dgm:pt modelId="{B33BA49E-619C-4B71-8313-E2A364E29973}" type="sibTrans" cxnId="{0CDDF6B0-5C24-4081-8ABF-82F3B6CE09A0}">
      <dgm:prSet/>
      <dgm:spPr/>
      <dgm:t>
        <a:bodyPr/>
        <a:lstStyle/>
        <a:p>
          <a:r>
            <a:rPr lang="cs-CZ" dirty="0" smtClean="0">
              <a:solidFill>
                <a:schemeClr val="accent1">
                  <a:lumMod val="50000"/>
                </a:schemeClr>
              </a:solidFill>
            </a:rPr>
            <a:t>chalupa</a:t>
          </a:r>
          <a:endParaRPr lang="cs-CZ" dirty="0">
            <a:solidFill>
              <a:schemeClr val="accent1">
                <a:lumMod val="50000"/>
              </a:schemeClr>
            </a:solidFill>
          </a:endParaRPr>
        </a:p>
      </dgm:t>
    </dgm:pt>
    <dgm:pt modelId="{AED1D4D2-F506-45EC-A37D-5A6E7464E1AF}">
      <dgm:prSet phldrT="[Text]" phldr="1"/>
      <dgm:spPr/>
      <dgm:t>
        <a:bodyPr/>
        <a:lstStyle/>
        <a:p>
          <a:endParaRPr lang="cs-CZ">
            <a:solidFill>
              <a:schemeClr val="accent1">
                <a:lumMod val="50000"/>
              </a:schemeClr>
            </a:solidFill>
          </a:endParaRPr>
        </a:p>
      </dgm:t>
    </dgm:pt>
    <dgm:pt modelId="{892A2BA3-09B1-4D4B-ACC2-4946B0ADB8B4}" type="parTrans" cxnId="{837E784B-828C-40EE-98D9-411DEE5F32D8}">
      <dgm:prSet/>
      <dgm:spPr/>
      <dgm:t>
        <a:bodyPr/>
        <a:lstStyle/>
        <a:p>
          <a:endParaRPr lang="cs-CZ">
            <a:solidFill>
              <a:schemeClr val="accent1">
                <a:lumMod val="50000"/>
              </a:schemeClr>
            </a:solidFill>
          </a:endParaRPr>
        </a:p>
      </dgm:t>
    </dgm:pt>
    <dgm:pt modelId="{CCF81C7A-ECF9-4B1A-974F-F42EEE61BFCD}" type="sibTrans" cxnId="{837E784B-828C-40EE-98D9-411DEE5F32D8}">
      <dgm:prSet/>
      <dgm:spPr/>
      <dgm:t>
        <a:bodyPr/>
        <a:lstStyle/>
        <a:p>
          <a:endParaRPr lang="cs-CZ">
            <a:solidFill>
              <a:schemeClr val="accent1">
                <a:lumMod val="50000"/>
              </a:schemeClr>
            </a:solidFill>
          </a:endParaRPr>
        </a:p>
      </dgm:t>
    </dgm:pt>
    <dgm:pt modelId="{2244443C-0724-4E28-85B4-DE494484E314}">
      <dgm:prSet phldrT="[Text]" custT="1"/>
      <dgm:spPr/>
      <dgm:t>
        <a:bodyPr/>
        <a:lstStyle/>
        <a:p>
          <a:r>
            <a:rPr lang="cs-CZ" sz="2800" dirty="0" smtClean="0">
              <a:solidFill>
                <a:schemeClr val="accent1">
                  <a:lumMod val="50000"/>
                </a:schemeClr>
              </a:solidFill>
            </a:rPr>
            <a:t>Ch</a:t>
          </a:r>
          <a:endParaRPr lang="cs-CZ" sz="2800" dirty="0">
            <a:solidFill>
              <a:schemeClr val="accent1">
                <a:lumMod val="50000"/>
              </a:schemeClr>
            </a:solidFill>
          </a:endParaRPr>
        </a:p>
      </dgm:t>
    </dgm:pt>
    <dgm:pt modelId="{0384408A-DB96-4372-84B2-6A48B80505F4}" type="parTrans" cxnId="{22672012-24EF-4D31-9A97-47F93352449D}">
      <dgm:prSet/>
      <dgm:spPr/>
      <dgm:t>
        <a:bodyPr/>
        <a:lstStyle/>
        <a:p>
          <a:endParaRPr lang="cs-CZ">
            <a:solidFill>
              <a:schemeClr val="accent1">
                <a:lumMod val="50000"/>
              </a:schemeClr>
            </a:solidFill>
          </a:endParaRPr>
        </a:p>
      </dgm:t>
    </dgm:pt>
    <dgm:pt modelId="{F5BF1B23-C40D-4A58-A4B0-B019138BEF8A}" type="sibTrans" cxnId="{22672012-24EF-4D31-9A97-47F93352449D}">
      <dgm:prSet/>
      <dgm:spPr/>
      <dgm:t>
        <a:bodyPr/>
        <a:lstStyle/>
        <a:p>
          <a:r>
            <a:rPr lang="cs-CZ" dirty="0" smtClean="0">
              <a:solidFill>
                <a:schemeClr val="accent1">
                  <a:lumMod val="50000"/>
                </a:schemeClr>
              </a:solidFill>
            </a:rPr>
            <a:t>chlapec</a:t>
          </a:r>
          <a:endParaRPr lang="cs-CZ" dirty="0">
            <a:solidFill>
              <a:schemeClr val="accent1">
                <a:lumMod val="50000"/>
              </a:schemeClr>
            </a:solidFill>
          </a:endParaRPr>
        </a:p>
      </dgm:t>
    </dgm:pt>
    <dgm:pt modelId="{3342E5B3-8D5D-460E-A4E8-D7B48D45E32B}">
      <dgm:prSet phldrT="[Text]" phldr="1"/>
      <dgm:spPr/>
      <dgm:t>
        <a:bodyPr/>
        <a:lstStyle/>
        <a:p>
          <a:endParaRPr lang="cs-CZ">
            <a:solidFill>
              <a:schemeClr val="accent1">
                <a:lumMod val="50000"/>
              </a:schemeClr>
            </a:solidFill>
          </a:endParaRPr>
        </a:p>
      </dgm:t>
    </dgm:pt>
    <dgm:pt modelId="{6FC9B9FB-C715-4FFD-B70B-78997C0B7FF3}" type="parTrans" cxnId="{8B39E3F2-0B1D-4564-A759-96F4CF0E641C}">
      <dgm:prSet/>
      <dgm:spPr/>
      <dgm:t>
        <a:bodyPr/>
        <a:lstStyle/>
        <a:p>
          <a:endParaRPr lang="cs-CZ">
            <a:solidFill>
              <a:schemeClr val="accent1">
                <a:lumMod val="50000"/>
              </a:schemeClr>
            </a:solidFill>
          </a:endParaRPr>
        </a:p>
      </dgm:t>
    </dgm:pt>
    <dgm:pt modelId="{81435ECB-0508-4589-A96D-73494DD7A831}" type="sibTrans" cxnId="{8B39E3F2-0B1D-4564-A759-96F4CF0E641C}">
      <dgm:prSet/>
      <dgm:spPr/>
      <dgm:t>
        <a:bodyPr/>
        <a:lstStyle/>
        <a:p>
          <a:endParaRPr lang="cs-CZ">
            <a:solidFill>
              <a:schemeClr val="accent1">
                <a:lumMod val="50000"/>
              </a:schemeClr>
            </a:solidFill>
          </a:endParaRPr>
        </a:p>
      </dgm:t>
    </dgm:pt>
    <dgm:pt modelId="{97ED0440-FA5C-46CB-930D-C47EC8100DC1}">
      <dgm:prSet/>
      <dgm:spPr/>
      <dgm:t>
        <a:bodyPr/>
        <a:lstStyle/>
        <a:p>
          <a:r>
            <a:rPr lang="cs-CZ" dirty="0" smtClean="0">
              <a:solidFill>
                <a:schemeClr val="accent1">
                  <a:lumMod val="50000"/>
                </a:schemeClr>
              </a:solidFill>
            </a:rPr>
            <a:t>chodník</a:t>
          </a:r>
          <a:endParaRPr lang="cs-CZ" dirty="0">
            <a:solidFill>
              <a:schemeClr val="accent1">
                <a:lumMod val="50000"/>
              </a:schemeClr>
            </a:solidFill>
          </a:endParaRPr>
        </a:p>
      </dgm:t>
    </dgm:pt>
    <dgm:pt modelId="{D88D4DBD-A003-415C-9CB4-1B001FF7395C}" type="parTrans" cxnId="{11C4667C-0C62-4D54-9289-43C8A793AF4C}">
      <dgm:prSet/>
      <dgm:spPr/>
      <dgm:t>
        <a:bodyPr/>
        <a:lstStyle/>
        <a:p>
          <a:endParaRPr lang="cs-CZ">
            <a:solidFill>
              <a:schemeClr val="accent1">
                <a:lumMod val="50000"/>
              </a:schemeClr>
            </a:solidFill>
          </a:endParaRPr>
        </a:p>
      </dgm:t>
    </dgm:pt>
    <dgm:pt modelId="{80EDCBF1-ED73-4F47-BC77-70C14EF68661}" type="sibTrans" cxnId="{11C4667C-0C62-4D54-9289-43C8A793AF4C}">
      <dgm:prSet/>
      <dgm:spPr/>
      <dgm:t>
        <a:bodyPr/>
        <a:lstStyle/>
        <a:p>
          <a:r>
            <a:rPr lang="cs-CZ" dirty="0" smtClean="0">
              <a:solidFill>
                <a:schemeClr val="accent1">
                  <a:lumMod val="50000"/>
                </a:schemeClr>
              </a:solidFill>
            </a:rPr>
            <a:t>chameleon</a:t>
          </a:r>
          <a:endParaRPr lang="cs-CZ" dirty="0">
            <a:solidFill>
              <a:schemeClr val="accent1">
                <a:lumMod val="50000"/>
              </a:schemeClr>
            </a:solidFill>
          </a:endParaRPr>
        </a:p>
      </dgm:t>
    </dgm:pt>
    <dgm:pt modelId="{2294E273-9AE3-4E72-BED8-6429486F7FC8}" type="pres">
      <dgm:prSet presAssocID="{A8CA8DF3-095D-4E07-BA34-43C3CC6BF055}" presName="Name0" presStyleCnt="0">
        <dgm:presLayoutVars>
          <dgm:chMax/>
          <dgm:chPref/>
          <dgm:dir/>
          <dgm:animLvl val="lvl"/>
        </dgm:presLayoutVars>
      </dgm:prSet>
      <dgm:spPr/>
      <dgm:t>
        <a:bodyPr/>
        <a:lstStyle/>
        <a:p>
          <a:endParaRPr lang="cs-CZ"/>
        </a:p>
      </dgm:t>
    </dgm:pt>
    <dgm:pt modelId="{04510CB9-EA74-47A7-8629-797BE9DB0CD4}" type="pres">
      <dgm:prSet presAssocID="{2E972C72-DA7B-4E64-9DA3-D3AEE07295CA}" presName="composite" presStyleCnt="0"/>
      <dgm:spPr/>
    </dgm:pt>
    <dgm:pt modelId="{8DCDF95E-0C9B-4509-97AC-E44C660A0494}" type="pres">
      <dgm:prSet presAssocID="{2E972C72-DA7B-4E64-9DA3-D3AEE07295CA}" presName="Parent1" presStyleLbl="node1" presStyleIdx="0" presStyleCnt="8">
        <dgm:presLayoutVars>
          <dgm:chMax val="1"/>
          <dgm:chPref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AF41699-3DD3-45AA-B273-1516E42F61FF}" type="pres">
      <dgm:prSet presAssocID="{2E972C72-DA7B-4E64-9DA3-D3AEE07295CA}" presName="Childtext1" presStyleLbl="revTx" presStyleIdx="0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0926F8D-A8C5-4BFA-AD04-F01282F6B6CB}" type="pres">
      <dgm:prSet presAssocID="{2E972C72-DA7B-4E64-9DA3-D3AEE07295CA}" presName="BalanceSpacing" presStyleCnt="0"/>
      <dgm:spPr/>
    </dgm:pt>
    <dgm:pt modelId="{3522677E-25D8-4BF1-9156-6620B6431850}" type="pres">
      <dgm:prSet presAssocID="{2E972C72-DA7B-4E64-9DA3-D3AEE07295CA}" presName="BalanceSpacing1" presStyleCnt="0"/>
      <dgm:spPr/>
    </dgm:pt>
    <dgm:pt modelId="{EC6EEFC0-7C55-4793-8B08-190B62BA9EE1}" type="pres">
      <dgm:prSet presAssocID="{186D9C7A-E276-4D7F-A654-F76AA0E3773F}" presName="Accent1Text" presStyleLbl="node1" presStyleIdx="1" presStyleCnt="8"/>
      <dgm:spPr/>
      <dgm:t>
        <a:bodyPr/>
        <a:lstStyle/>
        <a:p>
          <a:endParaRPr lang="cs-CZ"/>
        </a:p>
      </dgm:t>
    </dgm:pt>
    <dgm:pt modelId="{C6F7384B-BFDB-403E-A607-37B3113C0036}" type="pres">
      <dgm:prSet presAssocID="{186D9C7A-E276-4D7F-A654-F76AA0E3773F}" presName="spaceBetweenRectangles" presStyleCnt="0"/>
      <dgm:spPr/>
    </dgm:pt>
    <dgm:pt modelId="{BC61F3FB-993B-493F-B500-0FC8F3550AFF}" type="pres">
      <dgm:prSet presAssocID="{97ED0440-FA5C-46CB-930D-C47EC8100DC1}" presName="composite" presStyleCnt="0"/>
      <dgm:spPr/>
    </dgm:pt>
    <dgm:pt modelId="{4A246386-BC23-4268-AB0A-08ED2B582482}" type="pres">
      <dgm:prSet presAssocID="{97ED0440-FA5C-46CB-930D-C47EC8100DC1}" presName="Parent1" presStyleLbl="node1" presStyleIdx="2" presStyleCnt="8">
        <dgm:presLayoutVars>
          <dgm:chMax val="1"/>
          <dgm:chPref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33ADA40-B511-4BC1-AFD2-31F3F58EF0F2}" type="pres">
      <dgm:prSet presAssocID="{97ED0440-FA5C-46CB-930D-C47EC8100DC1}" presName="Childtext1" presStyleLbl="revTx" presStyleIdx="1" presStyleCnt="4">
        <dgm:presLayoutVars>
          <dgm:chMax val="0"/>
          <dgm:chPref val="0"/>
          <dgm:bulletEnabled val="1"/>
        </dgm:presLayoutVars>
      </dgm:prSet>
      <dgm:spPr/>
    </dgm:pt>
    <dgm:pt modelId="{D8045C42-CD25-4A71-8C49-77917A64DAB7}" type="pres">
      <dgm:prSet presAssocID="{97ED0440-FA5C-46CB-930D-C47EC8100DC1}" presName="BalanceSpacing" presStyleCnt="0"/>
      <dgm:spPr/>
    </dgm:pt>
    <dgm:pt modelId="{4BFD2F12-1841-421B-99D8-2F2753E9F33F}" type="pres">
      <dgm:prSet presAssocID="{97ED0440-FA5C-46CB-930D-C47EC8100DC1}" presName="BalanceSpacing1" presStyleCnt="0"/>
      <dgm:spPr/>
    </dgm:pt>
    <dgm:pt modelId="{50021946-CA6B-4448-ABDB-03B05C9D16B7}" type="pres">
      <dgm:prSet presAssocID="{80EDCBF1-ED73-4F47-BC77-70C14EF68661}" presName="Accent1Text" presStyleLbl="node1" presStyleIdx="3" presStyleCnt="8"/>
      <dgm:spPr/>
      <dgm:t>
        <a:bodyPr/>
        <a:lstStyle/>
        <a:p>
          <a:endParaRPr lang="cs-CZ"/>
        </a:p>
      </dgm:t>
    </dgm:pt>
    <dgm:pt modelId="{B01DD05C-1D5A-4E8C-B1F1-53B3DD863279}" type="pres">
      <dgm:prSet presAssocID="{80EDCBF1-ED73-4F47-BC77-70C14EF68661}" presName="spaceBetweenRectangles" presStyleCnt="0"/>
      <dgm:spPr/>
    </dgm:pt>
    <dgm:pt modelId="{C805DDC1-C9A7-4C7A-B35B-3485E3E332AD}" type="pres">
      <dgm:prSet presAssocID="{2059EF27-A53A-4462-9C9B-F25379D793B8}" presName="composite" presStyleCnt="0"/>
      <dgm:spPr/>
    </dgm:pt>
    <dgm:pt modelId="{E45D3B7A-8578-4F7F-ADA5-A660867248B2}" type="pres">
      <dgm:prSet presAssocID="{2059EF27-A53A-4462-9C9B-F25379D793B8}" presName="Parent1" presStyleLbl="node1" presStyleIdx="4" presStyleCnt="8">
        <dgm:presLayoutVars>
          <dgm:chMax val="1"/>
          <dgm:chPref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F357FE6-C041-476C-9B63-9A7C29A7B7A2}" type="pres">
      <dgm:prSet presAssocID="{2059EF27-A53A-4462-9C9B-F25379D793B8}" presName="Childtext1" presStyleLbl="revTx" presStyleIdx="2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5AC120-CEF6-4D60-B240-875084A79B67}" type="pres">
      <dgm:prSet presAssocID="{2059EF27-A53A-4462-9C9B-F25379D793B8}" presName="BalanceSpacing" presStyleCnt="0"/>
      <dgm:spPr/>
    </dgm:pt>
    <dgm:pt modelId="{DE2DC9E9-72C1-4E06-8F66-96BAC4D56929}" type="pres">
      <dgm:prSet presAssocID="{2059EF27-A53A-4462-9C9B-F25379D793B8}" presName="BalanceSpacing1" presStyleCnt="0"/>
      <dgm:spPr/>
    </dgm:pt>
    <dgm:pt modelId="{BCBE9CFC-9812-4E5E-903E-1E641B4EF911}" type="pres">
      <dgm:prSet presAssocID="{B33BA49E-619C-4B71-8313-E2A364E29973}" presName="Accent1Text" presStyleLbl="node1" presStyleIdx="5" presStyleCnt="8"/>
      <dgm:spPr/>
      <dgm:t>
        <a:bodyPr/>
        <a:lstStyle/>
        <a:p>
          <a:endParaRPr lang="cs-CZ"/>
        </a:p>
      </dgm:t>
    </dgm:pt>
    <dgm:pt modelId="{0E4C8DC8-7486-478A-A6EC-1BAA5A903B48}" type="pres">
      <dgm:prSet presAssocID="{B33BA49E-619C-4B71-8313-E2A364E29973}" presName="spaceBetweenRectangles" presStyleCnt="0"/>
      <dgm:spPr/>
    </dgm:pt>
    <dgm:pt modelId="{08C786B5-7AD7-4E78-8DED-8D002593F5F0}" type="pres">
      <dgm:prSet presAssocID="{2244443C-0724-4E28-85B4-DE494484E314}" presName="composite" presStyleCnt="0"/>
      <dgm:spPr/>
    </dgm:pt>
    <dgm:pt modelId="{75581BF2-C397-49EA-876C-329B97D4228A}" type="pres">
      <dgm:prSet presAssocID="{2244443C-0724-4E28-85B4-DE494484E314}" presName="Parent1" presStyleLbl="node1" presStyleIdx="6" presStyleCnt="8">
        <dgm:presLayoutVars>
          <dgm:chMax val="1"/>
          <dgm:chPref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100C301-D3C2-4E5D-9749-C5762FB09BB8}" type="pres">
      <dgm:prSet presAssocID="{2244443C-0724-4E28-85B4-DE494484E314}" presName="Childtext1" presStyleLbl="revTx" presStyleIdx="3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1DEC543-6A61-4FC2-BEA8-782D09E7CA1B}" type="pres">
      <dgm:prSet presAssocID="{2244443C-0724-4E28-85B4-DE494484E314}" presName="BalanceSpacing" presStyleCnt="0"/>
      <dgm:spPr/>
    </dgm:pt>
    <dgm:pt modelId="{75298BD1-95BE-4ECE-A9F8-2542E9C1652F}" type="pres">
      <dgm:prSet presAssocID="{2244443C-0724-4E28-85B4-DE494484E314}" presName="BalanceSpacing1" presStyleCnt="0"/>
      <dgm:spPr/>
    </dgm:pt>
    <dgm:pt modelId="{CE2395D4-CFCF-4BFF-B3AC-A0CBEC706780}" type="pres">
      <dgm:prSet presAssocID="{F5BF1B23-C40D-4A58-A4B0-B019138BEF8A}" presName="Accent1Text" presStyleLbl="node1" presStyleIdx="7" presStyleCnt="8" custLinFactX="-100000" custLinFactY="-71709" custLinFactNeighborX="-110202" custLinFactNeighborY="-100000"/>
      <dgm:spPr/>
      <dgm:t>
        <a:bodyPr/>
        <a:lstStyle/>
        <a:p>
          <a:endParaRPr lang="cs-CZ"/>
        </a:p>
      </dgm:t>
    </dgm:pt>
  </dgm:ptLst>
  <dgm:cxnLst>
    <dgm:cxn modelId="{0CDDF6B0-5C24-4081-8ABF-82F3B6CE09A0}" srcId="{A8CA8DF3-095D-4E07-BA34-43C3CC6BF055}" destId="{2059EF27-A53A-4462-9C9B-F25379D793B8}" srcOrd="2" destOrd="0" parTransId="{AA4A8CC4-FBB8-42AB-988F-4BEEC9022786}" sibTransId="{B33BA49E-619C-4B71-8313-E2A364E29973}"/>
    <dgm:cxn modelId="{DA505EF1-D7CA-43EE-946B-DD8513A90505}" type="presOf" srcId="{186D9C7A-E276-4D7F-A654-F76AA0E3773F}" destId="{EC6EEFC0-7C55-4793-8B08-190B62BA9EE1}" srcOrd="0" destOrd="0" presId="urn:microsoft.com/office/officeart/2008/layout/AlternatingHexagons"/>
    <dgm:cxn modelId="{08C8CB19-2677-4233-883D-D8E5073225C2}" type="presOf" srcId="{2E972C72-DA7B-4E64-9DA3-D3AEE07295CA}" destId="{8DCDF95E-0C9B-4509-97AC-E44C660A0494}" srcOrd="0" destOrd="0" presId="urn:microsoft.com/office/officeart/2008/layout/AlternatingHexagons"/>
    <dgm:cxn modelId="{5C77920D-BD37-47EE-AC7E-D72FF37B6D32}" type="presOf" srcId="{3342E5B3-8D5D-460E-A4E8-D7B48D45E32B}" destId="{F100C301-D3C2-4E5D-9749-C5762FB09BB8}" srcOrd="0" destOrd="0" presId="urn:microsoft.com/office/officeart/2008/layout/AlternatingHexagons"/>
    <dgm:cxn modelId="{DDE23F13-16C0-4C08-BCCA-C41AD045674E}" type="presOf" srcId="{AED1D4D2-F506-45EC-A37D-5A6E7464E1AF}" destId="{CF357FE6-C041-476C-9B63-9A7C29A7B7A2}" srcOrd="0" destOrd="0" presId="urn:microsoft.com/office/officeart/2008/layout/AlternatingHexagons"/>
    <dgm:cxn modelId="{669B325D-72E2-41AC-87A8-75FA5DDD886F}" srcId="{2E972C72-DA7B-4E64-9DA3-D3AEE07295CA}" destId="{A6E5A7D4-49B8-4618-AC0D-2BD8234060D2}" srcOrd="0" destOrd="0" parTransId="{98292789-C5AE-4949-AC12-A6DFCFD06580}" sibTransId="{EC2010A6-0B78-4351-9CAF-A9DE3629AC31}"/>
    <dgm:cxn modelId="{90CF2F4B-545B-4474-BE41-0FAE553B5676}" type="presOf" srcId="{A6E5A7D4-49B8-4618-AC0D-2BD8234060D2}" destId="{9AF41699-3DD3-45AA-B273-1516E42F61FF}" srcOrd="0" destOrd="0" presId="urn:microsoft.com/office/officeart/2008/layout/AlternatingHexagons"/>
    <dgm:cxn modelId="{C624921D-3987-4890-9EAC-40C29EB9C3DF}" type="presOf" srcId="{F5BF1B23-C40D-4A58-A4B0-B019138BEF8A}" destId="{CE2395D4-CFCF-4BFF-B3AC-A0CBEC706780}" srcOrd="0" destOrd="0" presId="urn:microsoft.com/office/officeart/2008/layout/AlternatingHexagons"/>
    <dgm:cxn modelId="{B3396A6E-9E1A-497E-BBAC-3111B73DD4F6}" type="presOf" srcId="{A8CA8DF3-095D-4E07-BA34-43C3CC6BF055}" destId="{2294E273-9AE3-4E72-BED8-6429486F7FC8}" srcOrd="0" destOrd="0" presId="urn:microsoft.com/office/officeart/2008/layout/AlternatingHexagons"/>
    <dgm:cxn modelId="{A3BBA940-55DA-46B5-95B5-3E49755AACDB}" type="presOf" srcId="{2059EF27-A53A-4462-9C9B-F25379D793B8}" destId="{E45D3B7A-8578-4F7F-ADA5-A660867248B2}" srcOrd="0" destOrd="0" presId="urn:microsoft.com/office/officeart/2008/layout/AlternatingHexagons"/>
    <dgm:cxn modelId="{837E784B-828C-40EE-98D9-411DEE5F32D8}" srcId="{2059EF27-A53A-4462-9C9B-F25379D793B8}" destId="{AED1D4D2-F506-45EC-A37D-5A6E7464E1AF}" srcOrd="0" destOrd="0" parTransId="{892A2BA3-09B1-4D4B-ACC2-4946B0ADB8B4}" sibTransId="{CCF81C7A-ECF9-4B1A-974F-F42EEE61BFCD}"/>
    <dgm:cxn modelId="{8B39E3F2-0B1D-4564-A759-96F4CF0E641C}" srcId="{2244443C-0724-4E28-85B4-DE494484E314}" destId="{3342E5B3-8D5D-460E-A4E8-D7B48D45E32B}" srcOrd="0" destOrd="0" parTransId="{6FC9B9FB-C715-4FFD-B70B-78997C0B7FF3}" sibTransId="{81435ECB-0508-4589-A96D-73494DD7A831}"/>
    <dgm:cxn modelId="{11C4667C-0C62-4D54-9289-43C8A793AF4C}" srcId="{A8CA8DF3-095D-4E07-BA34-43C3CC6BF055}" destId="{97ED0440-FA5C-46CB-930D-C47EC8100DC1}" srcOrd="1" destOrd="0" parTransId="{D88D4DBD-A003-415C-9CB4-1B001FF7395C}" sibTransId="{80EDCBF1-ED73-4F47-BC77-70C14EF68661}"/>
    <dgm:cxn modelId="{22672012-24EF-4D31-9A97-47F93352449D}" srcId="{A8CA8DF3-095D-4E07-BA34-43C3CC6BF055}" destId="{2244443C-0724-4E28-85B4-DE494484E314}" srcOrd="3" destOrd="0" parTransId="{0384408A-DB96-4372-84B2-6A48B80505F4}" sibTransId="{F5BF1B23-C40D-4A58-A4B0-B019138BEF8A}"/>
    <dgm:cxn modelId="{4D4DA96E-C60A-401B-9362-6B327D5D24CC}" type="presOf" srcId="{2244443C-0724-4E28-85B4-DE494484E314}" destId="{75581BF2-C397-49EA-876C-329B97D4228A}" srcOrd="0" destOrd="0" presId="urn:microsoft.com/office/officeart/2008/layout/AlternatingHexagons"/>
    <dgm:cxn modelId="{CD17EBDC-271E-4AED-82E8-BA63C51801EC}" type="presOf" srcId="{80EDCBF1-ED73-4F47-BC77-70C14EF68661}" destId="{50021946-CA6B-4448-ABDB-03B05C9D16B7}" srcOrd="0" destOrd="0" presId="urn:microsoft.com/office/officeart/2008/layout/AlternatingHexagons"/>
    <dgm:cxn modelId="{FE32E4FB-94E0-4AFC-8A26-D112BC19CEDF}" type="presOf" srcId="{B33BA49E-619C-4B71-8313-E2A364E29973}" destId="{BCBE9CFC-9812-4E5E-903E-1E641B4EF911}" srcOrd="0" destOrd="0" presId="urn:microsoft.com/office/officeart/2008/layout/AlternatingHexagons"/>
    <dgm:cxn modelId="{860876B2-BF41-4FAC-832D-FED898F1332E}" srcId="{A8CA8DF3-095D-4E07-BA34-43C3CC6BF055}" destId="{2E972C72-DA7B-4E64-9DA3-D3AEE07295CA}" srcOrd="0" destOrd="0" parTransId="{29588000-23AE-41F9-91A2-D24344157A1D}" sibTransId="{186D9C7A-E276-4D7F-A654-F76AA0E3773F}"/>
    <dgm:cxn modelId="{DBC23FF4-FDA2-40F6-8B98-0C06179F144C}" type="presOf" srcId="{97ED0440-FA5C-46CB-930D-C47EC8100DC1}" destId="{4A246386-BC23-4268-AB0A-08ED2B582482}" srcOrd="0" destOrd="0" presId="urn:microsoft.com/office/officeart/2008/layout/AlternatingHexagons"/>
    <dgm:cxn modelId="{7A1449FA-C5C2-435C-9832-B015936DE59E}" type="presParOf" srcId="{2294E273-9AE3-4E72-BED8-6429486F7FC8}" destId="{04510CB9-EA74-47A7-8629-797BE9DB0CD4}" srcOrd="0" destOrd="0" presId="urn:microsoft.com/office/officeart/2008/layout/AlternatingHexagons"/>
    <dgm:cxn modelId="{13FBD7CA-3D69-4F2C-BD3C-7F0A140FF361}" type="presParOf" srcId="{04510CB9-EA74-47A7-8629-797BE9DB0CD4}" destId="{8DCDF95E-0C9B-4509-97AC-E44C660A0494}" srcOrd="0" destOrd="0" presId="urn:microsoft.com/office/officeart/2008/layout/AlternatingHexagons"/>
    <dgm:cxn modelId="{D99113B4-3401-47A7-9E41-AB296C8D45B4}" type="presParOf" srcId="{04510CB9-EA74-47A7-8629-797BE9DB0CD4}" destId="{9AF41699-3DD3-45AA-B273-1516E42F61FF}" srcOrd="1" destOrd="0" presId="urn:microsoft.com/office/officeart/2008/layout/AlternatingHexagons"/>
    <dgm:cxn modelId="{311DE580-CB46-4B09-A424-B274B732F7E3}" type="presParOf" srcId="{04510CB9-EA74-47A7-8629-797BE9DB0CD4}" destId="{A0926F8D-A8C5-4BFA-AD04-F01282F6B6CB}" srcOrd="2" destOrd="0" presId="urn:microsoft.com/office/officeart/2008/layout/AlternatingHexagons"/>
    <dgm:cxn modelId="{312C5D83-3D56-4785-934A-75F16D34C597}" type="presParOf" srcId="{04510CB9-EA74-47A7-8629-797BE9DB0CD4}" destId="{3522677E-25D8-4BF1-9156-6620B6431850}" srcOrd="3" destOrd="0" presId="urn:microsoft.com/office/officeart/2008/layout/AlternatingHexagons"/>
    <dgm:cxn modelId="{1175A1F4-4FF6-47D0-87B0-76685E37ECFA}" type="presParOf" srcId="{04510CB9-EA74-47A7-8629-797BE9DB0CD4}" destId="{EC6EEFC0-7C55-4793-8B08-190B62BA9EE1}" srcOrd="4" destOrd="0" presId="urn:microsoft.com/office/officeart/2008/layout/AlternatingHexagons"/>
    <dgm:cxn modelId="{E959494D-04D9-4D5C-A1CD-EB9720564BAB}" type="presParOf" srcId="{2294E273-9AE3-4E72-BED8-6429486F7FC8}" destId="{C6F7384B-BFDB-403E-A607-37B3113C0036}" srcOrd="1" destOrd="0" presId="urn:microsoft.com/office/officeart/2008/layout/AlternatingHexagons"/>
    <dgm:cxn modelId="{9950BF20-47EA-488A-BD76-7E753DC739FD}" type="presParOf" srcId="{2294E273-9AE3-4E72-BED8-6429486F7FC8}" destId="{BC61F3FB-993B-493F-B500-0FC8F3550AFF}" srcOrd="2" destOrd="0" presId="urn:microsoft.com/office/officeart/2008/layout/AlternatingHexagons"/>
    <dgm:cxn modelId="{810E9F59-C34C-4F00-BE61-762D8C92EDA1}" type="presParOf" srcId="{BC61F3FB-993B-493F-B500-0FC8F3550AFF}" destId="{4A246386-BC23-4268-AB0A-08ED2B582482}" srcOrd="0" destOrd="0" presId="urn:microsoft.com/office/officeart/2008/layout/AlternatingHexagons"/>
    <dgm:cxn modelId="{9E1F44DB-3535-4BD0-B212-D4F1A4572025}" type="presParOf" srcId="{BC61F3FB-993B-493F-B500-0FC8F3550AFF}" destId="{633ADA40-B511-4BC1-AFD2-31F3F58EF0F2}" srcOrd="1" destOrd="0" presId="urn:microsoft.com/office/officeart/2008/layout/AlternatingHexagons"/>
    <dgm:cxn modelId="{3CFBDC48-29AE-44C8-9FA1-B9617D8BE1E7}" type="presParOf" srcId="{BC61F3FB-993B-493F-B500-0FC8F3550AFF}" destId="{D8045C42-CD25-4A71-8C49-77917A64DAB7}" srcOrd="2" destOrd="0" presId="urn:microsoft.com/office/officeart/2008/layout/AlternatingHexagons"/>
    <dgm:cxn modelId="{2DF7B728-A1F3-4DE1-AF53-9E35F8334610}" type="presParOf" srcId="{BC61F3FB-993B-493F-B500-0FC8F3550AFF}" destId="{4BFD2F12-1841-421B-99D8-2F2753E9F33F}" srcOrd="3" destOrd="0" presId="urn:microsoft.com/office/officeart/2008/layout/AlternatingHexagons"/>
    <dgm:cxn modelId="{1594C39E-B073-438C-AE7D-77E093D45F26}" type="presParOf" srcId="{BC61F3FB-993B-493F-B500-0FC8F3550AFF}" destId="{50021946-CA6B-4448-ABDB-03B05C9D16B7}" srcOrd="4" destOrd="0" presId="urn:microsoft.com/office/officeart/2008/layout/AlternatingHexagons"/>
    <dgm:cxn modelId="{A634668B-28E8-4460-9B19-3B7B4F3CD6A6}" type="presParOf" srcId="{2294E273-9AE3-4E72-BED8-6429486F7FC8}" destId="{B01DD05C-1D5A-4E8C-B1F1-53B3DD863279}" srcOrd="3" destOrd="0" presId="urn:microsoft.com/office/officeart/2008/layout/AlternatingHexagons"/>
    <dgm:cxn modelId="{E758DD8F-0BC8-45B0-9AC4-5EFB5065BEFD}" type="presParOf" srcId="{2294E273-9AE3-4E72-BED8-6429486F7FC8}" destId="{C805DDC1-C9A7-4C7A-B35B-3485E3E332AD}" srcOrd="4" destOrd="0" presId="urn:microsoft.com/office/officeart/2008/layout/AlternatingHexagons"/>
    <dgm:cxn modelId="{9D9B86B2-B5C5-47FD-A539-695BEB4A779F}" type="presParOf" srcId="{C805DDC1-C9A7-4C7A-B35B-3485E3E332AD}" destId="{E45D3B7A-8578-4F7F-ADA5-A660867248B2}" srcOrd="0" destOrd="0" presId="urn:microsoft.com/office/officeart/2008/layout/AlternatingHexagons"/>
    <dgm:cxn modelId="{F0DA21F3-9CDF-406C-AB4D-132AF91DECF8}" type="presParOf" srcId="{C805DDC1-C9A7-4C7A-B35B-3485E3E332AD}" destId="{CF357FE6-C041-476C-9B63-9A7C29A7B7A2}" srcOrd="1" destOrd="0" presId="urn:microsoft.com/office/officeart/2008/layout/AlternatingHexagons"/>
    <dgm:cxn modelId="{C8C44249-17ED-410B-B0E8-53C51AFC91DD}" type="presParOf" srcId="{C805DDC1-C9A7-4C7A-B35B-3485E3E332AD}" destId="{E75AC120-CEF6-4D60-B240-875084A79B67}" srcOrd="2" destOrd="0" presId="urn:microsoft.com/office/officeart/2008/layout/AlternatingHexagons"/>
    <dgm:cxn modelId="{0ABCFFBC-CECF-4268-8FDB-AB5C1F0FD7E2}" type="presParOf" srcId="{C805DDC1-C9A7-4C7A-B35B-3485E3E332AD}" destId="{DE2DC9E9-72C1-4E06-8F66-96BAC4D56929}" srcOrd="3" destOrd="0" presId="urn:microsoft.com/office/officeart/2008/layout/AlternatingHexagons"/>
    <dgm:cxn modelId="{82268CA3-B4DE-4ED5-B58C-F4F6B58489A7}" type="presParOf" srcId="{C805DDC1-C9A7-4C7A-B35B-3485E3E332AD}" destId="{BCBE9CFC-9812-4E5E-903E-1E641B4EF911}" srcOrd="4" destOrd="0" presId="urn:microsoft.com/office/officeart/2008/layout/AlternatingHexagons"/>
    <dgm:cxn modelId="{8E3A6FCC-4F1E-40BA-91D5-E4013BA148A5}" type="presParOf" srcId="{2294E273-9AE3-4E72-BED8-6429486F7FC8}" destId="{0E4C8DC8-7486-478A-A6EC-1BAA5A903B48}" srcOrd="5" destOrd="0" presId="urn:microsoft.com/office/officeart/2008/layout/AlternatingHexagons"/>
    <dgm:cxn modelId="{CC0BED22-5544-41B5-85B6-01943972F8A6}" type="presParOf" srcId="{2294E273-9AE3-4E72-BED8-6429486F7FC8}" destId="{08C786B5-7AD7-4E78-8DED-8D002593F5F0}" srcOrd="6" destOrd="0" presId="urn:microsoft.com/office/officeart/2008/layout/AlternatingHexagons"/>
    <dgm:cxn modelId="{277BBC83-A718-47CE-A19D-BFEB3CD093C2}" type="presParOf" srcId="{08C786B5-7AD7-4E78-8DED-8D002593F5F0}" destId="{75581BF2-C397-49EA-876C-329B97D4228A}" srcOrd="0" destOrd="0" presId="urn:microsoft.com/office/officeart/2008/layout/AlternatingHexagons"/>
    <dgm:cxn modelId="{E9DB2E27-7245-41A8-9AAD-0271A1F8A117}" type="presParOf" srcId="{08C786B5-7AD7-4E78-8DED-8D002593F5F0}" destId="{F100C301-D3C2-4E5D-9749-C5762FB09BB8}" srcOrd="1" destOrd="0" presId="urn:microsoft.com/office/officeart/2008/layout/AlternatingHexagons"/>
    <dgm:cxn modelId="{C8A861D1-728D-4A0D-8CEC-3AF0FC27F824}" type="presParOf" srcId="{08C786B5-7AD7-4E78-8DED-8D002593F5F0}" destId="{E1DEC543-6A61-4FC2-BEA8-782D09E7CA1B}" srcOrd="2" destOrd="0" presId="urn:microsoft.com/office/officeart/2008/layout/AlternatingHexagons"/>
    <dgm:cxn modelId="{41A7CD42-CAAB-42A0-B8F6-87FE7960357D}" type="presParOf" srcId="{08C786B5-7AD7-4E78-8DED-8D002593F5F0}" destId="{75298BD1-95BE-4ECE-A9F8-2542E9C1652F}" srcOrd="3" destOrd="0" presId="urn:microsoft.com/office/officeart/2008/layout/AlternatingHexagons"/>
    <dgm:cxn modelId="{903045AD-D992-477F-8ABB-844F9648BB6B}" type="presParOf" srcId="{08C786B5-7AD7-4E78-8DED-8D002593F5F0}" destId="{CE2395D4-CFCF-4BFF-B3AC-A0CBEC706780}" srcOrd="4" destOrd="0" presId="urn:microsoft.com/office/officeart/2008/layout/AlternatingHexagons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2681E5C-CA2F-4AF8-956C-55AA2C968B03}">
      <dsp:nvSpPr>
        <dsp:cNvPr id="0" name=""/>
        <dsp:cNvSpPr/>
      </dsp:nvSpPr>
      <dsp:spPr>
        <a:xfrm rot="5400000">
          <a:off x="2730564" y="77267"/>
          <a:ext cx="1144322" cy="995560"/>
        </a:xfrm>
        <a:prstGeom prst="hexagon">
          <a:avLst>
            <a:gd name="adj" fmla="val 25000"/>
            <a:gd name="vf" fmla="val 11547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  <a:sp3d extrusionH="381000" contourW="381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>
              <a:ln>
                <a:solidFill>
                  <a:schemeClr val="accent1">
                    <a:lumMod val="50000"/>
                  </a:schemeClr>
                </a:solidFill>
              </a:ln>
              <a:solidFill>
                <a:schemeClr val="accent1">
                  <a:lumMod val="50000"/>
                </a:schemeClr>
              </a:solidFill>
            </a:rPr>
            <a:t>guma</a:t>
          </a:r>
          <a:endParaRPr lang="cs-CZ" sz="1700" kern="1200" dirty="0">
            <a:ln>
              <a:solidFill>
                <a:schemeClr val="accent1">
                  <a:lumMod val="50000"/>
                </a:schemeClr>
              </a:solidFill>
            </a:ln>
            <a:solidFill>
              <a:schemeClr val="accent1">
                <a:lumMod val="50000"/>
              </a:schemeClr>
            </a:solidFill>
          </a:endParaRPr>
        </a:p>
      </dsp:txBody>
      <dsp:txXfrm rot="-5400000">
        <a:off x="2960086" y="181211"/>
        <a:ext cx="685278" cy="787675"/>
      </dsp:txXfrm>
    </dsp:sp>
    <dsp:sp modelId="{0927CD3F-14C6-4F2E-8109-0ABF109095FC}">
      <dsp:nvSpPr>
        <dsp:cNvPr id="0" name=""/>
        <dsp:cNvSpPr/>
      </dsp:nvSpPr>
      <dsp:spPr>
        <a:xfrm>
          <a:off x="3830716" y="231751"/>
          <a:ext cx="1277064" cy="6865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600" kern="1200">
            <a:ln>
              <a:solidFill>
                <a:schemeClr val="accent1">
                  <a:lumMod val="50000"/>
                </a:schemeClr>
              </a:solidFill>
            </a:ln>
            <a:solidFill>
              <a:schemeClr val="accent1">
                <a:lumMod val="50000"/>
              </a:schemeClr>
            </a:solidFill>
          </a:endParaRPr>
        </a:p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600" kern="1200">
            <a:ln>
              <a:solidFill>
                <a:schemeClr val="accent1">
                  <a:lumMod val="50000"/>
                </a:schemeClr>
              </a:solidFill>
            </a:ln>
            <a:solidFill>
              <a:schemeClr val="accent1">
                <a:lumMod val="50000"/>
              </a:schemeClr>
            </a:solidFill>
          </a:endParaRPr>
        </a:p>
      </dsp:txBody>
      <dsp:txXfrm>
        <a:off x="3830716" y="231751"/>
        <a:ext cx="1277064" cy="686593"/>
      </dsp:txXfrm>
    </dsp:sp>
    <dsp:sp modelId="{F80D3144-D376-46B2-BFAA-B469BD84167D}">
      <dsp:nvSpPr>
        <dsp:cNvPr id="0" name=""/>
        <dsp:cNvSpPr/>
      </dsp:nvSpPr>
      <dsp:spPr>
        <a:xfrm rot="5400000">
          <a:off x="1655359" y="77267"/>
          <a:ext cx="1144322" cy="995560"/>
        </a:xfrm>
        <a:prstGeom prst="hexagon">
          <a:avLst>
            <a:gd name="adj" fmla="val 25000"/>
            <a:gd name="vf" fmla="val 11547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  <a:sp3d extrusionH="381000" contourW="381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kern="1200" dirty="0" smtClean="0">
              <a:ln>
                <a:solidFill>
                  <a:schemeClr val="accent1">
                    <a:lumMod val="50000"/>
                  </a:schemeClr>
                </a:solidFill>
              </a:ln>
              <a:solidFill>
                <a:schemeClr val="accent1">
                  <a:lumMod val="50000"/>
                </a:schemeClr>
              </a:solidFill>
            </a:rPr>
            <a:t>gorila</a:t>
          </a:r>
          <a:endParaRPr lang="cs-CZ" sz="2200" kern="1200" dirty="0">
            <a:ln>
              <a:solidFill>
                <a:schemeClr val="accent1">
                  <a:lumMod val="50000"/>
                </a:schemeClr>
              </a:solidFill>
            </a:ln>
            <a:solidFill>
              <a:schemeClr val="accent1">
                <a:lumMod val="50000"/>
              </a:schemeClr>
            </a:solidFill>
          </a:endParaRPr>
        </a:p>
      </dsp:txBody>
      <dsp:txXfrm rot="-5400000">
        <a:off x="1884881" y="181211"/>
        <a:ext cx="685278" cy="787675"/>
      </dsp:txXfrm>
    </dsp:sp>
    <dsp:sp modelId="{35888738-5F7D-4B5A-8FAF-D9205CFC0F4B}">
      <dsp:nvSpPr>
        <dsp:cNvPr id="0" name=""/>
        <dsp:cNvSpPr/>
      </dsp:nvSpPr>
      <dsp:spPr>
        <a:xfrm rot="5400000">
          <a:off x="2190902" y="1048568"/>
          <a:ext cx="1144322" cy="995560"/>
        </a:xfrm>
        <a:prstGeom prst="hexagon">
          <a:avLst>
            <a:gd name="adj" fmla="val 25000"/>
            <a:gd name="vf" fmla="val 11547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  <a:sp3d extrusionH="381000" contourW="381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>
              <a:ln>
                <a:solidFill>
                  <a:schemeClr val="accent1">
                    <a:lumMod val="50000"/>
                  </a:schemeClr>
                </a:solidFill>
              </a:ln>
              <a:solidFill>
                <a:schemeClr val="accent1">
                  <a:lumMod val="50000"/>
                </a:schemeClr>
              </a:solidFill>
            </a:rPr>
            <a:t>garáž</a:t>
          </a:r>
          <a:endParaRPr lang="cs-CZ" sz="1700" kern="1200" dirty="0">
            <a:ln>
              <a:solidFill>
                <a:schemeClr val="accent1">
                  <a:lumMod val="50000"/>
                </a:schemeClr>
              </a:solidFill>
            </a:ln>
            <a:solidFill>
              <a:schemeClr val="accent1">
                <a:lumMod val="50000"/>
              </a:schemeClr>
            </a:solidFill>
          </a:endParaRPr>
        </a:p>
      </dsp:txBody>
      <dsp:txXfrm rot="-5400000">
        <a:off x="2420424" y="1152512"/>
        <a:ext cx="685278" cy="787675"/>
      </dsp:txXfrm>
    </dsp:sp>
    <dsp:sp modelId="{8841B15C-1612-4FC1-98EB-4CE8DC7E6F05}">
      <dsp:nvSpPr>
        <dsp:cNvPr id="0" name=""/>
        <dsp:cNvSpPr/>
      </dsp:nvSpPr>
      <dsp:spPr>
        <a:xfrm>
          <a:off x="988218" y="1203052"/>
          <a:ext cx="1235868" cy="6865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600" kern="1200" dirty="0">
            <a:ln>
              <a:solidFill>
                <a:schemeClr val="accent1">
                  <a:lumMod val="50000"/>
                </a:schemeClr>
              </a:solidFill>
            </a:ln>
            <a:solidFill>
              <a:schemeClr val="accent1">
                <a:lumMod val="50000"/>
              </a:schemeClr>
            </a:solidFill>
          </a:endParaRPr>
        </a:p>
      </dsp:txBody>
      <dsp:txXfrm>
        <a:off x="988218" y="1203052"/>
        <a:ext cx="1235868" cy="686593"/>
      </dsp:txXfrm>
    </dsp:sp>
    <dsp:sp modelId="{27C59C9F-CBB7-4A97-B152-B82F2045423E}">
      <dsp:nvSpPr>
        <dsp:cNvPr id="0" name=""/>
        <dsp:cNvSpPr/>
      </dsp:nvSpPr>
      <dsp:spPr>
        <a:xfrm rot="5400000">
          <a:off x="3266107" y="1048568"/>
          <a:ext cx="1144322" cy="995560"/>
        </a:xfrm>
        <a:prstGeom prst="hexagon">
          <a:avLst>
            <a:gd name="adj" fmla="val 25000"/>
            <a:gd name="vf" fmla="val 11547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  <a:sp3d extrusionH="381000" contourW="381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dirty="0" smtClean="0">
              <a:ln>
                <a:solidFill>
                  <a:schemeClr val="accent1">
                    <a:lumMod val="50000"/>
                  </a:schemeClr>
                </a:solidFill>
              </a:ln>
              <a:solidFill>
                <a:schemeClr val="accent1">
                  <a:lumMod val="50000"/>
                </a:schemeClr>
              </a:solidFill>
            </a:rPr>
            <a:t>gauč</a:t>
          </a:r>
          <a:endParaRPr lang="cs-CZ" sz="2600" kern="1200" dirty="0">
            <a:ln>
              <a:solidFill>
                <a:schemeClr val="accent1">
                  <a:lumMod val="50000"/>
                </a:schemeClr>
              </a:solidFill>
            </a:ln>
            <a:solidFill>
              <a:schemeClr val="accent1">
                <a:lumMod val="50000"/>
              </a:schemeClr>
            </a:solidFill>
          </a:endParaRPr>
        </a:p>
      </dsp:txBody>
      <dsp:txXfrm rot="-5400000">
        <a:off x="3495629" y="1152512"/>
        <a:ext cx="685278" cy="787675"/>
      </dsp:txXfrm>
    </dsp:sp>
    <dsp:sp modelId="{2FACD4EC-C0C8-4A33-8B41-45F88E09DD29}">
      <dsp:nvSpPr>
        <dsp:cNvPr id="0" name=""/>
        <dsp:cNvSpPr/>
      </dsp:nvSpPr>
      <dsp:spPr>
        <a:xfrm rot="5400000">
          <a:off x="2730564" y="2019870"/>
          <a:ext cx="1144322" cy="995560"/>
        </a:xfrm>
        <a:prstGeom prst="hexagon">
          <a:avLst>
            <a:gd name="adj" fmla="val 25000"/>
            <a:gd name="vf" fmla="val 11547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  <a:sp3d extrusionH="381000" contourW="381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66725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50" kern="1200" dirty="0" smtClean="0">
              <a:ln>
                <a:solidFill>
                  <a:schemeClr val="accent1">
                    <a:lumMod val="50000"/>
                  </a:schemeClr>
                </a:solidFill>
              </a:ln>
              <a:solidFill>
                <a:schemeClr val="accent1">
                  <a:lumMod val="50000"/>
                </a:schemeClr>
              </a:solidFill>
            </a:rPr>
            <a:t>gumovky</a:t>
          </a:r>
          <a:endParaRPr lang="cs-CZ" sz="1050" kern="1200" dirty="0">
            <a:ln>
              <a:solidFill>
                <a:schemeClr val="accent1">
                  <a:lumMod val="50000"/>
                </a:schemeClr>
              </a:solidFill>
            </a:ln>
            <a:solidFill>
              <a:schemeClr val="accent1">
                <a:lumMod val="50000"/>
              </a:schemeClr>
            </a:solidFill>
          </a:endParaRPr>
        </a:p>
      </dsp:txBody>
      <dsp:txXfrm rot="-5400000">
        <a:off x="2960086" y="2123814"/>
        <a:ext cx="685278" cy="787675"/>
      </dsp:txXfrm>
    </dsp:sp>
    <dsp:sp modelId="{5ED11175-B0FA-4799-9329-114DA61F0D91}">
      <dsp:nvSpPr>
        <dsp:cNvPr id="0" name=""/>
        <dsp:cNvSpPr/>
      </dsp:nvSpPr>
      <dsp:spPr>
        <a:xfrm>
          <a:off x="3830716" y="2174353"/>
          <a:ext cx="1277064" cy="6865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5828E24-ADB8-4331-ADC5-699CA2A67245}">
      <dsp:nvSpPr>
        <dsp:cNvPr id="0" name=""/>
        <dsp:cNvSpPr/>
      </dsp:nvSpPr>
      <dsp:spPr>
        <a:xfrm rot="5400000">
          <a:off x="1655359" y="2019870"/>
          <a:ext cx="1144322" cy="995560"/>
        </a:xfrm>
        <a:prstGeom prst="hexagon">
          <a:avLst>
            <a:gd name="adj" fmla="val 25000"/>
            <a:gd name="vf" fmla="val 11547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  <a:sp3d extrusionH="381000" contourW="381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>
              <a:ln>
                <a:solidFill>
                  <a:schemeClr val="accent1">
                    <a:lumMod val="50000"/>
                  </a:schemeClr>
                </a:solidFill>
              </a:ln>
              <a:solidFill>
                <a:schemeClr val="accent1">
                  <a:lumMod val="50000"/>
                </a:schemeClr>
              </a:solidFill>
            </a:rPr>
            <a:t>grep</a:t>
          </a:r>
          <a:endParaRPr lang="cs-CZ" sz="2800" kern="1200" dirty="0">
            <a:ln>
              <a:solidFill>
                <a:schemeClr val="accent1">
                  <a:lumMod val="50000"/>
                </a:schemeClr>
              </a:solidFill>
            </a:ln>
            <a:solidFill>
              <a:schemeClr val="accent1">
                <a:lumMod val="50000"/>
              </a:schemeClr>
            </a:solidFill>
          </a:endParaRPr>
        </a:p>
      </dsp:txBody>
      <dsp:txXfrm rot="-5400000">
        <a:off x="1884881" y="2123814"/>
        <a:ext cx="685278" cy="787675"/>
      </dsp:txXfrm>
    </dsp:sp>
    <dsp:sp modelId="{566DB982-A9F3-439A-9047-1B62CC896890}">
      <dsp:nvSpPr>
        <dsp:cNvPr id="0" name=""/>
        <dsp:cNvSpPr/>
      </dsp:nvSpPr>
      <dsp:spPr>
        <a:xfrm rot="5400000">
          <a:off x="2190902" y="2991171"/>
          <a:ext cx="1144322" cy="995560"/>
        </a:xfrm>
        <a:prstGeom prst="hexagon">
          <a:avLst>
            <a:gd name="adj" fmla="val 25000"/>
            <a:gd name="vf" fmla="val 11547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  <a:sp3d extrusionH="381000" contourW="381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5740" tIns="205740" rIns="205740" bIns="205740" numCol="1" spcCol="1270" anchor="ctr" anchorCtr="0">
          <a:noAutofit/>
        </a:bodyPr>
        <a:lstStyle/>
        <a:p>
          <a:pPr lvl="0" algn="ctr" defTabSz="2400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400" kern="1200" dirty="0" smtClean="0">
              <a:ln>
                <a:solidFill>
                  <a:schemeClr val="accent1">
                    <a:lumMod val="50000"/>
                  </a:schemeClr>
                </a:solidFill>
              </a:ln>
              <a:solidFill>
                <a:schemeClr val="accent1">
                  <a:lumMod val="50000"/>
                </a:schemeClr>
              </a:solidFill>
            </a:rPr>
            <a:t>G</a:t>
          </a:r>
          <a:endParaRPr lang="cs-CZ" sz="5400" kern="1200" dirty="0">
            <a:ln>
              <a:solidFill>
                <a:schemeClr val="accent1">
                  <a:lumMod val="50000"/>
                </a:schemeClr>
              </a:solidFill>
            </a:ln>
            <a:solidFill>
              <a:schemeClr val="accent1">
                <a:lumMod val="50000"/>
              </a:schemeClr>
            </a:solidFill>
          </a:endParaRPr>
        </a:p>
      </dsp:txBody>
      <dsp:txXfrm rot="-5400000">
        <a:off x="2420424" y="3095115"/>
        <a:ext cx="685278" cy="787675"/>
      </dsp:txXfrm>
    </dsp:sp>
    <dsp:sp modelId="{5C07308A-361C-47BC-BD83-67C012368A75}">
      <dsp:nvSpPr>
        <dsp:cNvPr id="0" name=""/>
        <dsp:cNvSpPr/>
      </dsp:nvSpPr>
      <dsp:spPr>
        <a:xfrm>
          <a:off x="988218" y="3145655"/>
          <a:ext cx="1235868" cy="6865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600" kern="1200">
            <a:ln>
              <a:solidFill>
                <a:schemeClr val="accent1">
                  <a:lumMod val="50000"/>
                </a:schemeClr>
              </a:solidFill>
            </a:ln>
            <a:solidFill>
              <a:schemeClr val="accent1">
                <a:lumMod val="50000"/>
              </a:schemeClr>
            </a:solidFill>
          </a:endParaRPr>
        </a:p>
      </dsp:txBody>
      <dsp:txXfrm>
        <a:off x="988218" y="3145655"/>
        <a:ext cx="1235868" cy="686593"/>
      </dsp:txXfrm>
    </dsp:sp>
    <dsp:sp modelId="{72B6CD7A-0779-4285-BD5F-D385251BFD52}">
      <dsp:nvSpPr>
        <dsp:cNvPr id="0" name=""/>
        <dsp:cNvSpPr/>
      </dsp:nvSpPr>
      <dsp:spPr>
        <a:xfrm rot="5400000">
          <a:off x="1101410" y="1026266"/>
          <a:ext cx="1144322" cy="995560"/>
        </a:xfrm>
        <a:prstGeom prst="hexagon">
          <a:avLst>
            <a:gd name="adj" fmla="val 25000"/>
            <a:gd name="vf" fmla="val 11547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  <a:sp3d extrusionH="381000" contourW="381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>
              <a:ln>
                <a:solidFill>
                  <a:schemeClr val="accent1">
                    <a:lumMod val="50000"/>
                  </a:schemeClr>
                </a:solidFill>
              </a:ln>
              <a:solidFill>
                <a:schemeClr val="accent1">
                  <a:lumMod val="50000"/>
                </a:schemeClr>
              </a:solidFill>
            </a:rPr>
            <a:t>gepard</a:t>
          </a:r>
          <a:endParaRPr lang="cs-CZ" sz="1800" kern="1200" dirty="0">
            <a:ln>
              <a:solidFill>
                <a:schemeClr val="accent1">
                  <a:lumMod val="50000"/>
                </a:schemeClr>
              </a:solidFill>
            </a:ln>
            <a:solidFill>
              <a:schemeClr val="accent1">
                <a:lumMod val="50000"/>
              </a:schemeClr>
            </a:solidFill>
          </a:endParaRPr>
        </a:p>
      </dsp:txBody>
      <dsp:txXfrm rot="-5400000">
        <a:off x="1330932" y="1130210"/>
        <a:ext cx="685278" cy="78767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9EC7E7F-69A5-4FCE-8F53-1CFB0FAD772B}">
      <dsp:nvSpPr>
        <dsp:cNvPr id="0" name=""/>
        <dsp:cNvSpPr/>
      </dsp:nvSpPr>
      <dsp:spPr>
        <a:xfrm rot="5400000">
          <a:off x="2730564" y="77267"/>
          <a:ext cx="1144322" cy="995560"/>
        </a:xfrm>
        <a:prstGeom prst="hexagon">
          <a:avLst>
            <a:gd name="adj" fmla="val 25000"/>
            <a:gd name="vf" fmla="val 11547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  <a:sp3d extrusionH="381000" contourW="381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smtClean="0">
              <a:solidFill>
                <a:schemeClr val="accent1">
                  <a:lumMod val="50000"/>
                </a:schemeClr>
              </a:solidFill>
            </a:rPr>
            <a:t>fotoaparát</a:t>
          </a:r>
          <a:endParaRPr lang="cs-CZ" sz="1400" kern="1200">
            <a:solidFill>
              <a:schemeClr val="accent1">
                <a:lumMod val="50000"/>
              </a:schemeClr>
            </a:solidFill>
          </a:endParaRPr>
        </a:p>
      </dsp:txBody>
      <dsp:txXfrm rot="-5400000">
        <a:off x="2960086" y="181211"/>
        <a:ext cx="685278" cy="787675"/>
      </dsp:txXfrm>
    </dsp:sp>
    <dsp:sp modelId="{EC0980FC-C29A-477F-89F0-EACD7E560E63}">
      <dsp:nvSpPr>
        <dsp:cNvPr id="0" name=""/>
        <dsp:cNvSpPr/>
      </dsp:nvSpPr>
      <dsp:spPr>
        <a:xfrm>
          <a:off x="3830716" y="231751"/>
          <a:ext cx="1277064" cy="6865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100" kern="1200">
            <a:solidFill>
              <a:schemeClr val="accent1">
                <a:lumMod val="50000"/>
              </a:schemeClr>
            </a:solidFill>
          </a:endParaRPr>
        </a:p>
      </dsp:txBody>
      <dsp:txXfrm>
        <a:off x="3830716" y="231751"/>
        <a:ext cx="1277064" cy="686593"/>
      </dsp:txXfrm>
    </dsp:sp>
    <dsp:sp modelId="{97DC019F-81E3-4BE6-9BDA-D35940E3C455}">
      <dsp:nvSpPr>
        <dsp:cNvPr id="0" name=""/>
        <dsp:cNvSpPr/>
      </dsp:nvSpPr>
      <dsp:spPr>
        <a:xfrm rot="5400000">
          <a:off x="1655359" y="77267"/>
          <a:ext cx="1144322" cy="995560"/>
        </a:xfrm>
        <a:prstGeom prst="hexagon">
          <a:avLst>
            <a:gd name="adj" fmla="val 25000"/>
            <a:gd name="vf" fmla="val 11547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  <a:sp3d extrusionH="381000" contourW="381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000" kern="1200" dirty="0" smtClean="0">
              <a:solidFill>
                <a:schemeClr val="accent1">
                  <a:lumMod val="50000"/>
                </a:schemeClr>
              </a:solidFill>
            </a:rPr>
            <a:t>film</a:t>
          </a:r>
          <a:endParaRPr lang="cs-CZ" sz="3000" kern="1200" dirty="0">
            <a:solidFill>
              <a:schemeClr val="accent1">
                <a:lumMod val="50000"/>
              </a:schemeClr>
            </a:solidFill>
          </a:endParaRPr>
        </a:p>
      </dsp:txBody>
      <dsp:txXfrm rot="-5400000">
        <a:off x="1884881" y="181211"/>
        <a:ext cx="685278" cy="787675"/>
      </dsp:txXfrm>
    </dsp:sp>
    <dsp:sp modelId="{0EA76695-9DE3-47FE-A7C4-B75402FD8677}">
      <dsp:nvSpPr>
        <dsp:cNvPr id="0" name=""/>
        <dsp:cNvSpPr/>
      </dsp:nvSpPr>
      <dsp:spPr>
        <a:xfrm rot="5400000">
          <a:off x="2190902" y="1048568"/>
          <a:ext cx="1144322" cy="995560"/>
        </a:xfrm>
        <a:prstGeom prst="hexagon">
          <a:avLst>
            <a:gd name="adj" fmla="val 25000"/>
            <a:gd name="vf" fmla="val 11547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  <a:sp3d extrusionH="381000" contourW="381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>
              <a:solidFill>
                <a:schemeClr val="accent1">
                  <a:lumMod val="50000"/>
                </a:schemeClr>
              </a:solidFill>
            </a:rPr>
            <a:t>formule</a:t>
          </a:r>
          <a:endParaRPr lang="cs-CZ" sz="1100" kern="1200" dirty="0">
            <a:solidFill>
              <a:schemeClr val="accent1">
                <a:lumMod val="50000"/>
              </a:schemeClr>
            </a:solidFill>
          </a:endParaRPr>
        </a:p>
      </dsp:txBody>
      <dsp:txXfrm rot="-5400000">
        <a:off x="2420424" y="1152512"/>
        <a:ext cx="685278" cy="787675"/>
      </dsp:txXfrm>
    </dsp:sp>
    <dsp:sp modelId="{90C2B0CA-6CC9-4310-82AB-41D1B67B704A}">
      <dsp:nvSpPr>
        <dsp:cNvPr id="0" name=""/>
        <dsp:cNvSpPr/>
      </dsp:nvSpPr>
      <dsp:spPr>
        <a:xfrm>
          <a:off x="988218" y="1203052"/>
          <a:ext cx="1235868" cy="6865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C3A03DC-3D3A-48C1-B368-56819814B26D}">
      <dsp:nvSpPr>
        <dsp:cNvPr id="0" name=""/>
        <dsp:cNvSpPr/>
      </dsp:nvSpPr>
      <dsp:spPr>
        <a:xfrm rot="5400000">
          <a:off x="3266107" y="1048568"/>
          <a:ext cx="1144322" cy="995560"/>
        </a:xfrm>
        <a:prstGeom prst="hexagon">
          <a:avLst>
            <a:gd name="adj" fmla="val 25000"/>
            <a:gd name="vf" fmla="val 11547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  <a:sp3d extrusionH="381000" contourW="381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dirty="0" smtClean="0">
              <a:solidFill>
                <a:schemeClr val="accent1">
                  <a:lumMod val="50000"/>
                </a:schemeClr>
              </a:solidFill>
            </a:rPr>
            <a:t>farma</a:t>
          </a:r>
          <a:endParaRPr lang="cs-CZ" sz="2100" kern="1200" dirty="0">
            <a:solidFill>
              <a:schemeClr val="accent1">
                <a:lumMod val="50000"/>
              </a:schemeClr>
            </a:solidFill>
          </a:endParaRPr>
        </a:p>
      </dsp:txBody>
      <dsp:txXfrm rot="-5400000">
        <a:off x="3495629" y="1152512"/>
        <a:ext cx="685278" cy="787675"/>
      </dsp:txXfrm>
    </dsp:sp>
    <dsp:sp modelId="{9FFDE29D-C67B-4BA3-ABC5-F985C8354D0F}">
      <dsp:nvSpPr>
        <dsp:cNvPr id="0" name=""/>
        <dsp:cNvSpPr/>
      </dsp:nvSpPr>
      <dsp:spPr>
        <a:xfrm rot="5400000">
          <a:off x="2730564" y="2019870"/>
          <a:ext cx="1144322" cy="995560"/>
        </a:xfrm>
        <a:prstGeom prst="hexagon">
          <a:avLst>
            <a:gd name="adj" fmla="val 25000"/>
            <a:gd name="vf" fmla="val 11547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  <a:sp3d extrusionH="381000" contourW="381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>
              <a:solidFill>
                <a:schemeClr val="accent1">
                  <a:lumMod val="50000"/>
                </a:schemeClr>
              </a:solidFill>
            </a:rPr>
            <a:t>fotbalista</a:t>
          </a:r>
          <a:endParaRPr lang="cs-CZ" sz="1100" kern="1200" dirty="0">
            <a:solidFill>
              <a:schemeClr val="accent1">
                <a:lumMod val="50000"/>
              </a:schemeClr>
            </a:solidFill>
          </a:endParaRPr>
        </a:p>
      </dsp:txBody>
      <dsp:txXfrm rot="-5400000">
        <a:off x="2960086" y="2123814"/>
        <a:ext cx="685278" cy="787675"/>
      </dsp:txXfrm>
    </dsp:sp>
    <dsp:sp modelId="{24C6C056-6152-40B5-A7EE-9E0FA7E160B0}">
      <dsp:nvSpPr>
        <dsp:cNvPr id="0" name=""/>
        <dsp:cNvSpPr/>
      </dsp:nvSpPr>
      <dsp:spPr>
        <a:xfrm>
          <a:off x="3830716" y="2174353"/>
          <a:ext cx="1277064" cy="6865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100" kern="1200">
            <a:solidFill>
              <a:schemeClr val="accent1">
                <a:lumMod val="50000"/>
              </a:schemeClr>
            </a:solidFill>
          </a:endParaRPr>
        </a:p>
      </dsp:txBody>
      <dsp:txXfrm>
        <a:off x="3830716" y="2174353"/>
        <a:ext cx="1277064" cy="686593"/>
      </dsp:txXfrm>
    </dsp:sp>
    <dsp:sp modelId="{FFC4FD09-ABD8-4920-939A-F95176714E0A}">
      <dsp:nvSpPr>
        <dsp:cNvPr id="0" name=""/>
        <dsp:cNvSpPr/>
      </dsp:nvSpPr>
      <dsp:spPr>
        <a:xfrm rot="5400000">
          <a:off x="1655359" y="2019870"/>
          <a:ext cx="1144322" cy="995560"/>
        </a:xfrm>
        <a:prstGeom prst="hexagon">
          <a:avLst>
            <a:gd name="adj" fmla="val 25000"/>
            <a:gd name="vf" fmla="val 11547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  <a:sp3d extrusionH="381000" contourW="381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300" kern="1200" dirty="0" smtClean="0">
              <a:solidFill>
                <a:schemeClr val="accent1">
                  <a:lumMod val="50000"/>
                </a:schemeClr>
              </a:solidFill>
            </a:rPr>
            <a:t>filtr</a:t>
          </a:r>
          <a:endParaRPr lang="cs-CZ" sz="3300" kern="1200" dirty="0">
            <a:solidFill>
              <a:schemeClr val="accent1">
                <a:lumMod val="50000"/>
              </a:schemeClr>
            </a:solidFill>
          </a:endParaRPr>
        </a:p>
      </dsp:txBody>
      <dsp:txXfrm rot="-5400000">
        <a:off x="1884881" y="2123814"/>
        <a:ext cx="685278" cy="787675"/>
      </dsp:txXfrm>
    </dsp:sp>
    <dsp:sp modelId="{CD5C0BE7-2D4D-4744-9C1B-03E707CE963B}">
      <dsp:nvSpPr>
        <dsp:cNvPr id="0" name=""/>
        <dsp:cNvSpPr/>
      </dsp:nvSpPr>
      <dsp:spPr>
        <a:xfrm rot="5400000">
          <a:off x="2190902" y="2991171"/>
          <a:ext cx="1144322" cy="995560"/>
        </a:xfrm>
        <a:prstGeom prst="hexagon">
          <a:avLst>
            <a:gd name="adj" fmla="val 25000"/>
            <a:gd name="vf" fmla="val 11547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  <a:sp3d extrusionH="381000" contourW="381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600" kern="1200" dirty="0" smtClean="0">
              <a:solidFill>
                <a:schemeClr val="accent1">
                  <a:lumMod val="50000"/>
                </a:schemeClr>
              </a:solidFill>
            </a:rPr>
            <a:t>F</a:t>
          </a:r>
          <a:endParaRPr lang="cs-CZ" sz="3600" kern="1200" dirty="0">
            <a:solidFill>
              <a:schemeClr val="accent1">
                <a:lumMod val="50000"/>
              </a:schemeClr>
            </a:solidFill>
          </a:endParaRPr>
        </a:p>
      </dsp:txBody>
      <dsp:txXfrm rot="-5400000">
        <a:off x="2420424" y="3095115"/>
        <a:ext cx="685278" cy="787675"/>
      </dsp:txXfrm>
    </dsp:sp>
    <dsp:sp modelId="{AB7F492F-01C3-4853-BAF4-D00C5033C199}">
      <dsp:nvSpPr>
        <dsp:cNvPr id="0" name=""/>
        <dsp:cNvSpPr/>
      </dsp:nvSpPr>
      <dsp:spPr>
        <a:xfrm>
          <a:off x="988218" y="3145655"/>
          <a:ext cx="1235868" cy="6865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100" kern="1200">
            <a:solidFill>
              <a:schemeClr val="accent1">
                <a:lumMod val="50000"/>
              </a:schemeClr>
            </a:solidFill>
          </a:endParaRPr>
        </a:p>
      </dsp:txBody>
      <dsp:txXfrm>
        <a:off x="988218" y="3145655"/>
        <a:ext cx="1235868" cy="686593"/>
      </dsp:txXfrm>
    </dsp:sp>
    <dsp:sp modelId="{64419525-3207-4F13-A8EB-6A62DB04A0CA}">
      <dsp:nvSpPr>
        <dsp:cNvPr id="0" name=""/>
        <dsp:cNvSpPr/>
      </dsp:nvSpPr>
      <dsp:spPr>
        <a:xfrm rot="5400000">
          <a:off x="1101410" y="1026266"/>
          <a:ext cx="1144322" cy="995560"/>
        </a:xfrm>
        <a:prstGeom prst="hexagon">
          <a:avLst>
            <a:gd name="adj" fmla="val 25000"/>
            <a:gd name="vf" fmla="val 11547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  <a:sp3d extrusionH="381000" contourW="381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dirty="0" smtClean="0">
              <a:solidFill>
                <a:schemeClr val="accent1">
                  <a:lumMod val="50000"/>
                </a:schemeClr>
              </a:solidFill>
            </a:rPr>
            <a:t>flétna</a:t>
          </a:r>
          <a:endParaRPr lang="cs-CZ" sz="2100" kern="1200" dirty="0">
            <a:solidFill>
              <a:schemeClr val="accent1">
                <a:lumMod val="50000"/>
              </a:schemeClr>
            </a:solidFill>
          </a:endParaRPr>
        </a:p>
      </dsp:txBody>
      <dsp:txXfrm rot="-5400000">
        <a:off x="1330932" y="1130210"/>
        <a:ext cx="685278" cy="787675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DCDF95E-0C9B-4509-97AC-E44C660A0494}">
      <dsp:nvSpPr>
        <dsp:cNvPr id="0" name=""/>
        <dsp:cNvSpPr/>
      </dsp:nvSpPr>
      <dsp:spPr>
        <a:xfrm rot="5400000">
          <a:off x="2730564" y="77267"/>
          <a:ext cx="1144322" cy="995560"/>
        </a:xfrm>
        <a:prstGeom prst="hexagon">
          <a:avLst>
            <a:gd name="adj" fmla="val 25000"/>
            <a:gd name="vf" fmla="val 11547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  <a:sp3d extrusionH="381000" contourW="381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>
              <a:solidFill>
                <a:schemeClr val="accent1">
                  <a:lumMod val="50000"/>
                </a:schemeClr>
              </a:solidFill>
            </a:rPr>
            <a:t>chléb</a:t>
          </a:r>
          <a:endParaRPr lang="cs-CZ" sz="1200" kern="1200" dirty="0">
            <a:solidFill>
              <a:schemeClr val="accent1">
                <a:lumMod val="50000"/>
              </a:schemeClr>
            </a:solidFill>
          </a:endParaRPr>
        </a:p>
      </dsp:txBody>
      <dsp:txXfrm rot="-5400000">
        <a:off x="2960086" y="181211"/>
        <a:ext cx="685278" cy="787675"/>
      </dsp:txXfrm>
    </dsp:sp>
    <dsp:sp modelId="{9AF41699-3DD3-45AA-B273-1516E42F61FF}">
      <dsp:nvSpPr>
        <dsp:cNvPr id="0" name=""/>
        <dsp:cNvSpPr/>
      </dsp:nvSpPr>
      <dsp:spPr>
        <a:xfrm>
          <a:off x="3830716" y="231751"/>
          <a:ext cx="1277064" cy="6865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200" kern="1200">
            <a:solidFill>
              <a:schemeClr val="accent1">
                <a:lumMod val="50000"/>
              </a:schemeClr>
            </a:solidFill>
          </a:endParaRPr>
        </a:p>
      </dsp:txBody>
      <dsp:txXfrm>
        <a:off x="3830716" y="231751"/>
        <a:ext cx="1277064" cy="686593"/>
      </dsp:txXfrm>
    </dsp:sp>
    <dsp:sp modelId="{EC6EEFC0-7C55-4793-8B08-190B62BA9EE1}">
      <dsp:nvSpPr>
        <dsp:cNvPr id="0" name=""/>
        <dsp:cNvSpPr/>
      </dsp:nvSpPr>
      <dsp:spPr>
        <a:xfrm rot="5400000">
          <a:off x="1655359" y="77267"/>
          <a:ext cx="1144322" cy="995560"/>
        </a:xfrm>
        <a:prstGeom prst="hexagon">
          <a:avLst>
            <a:gd name="adj" fmla="val 25000"/>
            <a:gd name="vf" fmla="val 11547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  <a:sp3d extrusionH="381000" contourW="381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>
              <a:solidFill>
                <a:schemeClr val="accent1">
                  <a:lumMod val="50000"/>
                </a:schemeClr>
              </a:solidFill>
            </a:rPr>
            <a:t>chobotnice</a:t>
          </a:r>
          <a:endParaRPr lang="cs-CZ" sz="1100" kern="1200" dirty="0">
            <a:solidFill>
              <a:schemeClr val="accent1">
                <a:lumMod val="50000"/>
              </a:schemeClr>
            </a:solidFill>
          </a:endParaRPr>
        </a:p>
      </dsp:txBody>
      <dsp:txXfrm rot="-5400000">
        <a:off x="1884881" y="181211"/>
        <a:ext cx="685278" cy="787675"/>
      </dsp:txXfrm>
    </dsp:sp>
    <dsp:sp modelId="{4A246386-BC23-4268-AB0A-08ED2B582482}">
      <dsp:nvSpPr>
        <dsp:cNvPr id="0" name=""/>
        <dsp:cNvSpPr/>
      </dsp:nvSpPr>
      <dsp:spPr>
        <a:xfrm rot="5400000">
          <a:off x="2190902" y="1048568"/>
          <a:ext cx="1144322" cy="995560"/>
        </a:xfrm>
        <a:prstGeom prst="hexagon">
          <a:avLst>
            <a:gd name="adj" fmla="val 25000"/>
            <a:gd name="vf" fmla="val 11547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  <a:sp3d extrusionH="381000" contourW="381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>
              <a:solidFill>
                <a:schemeClr val="accent1">
                  <a:lumMod val="50000"/>
                </a:schemeClr>
              </a:solidFill>
            </a:rPr>
            <a:t>chodník</a:t>
          </a:r>
          <a:endParaRPr lang="cs-CZ" sz="1200" kern="1200" dirty="0">
            <a:solidFill>
              <a:schemeClr val="accent1">
                <a:lumMod val="50000"/>
              </a:schemeClr>
            </a:solidFill>
          </a:endParaRPr>
        </a:p>
      </dsp:txBody>
      <dsp:txXfrm rot="-5400000">
        <a:off x="2420424" y="1152512"/>
        <a:ext cx="685278" cy="787675"/>
      </dsp:txXfrm>
    </dsp:sp>
    <dsp:sp modelId="{633ADA40-B511-4BC1-AFD2-31F3F58EF0F2}">
      <dsp:nvSpPr>
        <dsp:cNvPr id="0" name=""/>
        <dsp:cNvSpPr/>
      </dsp:nvSpPr>
      <dsp:spPr>
        <a:xfrm>
          <a:off x="988218" y="1203052"/>
          <a:ext cx="1235868" cy="6865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0021946-CA6B-4448-ABDB-03B05C9D16B7}">
      <dsp:nvSpPr>
        <dsp:cNvPr id="0" name=""/>
        <dsp:cNvSpPr/>
      </dsp:nvSpPr>
      <dsp:spPr>
        <a:xfrm rot="5400000">
          <a:off x="3266107" y="1048568"/>
          <a:ext cx="1144322" cy="995560"/>
        </a:xfrm>
        <a:prstGeom prst="hexagon">
          <a:avLst>
            <a:gd name="adj" fmla="val 25000"/>
            <a:gd name="vf" fmla="val 11547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  <a:sp3d extrusionH="381000" contourW="381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>
              <a:solidFill>
                <a:schemeClr val="accent1">
                  <a:lumMod val="50000"/>
                </a:schemeClr>
              </a:solidFill>
            </a:rPr>
            <a:t>chameleon</a:t>
          </a:r>
          <a:endParaRPr lang="cs-CZ" sz="1100" kern="1200" dirty="0">
            <a:solidFill>
              <a:schemeClr val="accent1">
                <a:lumMod val="50000"/>
              </a:schemeClr>
            </a:solidFill>
          </a:endParaRPr>
        </a:p>
      </dsp:txBody>
      <dsp:txXfrm rot="-5400000">
        <a:off x="3495629" y="1152512"/>
        <a:ext cx="685278" cy="787675"/>
      </dsp:txXfrm>
    </dsp:sp>
    <dsp:sp modelId="{E45D3B7A-8578-4F7F-ADA5-A660867248B2}">
      <dsp:nvSpPr>
        <dsp:cNvPr id="0" name=""/>
        <dsp:cNvSpPr/>
      </dsp:nvSpPr>
      <dsp:spPr>
        <a:xfrm rot="5400000">
          <a:off x="2730564" y="2019870"/>
          <a:ext cx="1144322" cy="995560"/>
        </a:xfrm>
        <a:prstGeom prst="hexagon">
          <a:avLst>
            <a:gd name="adj" fmla="val 25000"/>
            <a:gd name="vf" fmla="val 11547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  <a:sp3d extrusionH="381000" contourW="381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>
              <a:solidFill>
                <a:schemeClr val="accent1">
                  <a:lumMod val="50000"/>
                </a:schemeClr>
              </a:solidFill>
            </a:rPr>
            <a:t>chodidlo</a:t>
          </a:r>
          <a:endParaRPr lang="cs-CZ" sz="1200" kern="1200" dirty="0">
            <a:solidFill>
              <a:schemeClr val="accent1">
                <a:lumMod val="50000"/>
              </a:schemeClr>
            </a:solidFill>
          </a:endParaRPr>
        </a:p>
      </dsp:txBody>
      <dsp:txXfrm rot="-5400000">
        <a:off x="2960086" y="2123814"/>
        <a:ext cx="685278" cy="787675"/>
      </dsp:txXfrm>
    </dsp:sp>
    <dsp:sp modelId="{CF357FE6-C041-476C-9B63-9A7C29A7B7A2}">
      <dsp:nvSpPr>
        <dsp:cNvPr id="0" name=""/>
        <dsp:cNvSpPr/>
      </dsp:nvSpPr>
      <dsp:spPr>
        <a:xfrm>
          <a:off x="3830716" y="2174353"/>
          <a:ext cx="1277064" cy="6865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200" kern="1200">
            <a:solidFill>
              <a:schemeClr val="accent1">
                <a:lumMod val="50000"/>
              </a:schemeClr>
            </a:solidFill>
          </a:endParaRPr>
        </a:p>
      </dsp:txBody>
      <dsp:txXfrm>
        <a:off x="3830716" y="2174353"/>
        <a:ext cx="1277064" cy="686593"/>
      </dsp:txXfrm>
    </dsp:sp>
    <dsp:sp modelId="{BCBE9CFC-9812-4E5E-903E-1E641B4EF911}">
      <dsp:nvSpPr>
        <dsp:cNvPr id="0" name=""/>
        <dsp:cNvSpPr/>
      </dsp:nvSpPr>
      <dsp:spPr>
        <a:xfrm rot="5400000">
          <a:off x="1655359" y="2019870"/>
          <a:ext cx="1144322" cy="995560"/>
        </a:xfrm>
        <a:prstGeom prst="hexagon">
          <a:avLst>
            <a:gd name="adj" fmla="val 25000"/>
            <a:gd name="vf" fmla="val 11547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  <a:sp3d extrusionH="381000" contourW="381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 smtClean="0">
              <a:solidFill>
                <a:schemeClr val="accent1">
                  <a:lumMod val="50000"/>
                </a:schemeClr>
              </a:solidFill>
            </a:rPr>
            <a:t>chalupa</a:t>
          </a:r>
          <a:endParaRPr lang="cs-CZ" sz="1500" kern="1200" dirty="0">
            <a:solidFill>
              <a:schemeClr val="accent1">
                <a:lumMod val="50000"/>
              </a:schemeClr>
            </a:solidFill>
          </a:endParaRPr>
        </a:p>
      </dsp:txBody>
      <dsp:txXfrm rot="-5400000">
        <a:off x="1884881" y="2123814"/>
        <a:ext cx="685278" cy="787675"/>
      </dsp:txXfrm>
    </dsp:sp>
    <dsp:sp modelId="{75581BF2-C397-49EA-876C-329B97D4228A}">
      <dsp:nvSpPr>
        <dsp:cNvPr id="0" name=""/>
        <dsp:cNvSpPr/>
      </dsp:nvSpPr>
      <dsp:spPr>
        <a:xfrm rot="5400000">
          <a:off x="2190902" y="2991171"/>
          <a:ext cx="1144322" cy="995560"/>
        </a:xfrm>
        <a:prstGeom prst="hexagon">
          <a:avLst>
            <a:gd name="adj" fmla="val 25000"/>
            <a:gd name="vf" fmla="val 11547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  <a:sp3d extrusionH="381000" contourW="381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>
              <a:solidFill>
                <a:schemeClr val="accent1">
                  <a:lumMod val="50000"/>
                </a:schemeClr>
              </a:solidFill>
            </a:rPr>
            <a:t>Ch</a:t>
          </a:r>
          <a:endParaRPr lang="cs-CZ" sz="2800" kern="1200" dirty="0">
            <a:solidFill>
              <a:schemeClr val="accent1">
                <a:lumMod val="50000"/>
              </a:schemeClr>
            </a:solidFill>
          </a:endParaRPr>
        </a:p>
      </dsp:txBody>
      <dsp:txXfrm rot="-5400000">
        <a:off x="2420424" y="3095115"/>
        <a:ext cx="685278" cy="787675"/>
      </dsp:txXfrm>
    </dsp:sp>
    <dsp:sp modelId="{F100C301-D3C2-4E5D-9749-C5762FB09BB8}">
      <dsp:nvSpPr>
        <dsp:cNvPr id="0" name=""/>
        <dsp:cNvSpPr/>
      </dsp:nvSpPr>
      <dsp:spPr>
        <a:xfrm>
          <a:off x="988218" y="3145655"/>
          <a:ext cx="1235868" cy="6865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200" kern="1200">
            <a:solidFill>
              <a:schemeClr val="accent1">
                <a:lumMod val="50000"/>
              </a:schemeClr>
            </a:solidFill>
          </a:endParaRPr>
        </a:p>
      </dsp:txBody>
      <dsp:txXfrm>
        <a:off x="988218" y="3145655"/>
        <a:ext cx="1235868" cy="686593"/>
      </dsp:txXfrm>
    </dsp:sp>
    <dsp:sp modelId="{CE2395D4-CFCF-4BFF-B3AC-A0CBEC706780}">
      <dsp:nvSpPr>
        <dsp:cNvPr id="0" name=""/>
        <dsp:cNvSpPr/>
      </dsp:nvSpPr>
      <dsp:spPr>
        <a:xfrm rot="5400000">
          <a:off x="1173418" y="1026266"/>
          <a:ext cx="1144322" cy="995560"/>
        </a:xfrm>
        <a:prstGeom prst="hexagon">
          <a:avLst>
            <a:gd name="adj" fmla="val 25000"/>
            <a:gd name="vf" fmla="val 11547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  <a:sp3d extrusionH="381000" contourW="381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accent1">
                  <a:lumMod val="50000"/>
                </a:schemeClr>
              </a:solidFill>
            </a:rPr>
            <a:t>chlapec</a:t>
          </a:r>
          <a:endParaRPr lang="cs-CZ" sz="1600" kern="1200" dirty="0">
            <a:solidFill>
              <a:schemeClr val="accent1">
                <a:lumMod val="50000"/>
              </a:schemeClr>
            </a:solidFill>
          </a:endParaRPr>
        </a:p>
      </dsp:txBody>
      <dsp:txXfrm rot="-5400000">
        <a:off x="1402940" y="1130210"/>
        <a:ext cx="685278" cy="78767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AlternatingHexagons">
  <dgm:title val=""/>
  <dgm:desc val=""/>
  <dgm:catLst>
    <dgm:cat type="list" pri="15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40" srcId="0" destId="10" srcOrd="0" destOrd="0"/>
        <dgm:cxn modelId="12" srcId="10" destId="11" srcOrd="0" destOrd="0"/>
        <dgm:cxn modelId="50" srcId="0" destId="20" srcOrd="1" destOrd="0"/>
        <dgm:cxn modelId="22" srcId="20" destId="21" srcOrd="0" destOrd="0"/>
        <dgm:cxn modelId="60" srcId="0" destId="30" srcOrd="1" destOrd="0"/>
        <dgm:cxn modelId="32" srcId="30" destId="31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60" srcId="0" destId="10" srcOrd="0" destOrd="0"/>
        <dgm:cxn modelId="7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  <dgm:cxn modelId="90" srcId="0" destId="40" srcOrd="3" destOrd="0"/>
      </dgm:cxnLst>
      <dgm:bg/>
      <dgm:whole/>
    </dgm:dataModel>
  </dgm:clrData>
  <dgm:layoutNode name="Name0">
    <dgm:varLst>
      <dgm:chMax/>
      <dgm:chPref/>
      <dgm:dir/>
      <dgm:animLvl val="lvl"/>
    </dgm:varLst>
    <dgm:alg type="lin">
      <dgm:param type="linDir" val="fromT"/>
    </dgm:alg>
    <dgm:shape xmlns:r="http://schemas.openxmlformats.org/officeDocument/2006/relationships" r:blip="">
      <dgm:adjLst/>
    </dgm:shape>
    <dgm:constrLst>
      <dgm:constr type="primFontSz" for="des" forName="Parent1" val="65"/>
      <dgm:constr type="primFontSz" for="des" forName="Childtext1" refType="primFontSz" refFor="des" refForName="Parent1" op="lte"/>
      <dgm:constr type="w" for="ch" forName="composite" refType="w"/>
      <dgm:constr type="h" for="ch" forName="composite" refType="h"/>
      <dgm:constr type="h" for="ch" forName="spaceBetweenRectangles" refType="w" refFor="ch" refForName="composite" fact="-0.042"/>
      <dgm:constr type="sp" refType="h" refFor="ch" refForName="composite" op="equ" fact="0.1"/>
    </dgm:constrLst>
    <dgm:forEach name="nodesForEach" axis="ch" ptType="node">
      <dgm:layoutNode name="composite">
        <dgm:alg type="composite">
          <dgm:param type="ar" val="3.6"/>
        </dgm:alg>
        <dgm:shape xmlns:r="http://schemas.openxmlformats.org/officeDocument/2006/relationships" r:blip="">
          <dgm:adjLst/>
        </dgm:shape>
        <dgm:choose name="Name1">
          <dgm:if name="Name2" func="var" arg="dir" op="equ" val="norm">
            <dgm:choose name="Name3">
              <dgm:if name="Name4" axis="self" ptType="node" func="posOdd" op="equ" val="1">
                <dgm:constrLst>
                  <dgm:constr type="l" for="ch" forName="Accent1" refType="w" fact="0.18"/>
                  <dgm:constr type="t" for="ch" forName="Accent1" refType="h" fact="0"/>
                  <dgm:constr type="h" for="ch" forName="Accent1" refType="h"/>
                  <dgm:constr type="w" for="ch" forName="Accent1" refType="h" fact="0.87"/>
                  <dgm:constr type="l" for="ch" forName="Accent1Text" refType="w" fact="0.18"/>
                  <dgm:constr type="t" for="ch" forName="Accent1Text" refType="h" fact="0"/>
                  <dgm:constr type="h" for="ch" forName="Accent1Text" refType="h"/>
                  <dgm:constr type="w" for="ch" forName="Accent1Text" refType="h" fact="0.87"/>
                  <dgm:constr type="l" for="ch" forName="Parent1" refType="w" fact="0.441"/>
                  <dgm:constr type="t" for="ch" forName="Parent1" refType="h" fact="0"/>
                  <dgm:constr type="h" for="ch" forName="Parent1" refType="h"/>
                  <dgm:constr type="w" for="ch" forName="Parent1" refType="h" fact="0.87"/>
                  <dgm:constr type="l" for="ch" forName="Childtext1" refType="w" fact="0.69"/>
                  <dgm:constr type="t" for="ch" forName="Childtext1" refType="h" fact="0.2"/>
                  <dgm:constr type="w" for="ch" forName="Childtext1" refType="w" fact="0.31"/>
                  <dgm:constr type="h" for="ch" forName="Childtext1" refType="h" fact="0.6"/>
                  <dgm:constr type="l" for="ch" forName="BalanceSpacing" refType="w" fact="0"/>
                  <dgm:constr type="t" for="ch" forName="BalanceSpacing" refType="h" fact="0"/>
                  <dgm:constr type="w" for="ch" forName="BalanceSpacing" refType="w"/>
                  <dgm:constr type="h" for="ch" forName="BalanceSpacing" refType="h" fact="0.1"/>
                  <dgm:constr type="l" for="ch" forName="BalanceSpacing1" refType="w" fact="0.69"/>
                  <dgm:constr type="t" for="ch" forName="BalanceSpacing1" refType="h" fact="0.2"/>
                  <dgm:constr type="w" for="ch" forName="BalanceSpacing1" refType="w" fact="0.31"/>
                  <dgm:constr type="h" for="ch" forName="BalanceSpacing1" refType="h" fact="0.6"/>
                </dgm:constrLst>
              </dgm:if>
              <dgm:else name="Name5">
                <dgm:constrLst>
                  <dgm:constr type="l" for="ch" forName="Accent1" refType="w" fact="0.571"/>
                  <dgm:constr type="t" for="ch" forName="Accent1" refType="h" fact="0"/>
                  <dgm:constr type="h" for="ch" forName="Accent1" refType="h"/>
                  <dgm:constr type="w" for="ch" forName="Accent1" refType="h" fact="0.87"/>
                  <dgm:constr type="l" for="ch" forName="Accent1Text" refType="w" fact="0.571"/>
                  <dgm:constr type="t" for="ch" forName="Accent1Text" refType="h" fact="0"/>
                  <dgm:constr type="h" for="ch" forName="Accent1Text" refType="h"/>
                  <dgm:constr type="w" for="ch" forName="Accent1Text" refType="h" fact="0.87"/>
                  <dgm:constr type="l" for="ch" forName="Parent1" refType="w" fact="0.31"/>
                  <dgm:constr type="t" for="ch" forName="Parent1" refType="h" fact="0"/>
                  <dgm:constr type="h" for="ch" forName="Parent1" refType="h"/>
                  <dgm:constr type="w" for="ch" forName="Parent1" refType="h" fact="0.87"/>
                  <dgm:constr type="l" for="ch" forName="Childtext1" refType="w" fact="0"/>
                  <dgm:constr type="t" for="ch" forName="Childtext1" refType="h" fact="0.2"/>
                  <dgm:constr type="w" for="ch" forName="Childtext1" refType="w" fact="0.3"/>
                  <dgm:constr type="h" for="ch" forName="Childtext1" refType="h" fact="0.6"/>
                  <dgm:constr type="l" for="ch" forName="BalanceSpacing" refType="w" fact="0.82"/>
                  <dgm:constr type="t" for="ch" forName="BalanceSpacing" refType="h" fact="0"/>
                  <dgm:constr type="w" for="ch" forName="BalanceSpacing" refType="w" fact="0.18"/>
                  <dgm:constr type="h" for="ch" forName="BalanceSpacing" refType="h"/>
                  <dgm:constr type="l" for="ch" forName="BalanceSpacing1" refType="w" fact="0"/>
                  <dgm:constr type="t" for="ch" forName="BalanceSpacing1" refType="h" fact="0.2"/>
                  <dgm:constr type="w" for="ch" forName="BalanceSpacing1" refType="w" fact="0.3"/>
                  <dgm:constr type="h" for="ch" forName="BalanceSpacing1" refType="h" fact="0.6"/>
                </dgm:constrLst>
              </dgm:else>
            </dgm:choose>
          </dgm:if>
          <dgm:else name="Name6">
            <dgm:choose name="Name7">
              <dgm:if name="Name8" axis="self" ptType="node" func="posOdd" op="equ" val="1">
                <dgm:constrLst>
                  <dgm:constr type="l" for="ch" forName="Accent1" refType="w" fact="0.571"/>
                  <dgm:constr type="t" for="ch" forName="Accent1" refType="h" fact="0"/>
                  <dgm:constr type="h" for="ch" forName="Accent1" refType="h"/>
                  <dgm:constr type="w" for="ch" forName="Accent1" refType="h" fact="0.87"/>
                  <dgm:constr type="l" for="ch" forName="Accent1Text" refType="w" fact="0.571"/>
                  <dgm:constr type="t" for="ch" forName="Accent1Text" refType="h" fact="0"/>
                  <dgm:constr type="h" for="ch" forName="Accent1Text" refType="h"/>
                  <dgm:constr type="w" for="ch" forName="Accent1Text" refType="h" fact="0.87"/>
                  <dgm:constr type="l" for="ch" forName="Parent1" refType="w" fact="0.31"/>
                  <dgm:constr type="t" for="ch" forName="Parent1" refType="h" fact="0"/>
                  <dgm:constr type="h" for="ch" forName="Parent1" refType="h"/>
                  <dgm:constr type="w" for="ch" forName="Parent1" refType="h" fact="0.87"/>
                  <dgm:constr type="l" for="ch" forName="Childtext1" refType="w" fact="0"/>
                  <dgm:constr type="t" for="ch" forName="Childtext1" refType="h" fact="0.2"/>
                  <dgm:constr type="w" for="ch" forName="Childtext1" refType="w" fact="0.3"/>
                  <dgm:constr type="h" for="ch" forName="Childtext1" refType="h" fact="0.6"/>
                  <dgm:constr type="l" for="ch" forName="BalanceSpacing" refType="w" fact="0.82"/>
                  <dgm:constr type="t" for="ch" forName="BalanceSpacing" refType="h" fact="0"/>
                  <dgm:constr type="w" for="ch" forName="BalanceSpacing" refType="w" fact="0.18"/>
                  <dgm:constr type="h" for="ch" forName="BalanceSpacing" refType="h"/>
                </dgm:constrLst>
              </dgm:if>
              <dgm:else name="Name9">
                <dgm:constrLst>
                  <dgm:constr type="l" for="ch" forName="Accent1" refType="w" fact="0.18"/>
                  <dgm:constr type="t" for="ch" forName="Accent1" refType="h" fact="0"/>
                  <dgm:constr type="h" for="ch" forName="Accent1" refType="h"/>
                  <dgm:constr type="w" for="ch" forName="Accent1" refType="h" fact="0.87"/>
                  <dgm:constr type="l" for="ch" forName="Accent1Text" refType="w" fact="0.18"/>
                  <dgm:constr type="t" for="ch" forName="Accent1Text" refType="h" fact="0"/>
                  <dgm:constr type="h" for="ch" forName="Accent1Text" refType="h"/>
                  <dgm:constr type="w" for="ch" forName="Accent1Text" refType="h" fact="0.87"/>
                  <dgm:constr type="l" for="ch" forName="Parent1" refType="w" fact="0.441"/>
                  <dgm:constr type="t" for="ch" forName="Parent1" refType="h" fact="0"/>
                  <dgm:constr type="h" for="ch" forName="Parent1" refType="h"/>
                  <dgm:constr type="w" for="ch" forName="Parent1" refType="h" fact="0.87"/>
                  <dgm:constr type="l" for="ch" forName="Childtext1" refType="w" fact="0.69"/>
                  <dgm:constr type="t" for="ch" forName="Childtext1" refType="h" fact="0.2"/>
                  <dgm:constr type="w" for="ch" forName="Childtext1" refType="w" fact="0.31"/>
                  <dgm:constr type="h" for="ch" forName="Childtext1" refType="h" fact="0.6"/>
                  <dgm:constr type="l" for="ch" forName="BalanceSpacing" refType="w" fact="0"/>
                  <dgm:constr type="t" for="ch" forName="BalanceSpacing" refType="h" fact="0"/>
                  <dgm:constr type="w" for="ch" forName="BalanceSpacing" refType="w" fact="0.18"/>
                  <dgm:constr type="h" for="ch" forName="BalanceSpacing" refType="h"/>
                </dgm:constrLst>
              </dgm:else>
            </dgm:choose>
          </dgm:else>
        </dgm:choose>
        <dgm:layoutNode name="Parent1" styleLbl="node1">
          <dgm:varLst>
            <dgm:chMax val="1"/>
            <dgm:chPref val="1"/>
            <dgm:bulletEnabled val="1"/>
          </dgm:varLst>
          <dgm:alg type="tx"/>
          <dgm:shape xmlns:r="http://schemas.openxmlformats.org/officeDocument/2006/relationships" rot="90" type="hexagon" r:blip="">
            <dgm:adjLst>
              <dgm:adj idx="1" val="0.25"/>
              <dgm:adj idx="2" val="1.1547"/>
            </dgm:adjLst>
          </dgm:shape>
          <dgm:presOf axis="self" ptType="node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layoutNode name="Childtext1" styleLbl="revTx">
          <dgm:varLst>
            <dgm:chMax val="0"/>
            <dgm:chPref val="0"/>
            <dgm:bulletEnabled val="1"/>
          </dgm:varLst>
          <dgm:choose name="Name10">
            <dgm:if name="Name11" func="var" arg="dir" op="equ" val="norm">
              <dgm:choose name="Name12">
                <dgm:if name="Name13" axis="self" ptType="node" func="posOdd" op="equ" val="1">
                  <dgm:alg type="tx">
                    <dgm:param type="parTxLTRAlign" val="l"/>
                  </dgm:alg>
                </dgm:if>
                <dgm:else name="Name14">
                  <dgm:alg type="tx">
                    <dgm:param type="parTxLTRAlign" val="r"/>
                  </dgm:alg>
                </dgm:else>
              </dgm:choose>
            </dgm:if>
            <dgm:else name="Name15">
              <dgm:choose name="Name16">
                <dgm:if name="Name17" axis="self" ptType="node" func="posOdd" op="equ" val="1">
                  <dgm:alg type="tx">
                    <dgm:param type="parTxLTRAlign" val="r"/>
                  </dgm:alg>
                </dgm:if>
                <dgm:else name="Name18">
                  <dgm:alg type="tx">
                    <dgm:param type="parTxLTRAlign" val="l"/>
                  </dgm:alg>
                </dgm:else>
              </dgm:choose>
            </dgm:else>
          </dgm:choose>
          <dgm:shape xmlns:r="http://schemas.openxmlformats.org/officeDocument/2006/relationships" type="rect" r:blip="">
            <dgm:adjLst/>
          </dgm:shape>
          <dgm:presOf axis="des" ptType="node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layoutNode name="BalanceSpacing">
          <dgm:alg type="sp"/>
          <dgm:shape xmlns:r="http://schemas.openxmlformats.org/officeDocument/2006/relationships" r:blip="">
            <dgm:adjLst/>
          </dgm:shape>
        </dgm:layoutNode>
        <dgm:layoutNode name="BalanceSpacing1">
          <dgm:alg type="sp"/>
          <dgm:shape xmlns:r="http://schemas.openxmlformats.org/officeDocument/2006/relationships" r:blip="">
            <dgm:adjLst/>
          </dgm:shape>
        </dgm:layoutNode>
        <dgm:forEach name="Name19" axis="followSib" ptType="sibTrans" hideLastTrans="0" cnt="1">
          <dgm:layoutNode name="Accent1Text" styleLbl="node1">
            <dgm:alg type="tx"/>
            <dgm:shape xmlns:r="http://schemas.openxmlformats.org/officeDocument/2006/relationships" rot="90" type="hexagon" r:blip="">
              <dgm:adjLst>
                <dgm:adj idx="1" val="0.25"/>
                <dgm:adj idx="2" val="1.1547"/>
              </dgm:adjLst>
            </dgm:shape>
            <dgm:presOf axis="self" ptType="sibTrans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forEach>
      </dgm:layoutNode>
      <dgm:forEach name="Name2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AlternatingHexagons">
  <dgm:title val=""/>
  <dgm:desc val=""/>
  <dgm:catLst>
    <dgm:cat type="list" pri="15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40" srcId="0" destId="10" srcOrd="0" destOrd="0"/>
        <dgm:cxn modelId="12" srcId="10" destId="11" srcOrd="0" destOrd="0"/>
        <dgm:cxn modelId="50" srcId="0" destId="20" srcOrd="1" destOrd="0"/>
        <dgm:cxn modelId="22" srcId="20" destId="21" srcOrd="0" destOrd="0"/>
        <dgm:cxn modelId="60" srcId="0" destId="30" srcOrd="1" destOrd="0"/>
        <dgm:cxn modelId="32" srcId="30" destId="31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60" srcId="0" destId="10" srcOrd="0" destOrd="0"/>
        <dgm:cxn modelId="7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  <dgm:cxn modelId="90" srcId="0" destId="40" srcOrd="3" destOrd="0"/>
      </dgm:cxnLst>
      <dgm:bg/>
      <dgm:whole/>
    </dgm:dataModel>
  </dgm:clrData>
  <dgm:layoutNode name="Name0">
    <dgm:varLst>
      <dgm:chMax/>
      <dgm:chPref/>
      <dgm:dir/>
      <dgm:animLvl val="lvl"/>
    </dgm:varLst>
    <dgm:alg type="lin">
      <dgm:param type="linDir" val="fromT"/>
    </dgm:alg>
    <dgm:shape xmlns:r="http://schemas.openxmlformats.org/officeDocument/2006/relationships" r:blip="">
      <dgm:adjLst/>
    </dgm:shape>
    <dgm:constrLst>
      <dgm:constr type="primFontSz" for="des" forName="Parent1" val="65"/>
      <dgm:constr type="primFontSz" for="des" forName="Childtext1" refType="primFontSz" refFor="des" refForName="Parent1" op="lte"/>
      <dgm:constr type="w" for="ch" forName="composite" refType="w"/>
      <dgm:constr type="h" for="ch" forName="composite" refType="h"/>
      <dgm:constr type="h" for="ch" forName="spaceBetweenRectangles" refType="w" refFor="ch" refForName="composite" fact="-0.042"/>
      <dgm:constr type="sp" refType="h" refFor="ch" refForName="composite" op="equ" fact="0.1"/>
    </dgm:constrLst>
    <dgm:forEach name="nodesForEach" axis="ch" ptType="node">
      <dgm:layoutNode name="composite">
        <dgm:alg type="composite">
          <dgm:param type="ar" val="3.6"/>
        </dgm:alg>
        <dgm:shape xmlns:r="http://schemas.openxmlformats.org/officeDocument/2006/relationships" r:blip="">
          <dgm:adjLst/>
        </dgm:shape>
        <dgm:choose name="Name1">
          <dgm:if name="Name2" func="var" arg="dir" op="equ" val="norm">
            <dgm:choose name="Name3">
              <dgm:if name="Name4" axis="self" ptType="node" func="posOdd" op="equ" val="1">
                <dgm:constrLst>
                  <dgm:constr type="l" for="ch" forName="Accent1" refType="w" fact="0.18"/>
                  <dgm:constr type="t" for="ch" forName="Accent1" refType="h" fact="0"/>
                  <dgm:constr type="h" for="ch" forName="Accent1" refType="h"/>
                  <dgm:constr type="w" for="ch" forName="Accent1" refType="h" fact="0.87"/>
                  <dgm:constr type="l" for="ch" forName="Accent1Text" refType="w" fact="0.18"/>
                  <dgm:constr type="t" for="ch" forName="Accent1Text" refType="h" fact="0"/>
                  <dgm:constr type="h" for="ch" forName="Accent1Text" refType="h"/>
                  <dgm:constr type="w" for="ch" forName="Accent1Text" refType="h" fact="0.87"/>
                  <dgm:constr type="l" for="ch" forName="Parent1" refType="w" fact="0.441"/>
                  <dgm:constr type="t" for="ch" forName="Parent1" refType="h" fact="0"/>
                  <dgm:constr type="h" for="ch" forName="Parent1" refType="h"/>
                  <dgm:constr type="w" for="ch" forName="Parent1" refType="h" fact="0.87"/>
                  <dgm:constr type="l" for="ch" forName="Childtext1" refType="w" fact="0.69"/>
                  <dgm:constr type="t" for="ch" forName="Childtext1" refType="h" fact="0.2"/>
                  <dgm:constr type="w" for="ch" forName="Childtext1" refType="w" fact="0.31"/>
                  <dgm:constr type="h" for="ch" forName="Childtext1" refType="h" fact="0.6"/>
                  <dgm:constr type="l" for="ch" forName="BalanceSpacing" refType="w" fact="0"/>
                  <dgm:constr type="t" for="ch" forName="BalanceSpacing" refType="h" fact="0"/>
                  <dgm:constr type="w" for="ch" forName="BalanceSpacing" refType="w"/>
                  <dgm:constr type="h" for="ch" forName="BalanceSpacing" refType="h" fact="0.1"/>
                  <dgm:constr type="l" for="ch" forName="BalanceSpacing1" refType="w" fact="0.69"/>
                  <dgm:constr type="t" for="ch" forName="BalanceSpacing1" refType="h" fact="0.2"/>
                  <dgm:constr type="w" for="ch" forName="BalanceSpacing1" refType="w" fact="0.31"/>
                  <dgm:constr type="h" for="ch" forName="BalanceSpacing1" refType="h" fact="0.6"/>
                </dgm:constrLst>
              </dgm:if>
              <dgm:else name="Name5">
                <dgm:constrLst>
                  <dgm:constr type="l" for="ch" forName="Accent1" refType="w" fact="0.571"/>
                  <dgm:constr type="t" for="ch" forName="Accent1" refType="h" fact="0"/>
                  <dgm:constr type="h" for="ch" forName="Accent1" refType="h"/>
                  <dgm:constr type="w" for="ch" forName="Accent1" refType="h" fact="0.87"/>
                  <dgm:constr type="l" for="ch" forName="Accent1Text" refType="w" fact="0.571"/>
                  <dgm:constr type="t" for="ch" forName="Accent1Text" refType="h" fact="0"/>
                  <dgm:constr type="h" for="ch" forName="Accent1Text" refType="h"/>
                  <dgm:constr type="w" for="ch" forName="Accent1Text" refType="h" fact="0.87"/>
                  <dgm:constr type="l" for="ch" forName="Parent1" refType="w" fact="0.31"/>
                  <dgm:constr type="t" for="ch" forName="Parent1" refType="h" fact="0"/>
                  <dgm:constr type="h" for="ch" forName="Parent1" refType="h"/>
                  <dgm:constr type="w" for="ch" forName="Parent1" refType="h" fact="0.87"/>
                  <dgm:constr type="l" for="ch" forName="Childtext1" refType="w" fact="0"/>
                  <dgm:constr type="t" for="ch" forName="Childtext1" refType="h" fact="0.2"/>
                  <dgm:constr type="w" for="ch" forName="Childtext1" refType="w" fact="0.3"/>
                  <dgm:constr type="h" for="ch" forName="Childtext1" refType="h" fact="0.6"/>
                  <dgm:constr type="l" for="ch" forName="BalanceSpacing" refType="w" fact="0.82"/>
                  <dgm:constr type="t" for="ch" forName="BalanceSpacing" refType="h" fact="0"/>
                  <dgm:constr type="w" for="ch" forName="BalanceSpacing" refType="w" fact="0.18"/>
                  <dgm:constr type="h" for="ch" forName="BalanceSpacing" refType="h"/>
                  <dgm:constr type="l" for="ch" forName="BalanceSpacing1" refType="w" fact="0"/>
                  <dgm:constr type="t" for="ch" forName="BalanceSpacing1" refType="h" fact="0.2"/>
                  <dgm:constr type="w" for="ch" forName="BalanceSpacing1" refType="w" fact="0.3"/>
                  <dgm:constr type="h" for="ch" forName="BalanceSpacing1" refType="h" fact="0.6"/>
                </dgm:constrLst>
              </dgm:else>
            </dgm:choose>
          </dgm:if>
          <dgm:else name="Name6">
            <dgm:choose name="Name7">
              <dgm:if name="Name8" axis="self" ptType="node" func="posOdd" op="equ" val="1">
                <dgm:constrLst>
                  <dgm:constr type="l" for="ch" forName="Accent1" refType="w" fact="0.571"/>
                  <dgm:constr type="t" for="ch" forName="Accent1" refType="h" fact="0"/>
                  <dgm:constr type="h" for="ch" forName="Accent1" refType="h"/>
                  <dgm:constr type="w" for="ch" forName="Accent1" refType="h" fact="0.87"/>
                  <dgm:constr type="l" for="ch" forName="Accent1Text" refType="w" fact="0.571"/>
                  <dgm:constr type="t" for="ch" forName="Accent1Text" refType="h" fact="0"/>
                  <dgm:constr type="h" for="ch" forName="Accent1Text" refType="h"/>
                  <dgm:constr type="w" for="ch" forName="Accent1Text" refType="h" fact="0.87"/>
                  <dgm:constr type="l" for="ch" forName="Parent1" refType="w" fact="0.31"/>
                  <dgm:constr type="t" for="ch" forName="Parent1" refType="h" fact="0"/>
                  <dgm:constr type="h" for="ch" forName="Parent1" refType="h"/>
                  <dgm:constr type="w" for="ch" forName="Parent1" refType="h" fact="0.87"/>
                  <dgm:constr type="l" for="ch" forName="Childtext1" refType="w" fact="0"/>
                  <dgm:constr type="t" for="ch" forName="Childtext1" refType="h" fact="0.2"/>
                  <dgm:constr type="w" for="ch" forName="Childtext1" refType="w" fact="0.3"/>
                  <dgm:constr type="h" for="ch" forName="Childtext1" refType="h" fact="0.6"/>
                  <dgm:constr type="l" for="ch" forName="BalanceSpacing" refType="w" fact="0.82"/>
                  <dgm:constr type="t" for="ch" forName="BalanceSpacing" refType="h" fact="0"/>
                  <dgm:constr type="w" for="ch" forName="BalanceSpacing" refType="w" fact="0.18"/>
                  <dgm:constr type="h" for="ch" forName="BalanceSpacing" refType="h"/>
                </dgm:constrLst>
              </dgm:if>
              <dgm:else name="Name9">
                <dgm:constrLst>
                  <dgm:constr type="l" for="ch" forName="Accent1" refType="w" fact="0.18"/>
                  <dgm:constr type="t" for="ch" forName="Accent1" refType="h" fact="0"/>
                  <dgm:constr type="h" for="ch" forName="Accent1" refType="h"/>
                  <dgm:constr type="w" for="ch" forName="Accent1" refType="h" fact="0.87"/>
                  <dgm:constr type="l" for="ch" forName="Accent1Text" refType="w" fact="0.18"/>
                  <dgm:constr type="t" for="ch" forName="Accent1Text" refType="h" fact="0"/>
                  <dgm:constr type="h" for="ch" forName="Accent1Text" refType="h"/>
                  <dgm:constr type="w" for="ch" forName="Accent1Text" refType="h" fact="0.87"/>
                  <dgm:constr type="l" for="ch" forName="Parent1" refType="w" fact="0.441"/>
                  <dgm:constr type="t" for="ch" forName="Parent1" refType="h" fact="0"/>
                  <dgm:constr type="h" for="ch" forName="Parent1" refType="h"/>
                  <dgm:constr type="w" for="ch" forName="Parent1" refType="h" fact="0.87"/>
                  <dgm:constr type="l" for="ch" forName="Childtext1" refType="w" fact="0.69"/>
                  <dgm:constr type="t" for="ch" forName="Childtext1" refType="h" fact="0.2"/>
                  <dgm:constr type="w" for="ch" forName="Childtext1" refType="w" fact="0.31"/>
                  <dgm:constr type="h" for="ch" forName="Childtext1" refType="h" fact="0.6"/>
                  <dgm:constr type="l" for="ch" forName="BalanceSpacing" refType="w" fact="0"/>
                  <dgm:constr type="t" for="ch" forName="BalanceSpacing" refType="h" fact="0"/>
                  <dgm:constr type="w" for="ch" forName="BalanceSpacing" refType="w" fact="0.18"/>
                  <dgm:constr type="h" for="ch" forName="BalanceSpacing" refType="h"/>
                </dgm:constrLst>
              </dgm:else>
            </dgm:choose>
          </dgm:else>
        </dgm:choose>
        <dgm:layoutNode name="Parent1" styleLbl="node1">
          <dgm:varLst>
            <dgm:chMax val="1"/>
            <dgm:chPref val="1"/>
            <dgm:bulletEnabled val="1"/>
          </dgm:varLst>
          <dgm:alg type="tx"/>
          <dgm:shape xmlns:r="http://schemas.openxmlformats.org/officeDocument/2006/relationships" rot="90" type="hexagon" r:blip="">
            <dgm:adjLst>
              <dgm:adj idx="1" val="0.25"/>
              <dgm:adj idx="2" val="1.1547"/>
            </dgm:adjLst>
          </dgm:shape>
          <dgm:presOf axis="self" ptType="node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layoutNode name="Childtext1" styleLbl="revTx">
          <dgm:varLst>
            <dgm:chMax val="0"/>
            <dgm:chPref val="0"/>
            <dgm:bulletEnabled val="1"/>
          </dgm:varLst>
          <dgm:choose name="Name10">
            <dgm:if name="Name11" func="var" arg="dir" op="equ" val="norm">
              <dgm:choose name="Name12">
                <dgm:if name="Name13" axis="self" ptType="node" func="posOdd" op="equ" val="1">
                  <dgm:alg type="tx">
                    <dgm:param type="parTxLTRAlign" val="l"/>
                  </dgm:alg>
                </dgm:if>
                <dgm:else name="Name14">
                  <dgm:alg type="tx">
                    <dgm:param type="parTxLTRAlign" val="r"/>
                  </dgm:alg>
                </dgm:else>
              </dgm:choose>
            </dgm:if>
            <dgm:else name="Name15">
              <dgm:choose name="Name16">
                <dgm:if name="Name17" axis="self" ptType="node" func="posOdd" op="equ" val="1">
                  <dgm:alg type="tx">
                    <dgm:param type="parTxLTRAlign" val="r"/>
                  </dgm:alg>
                </dgm:if>
                <dgm:else name="Name18">
                  <dgm:alg type="tx">
                    <dgm:param type="parTxLTRAlign" val="l"/>
                  </dgm:alg>
                </dgm:else>
              </dgm:choose>
            </dgm:else>
          </dgm:choose>
          <dgm:shape xmlns:r="http://schemas.openxmlformats.org/officeDocument/2006/relationships" type="rect" r:blip="">
            <dgm:adjLst/>
          </dgm:shape>
          <dgm:presOf axis="des" ptType="node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layoutNode name="BalanceSpacing">
          <dgm:alg type="sp"/>
          <dgm:shape xmlns:r="http://schemas.openxmlformats.org/officeDocument/2006/relationships" r:blip="">
            <dgm:adjLst/>
          </dgm:shape>
        </dgm:layoutNode>
        <dgm:layoutNode name="BalanceSpacing1">
          <dgm:alg type="sp"/>
          <dgm:shape xmlns:r="http://schemas.openxmlformats.org/officeDocument/2006/relationships" r:blip="">
            <dgm:adjLst/>
          </dgm:shape>
        </dgm:layoutNode>
        <dgm:forEach name="Name19" axis="followSib" ptType="sibTrans" hideLastTrans="0" cnt="1">
          <dgm:layoutNode name="Accent1Text" styleLbl="node1">
            <dgm:alg type="tx"/>
            <dgm:shape xmlns:r="http://schemas.openxmlformats.org/officeDocument/2006/relationships" rot="90" type="hexagon" r:blip="">
              <dgm:adjLst>
                <dgm:adj idx="1" val="0.25"/>
                <dgm:adj idx="2" val="1.1547"/>
              </dgm:adjLst>
            </dgm:shape>
            <dgm:presOf axis="self" ptType="sibTrans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forEach>
      </dgm:layoutNode>
      <dgm:forEach name="Name2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8/layout/AlternatingHexagons">
  <dgm:title val=""/>
  <dgm:desc val=""/>
  <dgm:catLst>
    <dgm:cat type="list" pri="15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40" srcId="0" destId="10" srcOrd="0" destOrd="0"/>
        <dgm:cxn modelId="12" srcId="10" destId="11" srcOrd="0" destOrd="0"/>
        <dgm:cxn modelId="50" srcId="0" destId="20" srcOrd="1" destOrd="0"/>
        <dgm:cxn modelId="22" srcId="20" destId="21" srcOrd="0" destOrd="0"/>
        <dgm:cxn modelId="60" srcId="0" destId="30" srcOrd="1" destOrd="0"/>
        <dgm:cxn modelId="32" srcId="30" destId="31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60" srcId="0" destId="10" srcOrd="0" destOrd="0"/>
        <dgm:cxn modelId="7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  <dgm:cxn modelId="90" srcId="0" destId="40" srcOrd="3" destOrd="0"/>
      </dgm:cxnLst>
      <dgm:bg/>
      <dgm:whole/>
    </dgm:dataModel>
  </dgm:clrData>
  <dgm:layoutNode name="Name0">
    <dgm:varLst>
      <dgm:chMax/>
      <dgm:chPref/>
      <dgm:dir/>
      <dgm:animLvl val="lvl"/>
    </dgm:varLst>
    <dgm:alg type="lin">
      <dgm:param type="linDir" val="fromT"/>
    </dgm:alg>
    <dgm:shape xmlns:r="http://schemas.openxmlformats.org/officeDocument/2006/relationships" r:blip="">
      <dgm:adjLst/>
    </dgm:shape>
    <dgm:constrLst>
      <dgm:constr type="primFontSz" for="des" forName="Parent1" val="65"/>
      <dgm:constr type="primFontSz" for="des" forName="Childtext1" refType="primFontSz" refFor="des" refForName="Parent1" op="lte"/>
      <dgm:constr type="w" for="ch" forName="composite" refType="w"/>
      <dgm:constr type="h" for="ch" forName="composite" refType="h"/>
      <dgm:constr type="h" for="ch" forName="spaceBetweenRectangles" refType="w" refFor="ch" refForName="composite" fact="-0.042"/>
      <dgm:constr type="sp" refType="h" refFor="ch" refForName="composite" op="equ" fact="0.1"/>
    </dgm:constrLst>
    <dgm:forEach name="nodesForEach" axis="ch" ptType="node">
      <dgm:layoutNode name="composite">
        <dgm:alg type="composite">
          <dgm:param type="ar" val="3.6"/>
        </dgm:alg>
        <dgm:shape xmlns:r="http://schemas.openxmlformats.org/officeDocument/2006/relationships" r:blip="">
          <dgm:adjLst/>
        </dgm:shape>
        <dgm:choose name="Name1">
          <dgm:if name="Name2" func="var" arg="dir" op="equ" val="norm">
            <dgm:choose name="Name3">
              <dgm:if name="Name4" axis="self" ptType="node" func="posOdd" op="equ" val="1">
                <dgm:constrLst>
                  <dgm:constr type="l" for="ch" forName="Accent1" refType="w" fact="0.18"/>
                  <dgm:constr type="t" for="ch" forName="Accent1" refType="h" fact="0"/>
                  <dgm:constr type="h" for="ch" forName="Accent1" refType="h"/>
                  <dgm:constr type="w" for="ch" forName="Accent1" refType="h" fact="0.87"/>
                  <dgm:constr type="l" for="ch" forName="Accent1Text" refType="w" fact="0.18"/>
                  <dgm:constr type="t" for="ch" forName="Accent1Text" refType="h" fact="0"/>
                  <dgm:constr type="h" for="ch" forName="Accent1Text" refType="h"/>
                  <dgm:constr type="w" for="ch" forName="Accent1Text" refType="h" fact="0.87"/>
                  <dgm:constr type="l" for="ch" forName="Parent1" refType="w" fact="0.441"/>
                  <dgm:constr type="t" for="ch" forName="Parent1" refType="h" fact="0"/>
                  <dgm:constr type="h" for="ch" forName="Parent1" refType="h"/>
                  <dgm:constr type="w" for="ch" forName="Parent1" refType="h" fact="0.87"/>
                  <dgm:constr type="l" for="ch" forName="Childtext1" refType="w" fact="0.69"/>
                  <dgm:constr type="t" for="ch" forName="Childtext1" refType="h" fact="0.2"/>
                  <dgm:constr type="w" for="ch" forName="Childtext1" refType="w" fact="0.31"/>
                  <dgm:constr type="h" for="ch" forName="Childtext1" refType="h" fact="0.6"/>
                  <dgm:constr type="l" for="ch" forName="BalanceSpacing" refType="w" fact="0"/>
                  <dgm:constr type="t" for="ch" forName="BalanceSpacing" refType="h" fact="0"/>
                  <dgm:constr type="w" for="ch" forName="BalanceSpacing" refType="w"/>
                  <dgm:constr type="h" for="ch" forName="BalanceSpacing" refType="h" fact="0.1"/>
                  <dgm:constr type="l" for="ch" forName="BalanceSpacing1" refType="w" fact="0.69"/>
                  <dgm:constr type="t" for="ch" forName="BalanceSpacing1" refType="h" fact="0.2"/>
                  <dgm:constr type="w" for="ch" forName="BalanceSpacing1" refType="w" fact="0.31"/>
                  <dgm:constr type="h" for="ch" forName="BalanceSpacing1" refType="h" fact="0.6"/>
                </dgm:constrLst>
              </dgm:if>
              <dgm:else name="Name5">
                <dgm:constrLst>
                  <dgm:constr type="l" for="ch" forName="Accent1" refType="w" fact="0.571"/>
                  <dgm:constr type="t" for="ch" forName="Accent1" refType="h" fact="0"/>
                  <dgm:constr type="h" for="ch" forName="Accent1" refType="h"/>
                  <dgm:constr type="w" for="ch" forName="Accent1" refType="h" fact="0.87"/>
                  <dgm:constr type="l" for="ch" forName="Accent1Text" refType="w" fact="0.571"/>
                  <dgm:constr type="t" for="ch" forName="Accent1Text" refType="h" fact="0"/>
                  <dgm:constr type="h" for="ch" forName="Accent1Text" refType="h"/>
                  <dgm:constr type="w" for="ch" forName="Accent1Text" refType="h" fact="0.87"/>
                  <dgm:constr type="l" for="ch" forName="Parent1" refType="w" fact="0.31"/>
                  <dgm:constr type="t" for="ch" forName="Parent1" refType="h" fact="0"/>
                  <dgm:constr type="h" for="ch" forName="Parent1" refType="h"/>
                  <dgm:constr type="w" for="ch" forName="Parent1" refType="h" fact="0.87"/>
                  <dgm:constr type="l" for="ch" forName="Childtext1" refType="w" fact="0"/>
                  <dgm:constr type="t" for="ch" forName="Childtext1" refType="h" fact="0.2"/>
                  <dgm:constr type="w" for="ch" forName="Childtext1" refType="w" fact="0.3"/>
                  <dgm:constr type="h" for="ch" forName="Childtext1" refType="h" fact="0.6"/>
                  <dgm:constr type="l" for="ch" forName="BalanceSpacing" refType="w" fact="0.82"/>
                  <dgm:constr type="t" for="ch" forName="BalanceSpacing" refType="h" fact="0"/>
                  <dgm:constr type="w" for="ch" forName="BalanceSpacing" refType="w" fact="0.18"/>
                  <dgm:constr type="h" for="ch" forName="BalanceSpacing" refType="h"/>
                  <dgm:constr type="l" for="ch" forName="BalanceSpacing1" refType="w" fact="0"/>
                  <dgm:constr type="t" for="ch" forName="BalanceSpacing1" refType="h" fact="0.2"/>
                  <dgm:constr type="w" for="ch" forName="BalanceSpacing1" refType="w" fact="0.3"/>
                  <dgm:constr type="h" for="ch" forName="BalanceSpacing1" refType="h" fact="0.6"/>
                </dgm:constrLst>
              </dgm:else>
            </dgm:choose>
          </dgm:if>
          <dgm:else name="Name6">
            <dgm:choose name="Name7">
              <dgm:if name="Name8" axis="self" ptType="node" func="posOdd" op="equ" val="1">
                <dgm:constrLst>
                  <dgm:constr type="l" for="ch" forName="Accent1" refType="w" fact="0.571"/>
                  <dgm:constr type="t" for="ch" forName="Accent1" refType="h" fact="0"/>
                  <dgm:constr type="h" for="ch" forName="Accent1" refType="h"/>
                  <dgm:constr type="w" for="ch" forName="Accent1" refType="h" fact="0.87"/>
                  <dgm:constr type="l" for="ch" forName="Accent1Text" refType="w" fact="0.571"/>
                  <dgm:constr type="t" for="ch" forName="Accent1Text" refType="h" fact="0"/>
                  <dgm:constr type="h" for="ch" forName="Accent1Text" refType="h"/>
                  <dgm:constr type="w" for="ch" forName="Accent1Text" refType="h" fact="0.87"/>
                  <dgm:constr type="l" for="ch" forName="Parent1" refType="w" fact="0.31"/>
                  <dgm:constr type="t" for="ch" forName="Parent1" refType="h" fact="0"/>
                  <dgm:constr type="h" for="ch" forName="Parent1" refType="h"/>
                  <dgm:constr type="w" for="ch" forName="Parent1" refType="h" fact="0.87"/>
                  <dgm:constr type="l" for="ch" forName="Childtext1" refType="w" fact="0"/>
                  <dgm:constr type="t" for="ch" forName="Childtext1" refType="h" fact="0.2"/>
                  <dgm:constr type="w" for="ch" forName="Childtext1" refType="w" fact="0.3"/>
                  <dgm:constr type="h" for="ch" forName="Childtext1" refType="h" fact="0.6"/>
                  <dgm:constr type="l" for="ch" forName="BalanceSpacing" refType="w" fact="0.82"/>
                  <dgm:constr type="t" for="ch" forName="BalanceSpacing" refType="h" fact="0"/>
                  <dgm:constr type="w" for="ch" forName="BalanceSpacing" refType="w" fact="0.18"/>
                  <dgm:constr type="h" for="ch" forName="BalanceSpacing" refType="h"/>
                </dgm:constrLst>
              </dgm:if>
              <dgm:else name="Name9">
                <dgm:constrLst>
                  <dgm:constr type="l" for="ch" forName="Accent1" refType="w" fact="0.18"/>
                  <dgm:constr type="t" for="ch" forName="Accent1" refType="h" fact="0"/>
                  <dgm:constr type="h" for="ch" forName="Accent1" refType="h"/>
                  <dgm:constr type="w" for="ch" forName="Accent1" refType="h" fact="0.87"/>
                  <dgm:constr type="l" for="ch" forName="Accent1Text" refType="w" fact="0.18"/>
                  <dgm:constr type="t" for="ch" forName="Accent1Text" refType="h" fact="0"/>
                  <dgm:constr type="h" for="ch" forName="Accent1Text" refType="h"/>
                  <dgm:constr type="w" for="ch" forName="Accent1Text" refType="h" fact="0.87"/>
                  <dgm:constr type="l" for="ch" forName="Parent1" refType="w" fact="0.441"/>
                  <dgm:constr type="t" for="ch" forName="Parent1" refType="h" fact="0"/>
                  <dgm:constr type="h" for="ch" forName="Parent1" refType="h"/>
                  <dgm:constr type="w" for="ch" forName="Parent1" refType="h" fact="0.87"/>
                  <dgm:constr type="l" for="ch" forName="Childtext1" refType="w" fact="0.69"/>
                  <dgm:constr type="t" for="ch" forName="Childtext1" refType="h" fact="0.2"/>
                  <dgm:constr type="w" for="ch" forName="Childtext1" refType="w" fact="0.31"/>
                  <dgm:constr type="h" for="ch" forName="Childtext1" refType="h" fact="0.6"/>
                  <dgm:constr type="l" for="ch" forName="BalanceSpacing" refType="w" fact="0"/>
                  <dgm:constr type="t" for="ch" forName="BalanceSpacing" refType="h" fact="0"/>
                  <dgm:constr type="w" for="ch" forName="BalanceSpacing" refType="w" fact="0.18"/>
                  <dgm:constr type="h" for="ch" forName="BalanceSpacing" refType="h"/>
                </dgm:constrLst>
              </dgm:else>
            </dgm:choose>
          </dgm:else>
        </dgm:choose>
        <dgm:layoutNode name="Parent1" styleLbl="node1">
          <dgm:varLst>
            <dgm:chMax val="1"/>
            <dgm:chPref val="1"/>
            <dgm:bulletEnabled val="1"/>
          </dgm:varLst>
          <dgm:alg type="tx"/>
          <dgm:shape xmlns:r="http://schemas.openxmlformats.org/officeDocument/2006/relationships" rot="90" type="hexagon" r:blip="">
            <dgm:adjLst>
              <dgm:adj idx="1" val="0.25"/>
              <dgm:adj idx="2" val="1.1547"/>
            </dgm:adjLst>
          </dgm:shape>
          <dgm:presOf axis="self" ptType="node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layoutNode name="Childtext1" styleLbl="revTx">
          <dgm:varLst>
            <dgm:chMax val="0"/>
            <dgm:chPref val="0"/>
            <dgm:bulletEnabled val="1"/>
          </dgm:varLst>
          <dgm:choose name="Name10">
            <dgm:if name="Name11" func="var" arg="dir" op="equ" val="norm">
              <dgm:choose name="Name12">
                <dgm:if name="Name13" axis="self" ptType="node" func="posOdd" op="equ" val="1">
                  <dgm:alg type="tx">
                    <dgm:param type="parTxLTRAlign" val="l"/>
                  </dgm:alg>
                </dgm:if>
                <dgm:else name="Name14">
                  <dgm:alg type="tx">
                    <dgm:param type="parTxLTRAlign" val="r"/>
                  </dgm:alg>
                </dgm:else>
              </dgm:choose>
            </dgm:if>
            <dgm:else name="Name15">
              <dgm:choose name="Name16">
                <dgm:if name="Name17" axis="self" ptType="node" func="posOdd" op="equ" val="1">
                  <dgm:alg type="tx">
                    <dgm:param type="parTxLTRAlign" val="r"/>
                  </dgm:alg>
                </dgm:if>
                <dgm:else name="Name18">
                  <dgm:alg type="tx">
                    <dgm:param type="parTxLTRAlign" val="l"/>
                  </dgm:alg>
                </dgm:else>
              </dgm:choose>
            </dgm:else>
          </dgm:choose>
          <dgm:shape xmlns:r="http://schemas.openxmlformats.org/officeDocument/2006/relationships" type="rect" r:blip="">
            <dgm:adjLst/>
          </dgm:shape>
          <dgm:presOf axis="des" ptType="node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layoutNode name="BalanceSpacing">
          <dgm:alg type="sp"/>
          <dgm:shape xmlns:r="http://schemas.openxmlformats.org/officeDocument/2006/relationships" r:blip="">
            <dgm:adjLst/>
          </dgm:shape>
        </dgm:layoutNode>
        <dgm:layoutNode name="BalanceSpacing1">
          <dgm:alg type="sp"/>
          <dgm:shape xmlns:r="http://schemas.openxmlformats.org/officeDocument/2006/relationships" r:blip="">
            <dgm:adjLst/>
          </dgm:shape>
        </dgm:layoutNode>
        <dgm:forEach name="Name19" axis="followSib" ptType="sibTrans" hideLastTrans="0" cnt="1">
          <dgm:layoutNode name="Accent1Text" styleLbl="node1">
            <dgm:alg type="tx"/>
            <dgm:shape xmlns:r="http://schemas.openxmlformats.org/officeDocument/2006/relationships" rot="90" type="hexagon" r:blip="">
              <dgm:adjLst>
                <dgm:adj idx="1" val="0.25"/>
                <dgm:adj idx="2" val="1.1547"/>
              </dgm:adjLst>
            </dgm:shape>
            <dgm:presOf axis="self" ptType="sibTrans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forEach>
      </dgm:layoutNode>
      <dgm:forEach name="Name2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5">
  <dgm:title val=""/>
  <dgm:desc val=""/>
  <dgm:catLst>
    <dgm:cat type="3D" pri="11500"/>
  </dgm:catLst>
  <dgm:scene3d>
    <a:camera prst="isometricOffAxis2Left" zoom="95000"/>
    <a:lightRig rig="flat" dir="t"/>
  </dgm:scene3d>
  <dgm:styleLbl name="node0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 z="5715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 z="-381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 z="-52400" extrusionH="1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 z="57150" extrusionH="63500" contourW="12700" prstMaterial="matte">
      <a:contourClr>
        <a:schemeClr val="dk1">
          <a:tint val="20000"/>
        </a:schemeClr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 z="-381000" extrusionH="63500" contourW="12700" prstMaterial="matte">
      <a:contourClr>
        <a:schemeClr val="dk1">
          <a:tint val="20000"/>
        </a:schemeClr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 z="52400"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 z="52400"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 z="60000" prstMaterial="flat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 z="60000" prstMaterial="flat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 z="5715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 z="-6000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 z="-6000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 extrusionH="3810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 z="-40050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 z="57150" extrusionH="12700" prstMaterial="flat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 extrusionH="12700" prstMaterial="flat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 z="-6350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 z="57150" extrusionH="63500" contourW="12700" prstMaterial="matte">
      <a:contourClr>
        <a:schemeClr val="dk1">
          <a:tint val="20000"/>
        </a:schemeClr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 z="-4005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 z="5715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 z="5715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 z="5715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 z="5715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 z="-400500" extrusionH="63500" contourW="12700" prstMaterial="matte">
      <a:contourClr>
        <a:schemeClr val="lt1">
          <a:tint val="50000"/>
        </a:schemeClr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4005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 z="57150" extrusionH="63500" contourW="12700" prstMaterial="matte">
      <a:contourClr>
        <a:schemeClr val="lt1">
          <a:tint val="50000"/>
        </a:schemeClr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3d5">
  <dgm:title val=""/>
  <dgm:desc val=""/>
  <dgm:catLst>
    <dgm:cat type="3D" pri="11500"/>
  </dgm:catLst>
  <dgm:scene3d>
    <a:camera prst="isometricOffAxis2Left" zoom="95000"/>
    <a:lightRig rig="flat" dir="t"/>
  </dgm:scene3d>
  <dgm:styleLbl name="node0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 z="5715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 z="-381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 z="-52400" extrusionH="1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 z="57150" extrusionH="63500" contourW="12700" prstMaterial="matte">
      <a:contourClr>
        <a:schemeClr val="dk1">
          <a:tint val="20000"/>
        </a:schemeClr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 z="-381000" extrusionH="63500" contourW="12700" prstMaterial="matte">
      <a:contourClr>
        <a:schemeClr val="dk1">
          <a:tint val="20000"/>
        </a:schemeClr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 z="52400"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 z="52400"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 z="60000" prstMaterial="flat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 z="60000" prstMaterial="flat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 z="5715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 z="-6000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 z="-6000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 extrusionH="3810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 z="-40050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 z="57150" extrusionH="12700" prstMaterial="flat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 extrusionH="12700" prstMaterial="flat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 z="-6350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 z="57150" extrusionH="63500" contourW="12700" prstMaterial="matte">
      <a:contourClr>
        <a:schemeClr val="dk1">
          <a:tint val="20000"/>
        </a:schemeClr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 z="-4005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 z="5715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 z="5715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 z="5715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 z="5715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 z="-400500" extrusionH="63500" contourW="12700" prstMaterial="matte">
      <a:contourClr>
        <a:schemeClr val="lt1">
          <a:tint val="50000"/>
        </a:schemeClr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4005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 z="57150" extrusionH="63500" contourW="12700" prstMaterial="matte">
      <a:contourClr>
        <a:schemeClr val="lt1">
          <a:tint val="50000"/>
        </a:schemeClr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3d5">
  <dgm:title val=""/>
  <dgm:desc val=""/>
  <dgm:catLst>
    <dgm:cat type="3D" pri="11500"/>
  </dgm:catLst>
  <dgm:scene3d>
    <a:camera prst="isometricOffAxis2Left" zoom="95000"/>
    <a:lightRig rig="flat" dir="t"/>
  </dgm:scene3d>
  <dgm:styleLbl name="node0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 z="5715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 z="-381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 z="-52400" extrusionH="1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 z="57150" extrusionH="63500" contourW="12700" prstMaterial="matte">
      <a:contourClr>
        <a:schemeClr val="dk1">
          <a:tint val="20000"/>
        </a:schemeClr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 z="-381000" extrusionH="63500" contourW="12700" prstMaterial="matte">
      <a:contourClr>
        <a:schemeClr val="dk1">
          <a:tint val="20000"/>
        </a:schemeClr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 z="52400"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 z="52400"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 z="60000" prstMaterial="flat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 z="60000" prstMaterial="flat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 z="5715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 z="-6000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 z="-6000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 extrusionH="3810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 z="-40050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 z="57150" extrusionH="12700" prstMaterial="flat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 extrusionH="12700" prstMaterial="flat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 z="-6350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 z="57150" extrusionH="63500" contourW="12700" prstMaterial="matte">
      <a:contourClr>
        <a:schemeClr val="dk1">
          <a:tint val="20000"/>
        </a:schemeClr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 z="-4005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 z="5715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 z="5715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 z="5715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 z="5715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 z="-400500" extrusionH="63500" contourW="12700" prstMaterial="matte">
      <a:contourClr>
        <a:schemeClr val="lt1">
          <a:tint val="50000"/>
        </a:schemeClr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4005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 z="57150" extrusionH="63500" contourW="12700" prstMaterial="matte">
      <a:contourClr>
        <a:schemeClr val="lt1">
          <a:tint val="50000"/>
        </a:schemeClr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723D87-109B-42B2-AD18-E9D0B4A2769A}" type="datetimeFigureOut">
              <a:rPr lang="cs-CZ" smtClean="0"/>
              <a:pPr/>
              <a:t>12.6.2012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A0594D-F4D1-4CBB-B428-95FC8D9E1FC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723D87-109B-42B2-AD18-E9D0B4A2769A}" type="datetimeFigureOut">
              <a:rPr lang="cs-CZ" smtClean="0"/>
              <a:pPr/>
              <a:t>12.6.2012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A0594D-F4D1-4CBB-B428-95FC8D9E1FC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723D87-109B-42B2-AD18-E9D0B4A2769A}" type="datetimeFigureOut">
              <a:rPr lang="cs-CZ" smtClean="0"/>
              <a:pPr/>
              <a:t>12.6.2012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A0594D-F4D1-4CBB-B428-95FC8D9E1FC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723D87-109B-42B2-AD18-E9D0B4A2769A}" type="datetimeFigureOut">
              <a:rPr lang="cs-CZ" smtClean="0"/>
              <a:pPr/>
              <a:t>12.6.2012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A0594D-F4D1-4CBB-B428-95FC8D9E1FC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723D87-109B-42B2-AD18-E9D0B4A2769A}" type="datetimeFigureOut">
              <a:rPr lang="cs-CZ" smtClean="0"/>
              <a:pPr/>
              <a:t>12.6.2012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A0594D-F4D1-4CBB-B428-95FC8D9E1FC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723D87-109B-42B2-AD18-E9D0B4A2769A}" type="datetimeFigureOut">
              <a:rPr lang="cs-CZ" smtClean="0"/>
              <a:pPr/>
              <a:t>12.6.2012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A0594D-F4D1-4CBB-B428-95FC8D9E1FC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723D87-109B-42B2-AD18-E9D0B4A2769A}" type="datetimeFigureOut">
              <a:rPr lang="cs-CZ" smtClean="0"/>
              <a:pPr/>
              <a:t>12.6.2012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A0594D-F4D1-4CBB-B428-95FC8D9E1FC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723D87-109B-42B2-AD18-E9D0B4A2769A}" type="datetimeFigureOut">
              <a:rPr lang="cs-CZ" smtClean="0"/>
              <a:pPr/>
              <a:t>12.6.2012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A0594D-F4D1-4CBB-B428-95FC8D9E1FC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723D87-109B-42B2-AD18-E9D0B4A2769A}" type="datetimeFigureOut">
              <a:rPr lang="cs-CZ" smtClean="0"/>
              <a:pPr/>
              <a:t>12.6.2012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31A0594D-F4D1-4CBB-B428-95FC8D9E1FC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723D87-109B-42B2-AD18-E9D0B4A2769A}" type="datetimeFigureOut">
              <a:rPr lang="cs-CZ" smtClean="0"/>
              <a:pPr/>
              <a:t>12.6.2012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A0594D-F4D1-4CBB-B428-95FC8D9E1FC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723D87-109B-42B2-AD18-E9D0B4A2769A}" type="datetimeFigureOut">
              <a:rPr lang="cs-CZ" smtClean="0"/>
              <a:pPr/>
              <a:t>12.6.2012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A0594D-F4D1-4CBB-B428-95FC8D9E1FC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A3723D87-109B-42B2-AD18-E9D0B4A2769A}" type="datetimeFigureOut">
              <a:rPr lang="cs-CZ" smtClean="0"/>
              <a:pPr/>
              <a:t>12.6.2012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31A0594D-F4D1-4CBB-B428-95FC8D9E1FC5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ransition spd="slow">
    <p:push dir="u"/>
  </p:transition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jpeg"/><Relationship Id="rId3" Type="http://schemas.openxmlformats.org/officeDocument/2006/relationships/image" Target="../media/image4.gif"/><Relationship Id="rId7" Type="http://schemas.openxmlformats.org/officeDocument/2006/relationships/image" Target="../media/image8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8.xml"/><Relationship Id="rId6" Type="http://schemas.openxmlformats.org/officeDocument/2006/relationships/image" Target="../media/image7.png"/><Relationship Id="rId5" Type="http://schemas.openxmlformats.org/officeDocument/2006/relationships/image" Target="../media/image6.jpeg"/><Relationship Id="rId4" Type="http://schemas.openxmlformats.org/officeDocument/2006/relationships/image" Target="../media/image5.wmf"/><Relationship Id="rId9" Type="http://schemas.openxmlformats.org/officeDocument/2006/relationships/image" Target="../media/image10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8.xml"/><Relationship Id="rId4" Type="http://schemas.openxmlformats.org/officeDocument/2006/relationships/image" Target="../media/image13.gif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wmf"/><Relationship Id="rId3" Type="http://schemas.openxmlformats.org/officeDocument/2006/relationships/image" Target="../media/image15.gif"/><Relationship Id="rId7" Type="http://schemas.openxmlformats.org/officeDocument/2006/relationships/image" Target="../media/image19.wmf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8.xml"/><Relationship Id="rId6" Type="http://schemas.openxmlformats.org/officeDocument/2006/relationships/image" Target="../media/image18.jpeg"/><Relationship Id="rId5" Type="http://schemas.openxmlformats.org/officeDocument/2006/relationships/image" Target="../media/image17.wmf"/><Relationship Id="rId4" Type="http://schemas.openxmlformats.org/officeDocument/2006/relationships/image" Target="../media/image16.png"/><Relationship Id="rId9" Type="http://schemas.openxmlformats.org/officeDocument/2006/relationships/image" Target="../media/image21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wmf"/><Relationship Id="rId2" Type="http://schemas.openxmlformats.org/officeDocument/2006/relationships/image" Target="../media/image22.wmf"/><Relationship Id="rId1" Type="http://schemas.openxmlformats.org/officeDocument/2006/relationships/slideLayout" Target="../slideLayouts/slideLayout8.xml"/><Relationship Id="rId4" Type="http://schemas.openxmlformats.org/officeDocument/2006/relationships/image" Target="../media/image24.jpe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31.jpeg"/><Relationship Id="rId3" Type="http://schemas.openxmlformats.org/officeDocument/2006/relationships/image" Target="../media/image26.gif"/><Relationship Id="rId7" Type="http://schemas.openxmlformats.org/officeDocument/2006/relationships/image" Target="../media/image30.jpeg"/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8.xml"/><Relationship Id="rId6" Type="http://schemas.openxmlformats.org/officeDocument/2006/relationships/image" Target="../media/image29.wmf"/><Relationship Id="rId5" Type="http://schemas.openxmlformats.org/officeDocument/2006/relationships/image" Target="../media/image28.wmf"/><Relationship Id="rId10" Type="http://schemas.openxmlformats.org/officeDocument/2006/relationships/image" Target="../media/image33.jpeg"/><Relationship Id="rId4" Type="http://schemas.openxmlformats.org/officeDocument/2006/relationships/image" Target="../media/image27.gif"/><Relationship Id="rId9" Type="http://schemas.openxmlformats.org/officeDocument/2006/relationships/image" Target="../media/image32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jpeg"/><Relationship Id="rId2" Type="http://schemas.openxmlformats.org/officeDocument/2006/relationships/image" Target="../media/image34.wmf"/><Relationship Id="rId1" Type="http://schemas.openxmlformats.org/officeDocument/2006/relationships/slideLayout" Target="../slideLayouts/slideLayout8.xml"/><Relationship Id="rId4" Type="http://schemas.openxmlformats.org/officeDocument/2006/relationships/image" Target="../media/image36.jpe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Zástupný symbol pro obsah 6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xmlns="" val="2653059"/>
              </p:ext>
            </p:extLst>
          </p:nvPr>
        </p:nvGraphicFramePr>
        <p:xfrm>
          <a:off x="214313" y="285751"/>
          <a:ext cx="8643938" cy="424236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321969"/>
                <a:gridCol w="4321969"/>
              </a:tblGrid>
              <a:tr h="19137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0" dirty="0">
                          <a:solidFill>
                            <a:schemeClr val="tx1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Název školy:</a:t>
                      </a:r>
                      <a:endParaRPr lang="cs-CZ" sz="1100" b="0" dirty="0">
                        <a:solidFill>
                          <a:schemeClr val="tx1"/>
                        </a:solidFill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0" dirty="0">
                          <a:solidFill>
                            <a:schemeClr val="tx1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ZŠ a MŠ Verneřice</a:t>
                      </a:r>
                      <a:endParaRPr lang="cs-CZ" sz="1100" b="0" dirty="0">
                        <a:solidFill>
                          <a:schemeClr val="tx1"/>
                        </a:solidFill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19137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Autor výukového materiálu: 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/>
                          <a:ea typeface="Times New Roman"/>
                          <a:cs typeface="Times New Roman"/>
                        </a:rPr>
                        <a:t>Ing. Jitka Zíková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9137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Číslo projektu: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CZ.1.07/1.4.00/21.1526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19137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Název: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smtClean="0">
                          <a:latin typeface="Times New Roman"/>
                          <a:ea typeface="Times New Roman"/>
                          <a:cs typeface="Times New Roman"/>
                        </a:rPr>
                        <a:t>VY_12_INOVACE_I.JJK_CJ6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9137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Vytvořeno: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/>
                          <a:ea typeface="Times New Roman"/>
                          <a:cs typeface="Times New Roman"/>
                        </a:rPr>
                        <a:t>17. </a:t>
                      </a: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4. 2012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19137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Vzdělávací oblast: 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Jazyk a jazyková komunikace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9137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Vzdělávací obor: 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Český jazyk a literatura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19137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Tematický okruh: 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/>
                          <a:ea typeface="Times New Roman"/>
                          <a:cs typeface="Times New Roman"/>
                        </a:rPr>
                        <a:t>Písmena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9137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Určeno pro: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/>
                          <a:ea typeface="Times New Roman"/>
                          <a:cs typeface="Times New Roman"/>
                        </a:rPr>
                        <a:t>1. </a:t>
                      </a: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ročník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80417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 smtClean="0">
                          <a:latin typeface="Times New Roman"/>
                          <a:ea typeface="Times New Roman"/>
                          <a:cs typeface="Times New Roman"/>
                        </a:rPr>
                        <a:t>Písmena G, F, Ch.</a:t>
                      </a:r>
                      <a:r>
                        <a:rPr lang="cs-CZ" sz="1200" dirty="0" smtClean="0">
                          <a:latin typeface="Times New Roman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cs-CZ" sz="1200" b="0" dirty="0" smtClean="0">
                          <a:latin typeface="Times New Roman"/>
                          <a:ea typeface="Times New Roman"/>
                          <a:cs typeface="Times New Roman"/>
                        </a:rPr>
                        <a:t>Prezentace –seznámení s novými písmeny g, f, ch – vyhledávání slov, která na daná písmena začínají. </a:t>
                      </a:r>
                      <a:r>
                        <a:rPr lang="cs-CZ" sz="1200" dirty="0" smtClean="0">
                          <a:latin typeface="Times New Roman"/>
                          <a:ea typeface="Times New Roman"/>
                          <a:cs typeface="Times New Roman"/>
                        </a:rPr>
                        <a:t>Inovace </a:t>
                      </a: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– využití ICT (PC, interaktivní tabule).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21270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Metodický pokyn: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Materiál se hodí pro práci ve </a:t>
                      </a:r>
                      <a:r>
                        <a:rPr lang="cs-CZ" sz="1200" dirty="0" smtClean="0">
                          <a:latin typeface="Times New Roman"/>
                          <a:ea typeface="Times New Roman"/>
                          <a:cs typeface="Times New Roman"/>
                        </a:rPr>
                        <a:t>skupině</a:t>
                      </a:r>
                      <a:endParaRPr lang="cs-CZ" sz="1100" dirty="0" smtClean="0">
                        <a:latin typeface="Calibri"/>
                        <a:ea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/>
                          <a:ea typeface="Times New Roman"/>
                          <a:cs typeface="Times New Roman"/>
                        </a:rPr>
                        <a:t>(</a:t>
                      </a:r>
                      <a:r>
                        <a:rPr lang="cs-CZ" sz="1200" smtClean="0">
                          <a:latin typeface="Times New Roman"/>
                          <a:ea typeface="Times New Roman"/>
                          <a:cs typeface="Times New Roman"/>
                        </a:rPr>
                        <a:t>interaktivní tabule)</a:t>
                      </a:r>
                      <a:r>
                        <a:rPr lang="cs-CZ" sz="1200" baseline="0" smtClean="0">
                          <a:latin typeface="Times New Roman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cs-CZ" sz="1200" smtClean="0">
                          <a:latin typeface="Times New Roman"/>
                          <a:ea typeface="Times New Roman"/>
                          <a:cs typeface="Times New Roman"/>
                        </a:rPr>
                        <a:t>i </a:t>
                      </a:r>
                      <a:r>
                        <a:rPr lang="cs-CZ" sz="1200" dirty="0" smtClean="0">
                          <a:latin typeface="Times New Roman"/>
                          <a:ea typeface="Times New Roman"/>
                          <a:cs typeface="Times New Roman"/>
                        </a:rPr>
                        <a:t>pro práci samostatnou (PC). 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332684">
                <a:tc gridSpan="2"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Autorem materiálu a všech jeho částí, není-li uvedeno jinak, je </a:t>
                      </a:r>
                      <a:r>
                        <a:rPr lang="cs-CZ" sz="1200" dirty="0" smtClean="0">
                          <a:latin typeface="Times New Roman"/>
                          <a:ea typeface="Times New Roman"/>
                          <a:cs typeface="Times New Roman"/>
                        </a:rPr>
                        <a:t>Ing. Jitka</a:t>
                      </a:r>
                      <a:r>
                        <a:rPr lang="cs-CZ" sz="1200" baseline="0" dirty="0" smtClean="0">
                          <a:latin typeface="Times New Roman"/>
                          <a:ea typeface="Times New Roman"/>
                          <a:cs typeface="Times New Roman"/>
                        </a:rPr>
                        <a:t> Zíková</a:t>
                      </a:r>
                      <a:r>
                        <a:rPr lang="cs-CZ" sz="1200" dirty="0" smtClean="0">
                          <a:latin typeface="Times New Roman"/>
                          <a:ea typeface="Times New Roman"/>
                          <a:cs typeface="Times New Roman"/>
                        </a:rPr>
                        <a:t>.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3" name="Obrázek 1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57356" y="4857760"/>
            <a:ext cx="5407660" cy="1038225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122471379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7200" dirty="0" smtClean="0">
                <a:solidFill>
                  <a:schemeClr val="accent2">
                    <a:lumMod val="75000"/>
                  </a:schemeClr>
                </a:solidFill>
              </a:rPr>
              <a:t>Písmena  G  F  Ch</a:t>
            </a:r>
            <a:endParaRPr lang="cs-CZ" sz="72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03227037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6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dirty="0" smtClean="0"/>
              <a:t> </a:t>
            </a:r>
            <a:r>
              <a:rPr lang="cs-CZ" sz="3600" dirty="0" smtClean="0"/>
              <a:t>Písmeno     G</a:t>
            </a:r>
            <a:endParaRPr lang="cs-CZ" sz="360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2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8" name="Picture 4" descr="C:\Documents and Settings\zikoji\Local Settings\Temporary Internet Files\Content.IE5\AA0TKEAY\MC900432580[1].png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926616">
            <a:off x="6908813" y="573010"/>
            <a:ext cx="1641621" cy="16416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C:\Documents and Settings\zikoji\Local Settings\Temporary Internet Files\Content.IE5\2N3TZYPX\MM900178213[2].gif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3568" y="2492896"/>
            <a:ext cx="2304256" cy="23042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Documents and Settings\zikoji\Local Settings\Temporary Internet Files\Content.IE5\2N3TZYPX\MC90033235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439898" y="692696"/>
            <a:ext cx="2104426" cy="1656184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Documents and Settings\zikoji\Local Settings\Temporary Internet Files\Content.IE5\HK6FQP8K\MP900386073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20811232">
            <a:off x="3140669" y="2591814"/>
            <a:ext cx="2233832" cy="1595594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Documents and Settings\zikoji\Local Settings\Temporary Internet Files\Content.IE5\HK6FQP8K\MC900436914[1]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112170" y="5270750"/>
            <a:ext cx="1152127" cy="11521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2" descr="C:\Documents and Settings\zikoji\Local Settings\Temporary Internet Files\Content.IE5\2N3TZYPX\MP900430511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634725" y="3389612"/>
            <a:ext cx="1131104" cy="1700808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 descr="C:\Documents and Settings\zikoji\Local Settings\Temporary Internet Files\Content.IE5\HK6FQP8K\MP900180462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754218">
            <a:off x="6732923" y="4923579"/>
            <a:ext cx="2267427" cy="1488944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 descr="C:\Documents and Settings\zikoji\Local Settings\Temporary Internet Files\Content.IE5\2N3TZYPX\MC900215172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709871">
            <a:off x="6854087" y="2411069"/>
            <a:ext cx="1863969" cy="1054068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/>
        </p:spPr>
      </p:pic>
    </p:spTree>
    <p:extLst>
      <p:ext uri="{BB962C8B-B14F-4D97-AF65-F5344CB8AC3E}">
        <p14:creationId xmlns:p14="http://schemas.microsoft.com/office/powerpoint/2010/main" xmlns="" val="110825352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4" dur="2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9" dur="20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4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9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4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xmlns="" val="3291527454"/>
              </p:ext>
            </p:extLst>
          </p:nvPr>
        </p:nvGraphicFramePr>
        <p:xfrm>
          <a:off x="1524000" y="1397000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xmlns="" val="343837402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3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3" grpId="0">
        <p:bldAsOne/>
      </p:bldGraphic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260648"/>
            <a:ext cx="3008313" cy="1162050"/>
          </a:xfrm>
        </p:spPr>
        <p:txBody>
          <a:bodyPr>
            <a:normAutofit/>
          </a:bodyPr>
          <a:lstStyle/>
          <a:p>
            <a:pPr algn="ctr"/>
            <a:r>
              <a:rPr lang="cs-CZ" sz="4800" dirty="0" smtClean="0"/>
              <a:t>Lego</a:t>
            </a:r>
            <a:endParaRPr lang="cs-CZ" sz="480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2"/>
          </p:nvPr>
        </p:nvSpPr>
        <p:spPr>
          <a:xfrm>
            <a:off x="467544" y="1484784"/>
            <a:ext cx="3456384" cy="4691063"/>
          </a:xfrm>
        </p:spPr>
        <p:txBody>
          <a:bodyPr>
            <a:normAutofit/>
          </a:bodyPr>
          <a:lstStyle/>
          <a:p>
            <a:endParaRPr lang="cs-CZ" sz="2400" dirty="0" smtClean="0">
              <a:solidFill>
                <a:schemeClr val="tx2">
                  <a:lumMod val="60000"/>
                  <a:lumOff val="40000"/>
                </a:schemeClr>
              </a:solidFill>
            </a:endParaRPr>
          </a:p>
          <a:p>
            <a:endParaRPr lang="cs-CZ" sz="24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  <a:p>
            <a:r>
              <a:rPr lang="cs-CZ" sz="24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Malá Ma</a:t>
            </a:r>
            <a:r>
              <a:rPr lang="cs-CZ" sz="2400" dirty="0" smtClean="0">
                <a:solidFill>
                  <a:srgbClr val="FF0000"/>
                </a:solidFill>
              </a:rPr>
              <a:t>g</a:t>
            </a:r>
            <a:r>
              <a:rPr lang="cs-CZ" sz="24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da le</a:t>
            </a:r>
            <a:r>
              <a:rPr lang="cs-CZ" sz="2400" dirty="0" smtClean="0">
                <a:solidFill>
                  <a:srgbClr val="FF0000"/>
                </a:solidFill>
              </a:rPr>
              <a:t>g</a:t>
            </a:r>
            <a:r>
              <a:rPr lang="cs-CZ" sz="24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o skládá:</a:t>
            </a:r>
          </a:p>
          <a:p>
            <a:r>
              <a:rPr lang="cs-CZ" sz="24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„Je to </a:t>
            </a:r>
            <a:r>
              <a:rPr lang="cs-CZ" sz="2400" dirty="0" smtClean="0">
                <a:solidFill>
                  <a:srgbClr val="FF0000"/>
                </a:solidFill>
              </a:rPr>
              <a:t>g</a:t>
            </a:r>
            <a:r>
              <a:rPr lang="cs-CZ" sz="24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aráž?“ </a:t>
            </a:r>
            <a:r>
              <a:rPr lang="cs-CZ" sz="2400" dirty="0" smtClean="0">
                <a:solidFill>
                  <a:srgbClr val="FF0000"/>
                </a:solidFill>
              </a:rPr>
              <a:t>G</a:t>
            </a:r>
            <a:r>
              <a:rPr lang="cs-CZ" sz="24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usta hádá.</a:t>
            </a:r>
          </a:p>
          <a:p>
            <a:r>
              <a:rPr lang="cs-CZ" sz="24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Pak dostal hlad veliký,</a:t>
            </a:r>
          </a:p>
          <a:p>
            <a:r>
              <a:rPr lang="cs-CZ" sz="24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Jí </a:t>
            </a:r>
            <a:r>
              <a:rPr lang="cs-CZ" sz="2400" dirty="0" smtClean="0">
                <a:solidFill>
                  <a:srgbClr val="FF0000"/>
                </a:solidFill>
              </a:rPr>
              <a:t>g</a:t>
            </a:r>
            <a:r>
              <a:rPr lang="cs-CZ" sz="24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uláš a knedlíky.</a:t>
            </a:r>
            <a:endParaRPr lang="cs-CZ" sz="24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pic>
        <p:nvPicPr>
          <p:cNvPr id="2050" name="Picture 2" descr="C:\Documents and Settings\zikoji\Local Settings\Temporary Internet Files\Content.IE5\N8S3KE5V\MC900411228[1].wmf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 bwMode="auto">
          <a:xfrm>
            <a:off x="6444208" y="2626719"/>
            <a:ext cx="2448272" cy="21350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Documents and Settings\zikoji\Local Settings\Temporary Internet Files\Content.IE5\AA0TKEAY\MC90034648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26329" y="3861048"/>
            <a:ext cx="649224" cy="18013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Documents and Settings\zikoji\Local Settings\Temporary Internet Files\Content.IE5\HK6FQP8K\MM900236209[1].gif"/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73996" y="764704"/>
            <a:ext cx="1553890" cy="2390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08326777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0" dur="2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3" dur="2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8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1" dur="2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20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3600" dirty="0" smtClean="0"/>
              <a:t>Písmeno F</a:t>
            </a:r>
            <a:endParaRPr lang="cs-CZ" sz="360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2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  <p:pic>
        <p:nvPicPr>
          <p:cNvPr id="3075" name="Picture 3" descr="C:\Documents and Settings\zikoji\Local Settings\Temporary Internet Files\Content.IE5\N8S3KE5V\MP900431011[1].jpg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20395889">
            <a:off x="3672284" y="790910"/>
            <a:ext cx="1112569" cy="1668040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4" name="Picture 2" descr="C:\Documents and Settings\zikoji\Local Settings\Temporary Internet Files\Content.IE5\N8S3KE5V\MM900178212[2].gif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3568" y="2564904"/>
            <a:ext cx="2304256" cy="23042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Documents and Settings\zikoji\Local Settings\Temporary Internet Files\Content.IE5\2N3TZYPX\MC900441336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443749">
            <a:off x="7062212" y="818139"/>
            <a:ext cx="1734659" cy="17346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Documents and Settings\zikoji\Local Settings\Temporary Internet Files\Content.IE5\N8S3KE5V\MC900150953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495004" y="4731175"/>
            <a:ext cx="1077392" cy="12181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C:\Documents and Settings\zikoji\Local Settings\Temporary Internet Files\Content.IE5\N8S3KE5V\MP900341724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325400">
            <a:off x="7267551" y="3789728"/>
            <a:ext cx="1647721" cy="2309889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Program Files\Microsoft Office\MEDIA\CAGCAT10\j0233312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443266">
            <a:off x="4971348" y="2008899"/>
            <a:ext cx="2083940" cy="2123559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Program Files\Microsoft Office\MEDIA\CAGCAT10\j0216858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20567599">
            <a:off x="2772958" y="2934322"/>
            <a:ext cx="1826971" cy="833933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/>
        </p:spPr>
      </p:pic>
      <p:pic>
        <p:nvPicPr>
          <p:cNvPr id="1027" name="Picture 3" descr="C:\Documents and Settings\zikoji\Local Settings\Temporary Internet Files\Content.IE5\2N3TZYPX\MC900440368[1].png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364052" y="4630942"/>
            <a:ext cx="1318340" cy="13183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69870619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4" dur="20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9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4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9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4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xmlns="" val="2013995840"/>
              </p:ext>
            </p:extLst>
          </p:nvPr>
        </p:nvGraphicFramePr>
        <p:xfrm>
          <a:off x="1524000" y="1397000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xmlns="" val="173288657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3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2" grpId="0">
        <p:bldAsOne/>
      </p:bldGraphic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800" dirty="0" smtClean="0"/>
              <a:t>Hafan</a:t>
            </a:r>
            <a:endParaRPr lang="cs-CZ" sz="480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2"/>
          </p:nvPr>
        </p:nvSpPr>
        <p:spPr/>
        <p:txBody>
          <a:bodyPr>
            <a:normAutofit/>
          </a:bodyPr>
          <a:lstStyle/>
          <a:p>
            <a:endParaRPr lang="cs-CZ" sz="2400" dirty="0" smtClean="0"/>
          </a:p>
          <a:p>
            <a:endParaRPr lang="cs-CZ" sz="2400" dirty="0" smtClean="0"/>
          </a:p>
          <a:p>
            <a:r>
              <a:rPr lang="cs-CZ" sz="2400" dirty="0" smtClean="0">
                <a:solidFill>
                  <a:srgbClr val="FF0000"/>
                </a:solidFill>
              </a:rPr>
              <a:t>F</a:t>
            </a:r>
            <a:r>
              <a:rPr lang="cs-CZ" sz="2400" dirty="0" smtClean="0">
                <a:solidFill>
                  <a:schemeClr val="accent1"/>
                </a:solidFill>
              </a:rPr>
              <a:t>anda chová ha</a:t>
            </a:r>
            <a:r>
              <a:rPr lang="cs-CZ" sz="2400" dirty="0" smtClean="0">
                <a:solidFill>
                  <a:srgbClr val="FF0000"/>
                </a:solidFill>
              </a:rPr>
              <a:t>f</a:t>
            </a:r>
            <a:r>
              <a:rPr lang="cs-CZ" sz="2400" dirty="0" smtClean="0">
                <a:solidFill>
                  <a:schemeClr val="accent1"/>
                </a:solidFill>
              </a:rPr>
              <a:t>ana,</a:t>
            </a:r>
          </a:p>
          <a:p>
            <a:r>
              <a:rPr lang="cs-CZ" sz="2400" dirty="0" smtClean="0">
                <a:solidFill>
                  <a:schemeClr val="accent1"/>
                </a:solidFill>
              </a:rPr>
              <a:t>Náhle ha</a:t>
            </a:r>
            <a:r>
              <a:rPr lang="cs-CZ" sz="2400" dirty="0" smtClean="0">
                <a:solidFill>
                  <a:srgbClr val="FF0000"/>
                </a:solidFill>
              </a:rPr>
              <a:t>f</a:t>
            </a:r>
            <a:r>
              <a:rPr lang="cs-CZ" sz="2400" dirty="0" smtClean="0">
                <a:solidFill>
                  <a:schemeClr val="accent1"/>
                </a:solidFill>
              </a:rPr>
              <a:t>an zaba</a:t>
            </a:r>
            <a:r>
              <a:rPr lang="cs-CZ" sz="2400" dirty="0" smtClean="0">
                <a:solidFill>
                  <a:srgbClr val="FF0000"/>
                </a:solidFill>
              </a:rPr>
              <a:t>f</a:t>
            </a:r>
            <a:r>
              <a:rPr lang="cs-CZ" sz="2400" dirty="0" smtClean="0">
                <a:solidFill>
                  <a:schemeClr val="accent1"/>
                </a:solidFill>
              </a:rPr>
              <a:t>á.</a:t>
            </a:r>
          </a:p>
          <a:p>
            <a:r>
              <a:rPr lang="cs-CZ" sz="2400" dirty="0" smtClean="0">
                <a:solidFill>
                  <a:schemeClr val="accent1"/>
                </a:solidFill>
              </a:rPr>
              <a:t>Ha</a:t>
            </a:r>
            <a:r>
              <a:rPr lang="cs-CZ" sz="2400" dirty="0" smtClean="0">
                <a:solidFill>
                  <a:srgbClr val="FF0000"/>
                </a:solidFill>
              </a:rPr>
              <a:t>f</a:t>
            </a:r>
            <a:r>
              <a:rPr lang="cs-CZ" sz="2400" dirty="0" smtClean="0">
                <a:solidFill>
                  <a:schemeClr val="accent1"/>
                </a:solidFill>
              </a:rPr>
              <a:t>, ha</a:t>
            </a:r>
            <a:r>
              <a:rPr lang="cs-CZ" sz="2400" dirty="0" smtClean="0">
                <a:solidFill>
                  <a:srgbClr val="FF0000"/>
                </a:solidFill>
              </a:rPr>
              <a:t>f</a:t>
            </a:r>
            <a:r>
              <a:rPr lang="cs-CZ" sz="2400" dirty="0" smtClean="0">
                <a:solidFill>
                  <a:schemeClr val="accent1"/>
                </a:solidFill>
              </a:rPr>
              <a:t>, ha</a:t>
            </a:r>
            <a:r>
              <a:rPr lang="cs-CZ" sz="2400" dirty="0" smtClean="0">
                <a:solidFill>
                  <a:srgbClr val="FF0000"/>
                </a:solidFill>
              </a:rPr>
              <a:t>f</a:t>
            </a:r>
            <a:r>
              <a:rPr lang="cs-CZ" sz="2400" dirty="0" smtClean="0">
                <a:solidFill>
                  <a:schemeClr val="accent1"/>
                </a:solidFill>
              </a:rPr>
              <a:t>,</a:t>
            </a:r>
          </a:p>
          <a:p>
            <a:r>
              <a:rPr lang="cs-CZ" sz="2400" dirty="0" smtClean="0">
                <a:solidFill>
                  <a:schemeClr val="accent1"/>
                </a:solidFill>
              </a:rPr>
              <a:t>Však má </a:t>
            </a:r>
            <a:r>
              <a:rPr lang="cs-CZ" sz="2400" dirty="0" smtClean="0">
                <a:solidFill>
                  <a:srgbClr val="FF0000"/>
                </a:solidFill>
              </a:rPr>
              <a:t>F</a:t>
            </a:r>
            <a:r>
              <a:rPr lang="cs-CZ" sz="2400" dirty="0" smtClean="0">
                <a:solidFill>
                  <a:schemeClr val="accent1"/>
                </a:solidFill>
              </a:rPr>
              <a:t>anda strach.</a:t>
            </a:r>
          </a:p>
          <a:p>
            <a:endParaRPr lang="cs-CZ" sz="2400" dirty="0">
              <a:solidFill>
                <a:schemeClr val="accent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100" name="Picture 4" descr="C:\Documents and Settings\zikoji\Local Settings\Temporary Internet Files\Content.IE5\HK6FQP8K\MC90041077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56176" y="1268760"/>
            <a:ext cx="1754609" cy="22860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Documents and Settings\zikoji\Local Settings\Temporary Internet Files\Content.IE5\AA0TKEAY\MC90029543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02486" y="3717032"/>
            <a:ext cx="2030994" cy="18242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4" name="Picture 2" descr="C:\Documents and Settings\zikoji\Local Settings\Temporary Internet Files\Content.IE5\2N3TZYPX\MP900446578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20846171">
            <a:off x="3619376" y="868124"/>
            <a:ext cx="2460355" cy="1899941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75952482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0" dur="2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3" dur="2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6" dur="2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1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4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3600" dirty="0" smtClean="0"/>
              <a:t>Písmeno Ch</a:t>
            </a:r>
            <a:endParaRPr lang="cs-CZ" sz="360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2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124" name="Picture 4" descr="C:\Documents and Settings\zikoji\Local Settings\Temporary Internet Files\Content.IE5\N8S3KE5V\MP900402529[1].jpg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9849124">
            <a:off x="4245510" y="1029356"/>
            <a:ext cx="1405776" cy="1230054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/>
        </p:spPr>
      </p:pic>
      <p:pic>
        <p:nvPicPr>
          <p:cNvPr id="5122" name="Picture 2" descr="C:\Documents and Settings\zikoji\Local Settings\Temporary Internet Files\Content.IE5\AA0TKEAY\MM900178209[1].gif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7544" y="2636912"/>
            <a:ext cx="1296144" cy="16561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C:\Documents and Settings\zikoji\Local Settings\Temporary Internet Files\Content.IE5\HK6FQP8K\MM900178214[2].gif"/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331640" y="2636912"/>
            <a:ext cx="1170727" cy="16824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25" name="Picture 5" descr="C:\Documents and Settings\zikoji\Local Settings\Temporary Internet Files\Content.IE5\HK6FQP8K\MC900200347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691892">
            <a:off x="6899982" y="4498256"/>
            <a:ext cx="1868685" cy="16074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26" name="Picture 6" descr="C:\Documents and Settings\zikoji\Local Settings\Temporary Internet Files\Content.IE5\N8S3KE5V\MC900192255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72200" y="806939"/>
            <a:ext cx="1325516" cy="14141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27" name="Picture 7" descr="C:\Documents and Settings\zikoji\Local Settings\Temporary Internet Files\Content.IE5\HK6FQP8K\MP900409395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20487016">
            <a:off x="4412163" y="4916370"/>
            <a:ext cx="1436842" cy="1436842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/>
        </p:spPr>
      </p:pic>
      <p:pic>
        <p:nvPicPr>
          <p:cNvPr id="3074" name="Picture 2" descr="C:\Documents and Settings\zikoji\Local Settings\Temporary Internet Files\Content.IE5\N8S3KE5V\MP900430651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470452">
            <a:off x="5100183" y="2464792"/>
            <a:ext cx="1621347" cy="2437972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C:\Documents and Settings\zikoji\Local Settings\Temporary Internet Files\Content.IE5\2N3TZYPX\MP900446564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24328" y="2221080"/>
            <a:ext cx="1386419" cy="1795362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2" descr="C:\Documents and Settings\zikoji\Local Settings\Temporary Internet Files\Content.IE5\N8S3KE5V\MP900427588[1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20962265">
            <a:off x="3195094" y="2754458"/>
            <a:ext cx="1782760" cy="1821902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35965241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1" dur="20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6" dur="2000"/>
                                        <p:tgtEl>
                                          <p:spTgt spid="51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1" dur="2000"/>
                                        <p:tgtEl>
                                          <p:spTgt spid="51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6" dur="2000"/>
                                        <p:tgtEl>
                                          <p:spTgt spid="51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1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6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1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xmlns="" val="2344036787"/>
              </p:ext>
            </p:extLst>
          </p:nvPr>
        </p:nvGraphicFramePr>
        <p:xfrm>
          <a:off x="1524000" y="1397000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xmlns="" val="356801117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3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2" grpId="0">
        <p:bldAsOne/>
      </p:bldGraphic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800" dirty="0" smtClean="0"/>
              <a:t>Chlupáček</a:t>
            </a:r>
            <a:endParaRPr lang="cs-CZ" sz="480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2"/>
          </p:nvPr>
        </p:nvSpPr>
        <p:spPr>
          <a:xfrm>
            <a:off x="467544" y="1484784"/>
            <a:ext cx="3240360" cy="4691063"/>
          </a:xfrm>
        </p:spPr>
        <p:txBody>
          <a:bodyPr>
            <a:normAutofit/>
          </a:bodyPr>
          <a:lstStyle/>
          <a:p>
            <a:endParaRPr lang="cs-CZ" sz="2400" dirty="0" smtClean="0">
              <a:solidFill>
                <a:schemeClr val="accent1"/>
              </a:solidFill>
            </a:endParaRPr>
          </a:p>
          <a:p>
            <a:endParaRPr lang="cs-CZ" sz="2400" dirty="0">
              <a:solidFill>
                <a:schemeClr val="accent1"/>
              </a:solidFill>
            </a:endParaRPr>
          </a:p>
          <a:p>
            <a:r>
              <a:rPr lang="cs-CZ" sz="2400" dirty="0" smtClean="0">
                <a:solidFill>
                  <a:srgbClr val="FF0000"/>
                </a:solidFill>
              </a:rPr>
              <a:t>Ch</a:t>
            </a:r>
            <a:r>
              <a:rPr lang="cs-CZ" sz="2400" dirty="0" smtClean="0">
                <a:solidFill>
                  <a:schemeClr val="accent1"/>
                </a:solidFill>
              </a:rPr>
              <a:t>undelatý </a:t>
            </a:r>
            <a:r>
              <a:rPr lang="cs-CZ" sz="2400" dirty="0" smtClean="0">
                <a:solidFill>
                  <a:srgbClr val="FF0000"/>
                </a:solidFill>
              </a:rPr>
              <a:t>ch</a:t>
            </a:r>
            <a:r>
              <a:rPr lang="cs-CZ" sz="2400" dirty="0" smtClean="0">
                <a:solidFill>
                  <a:schemeClr val="accent1"/>
                </a:solidFill>
              </a:rPr>
              <a:t>lupáček</a:t>
            </a:r>
          </a:p>
          <a:p>
            <a:r>
              <a:rPr lang="cs-CZ" sz="2400" dirty="0" smtClean="0">
                <a:solidFill>
                  <a:srgbClr val="FF0000"/>
                </a:solidFill>
              </a:rPr>
              <a:t>Ch</a:t>
            </a:r>
            <a:r>
              <a:rPr lang="cs-CZ" sz="2400" dirty="0" smtClean="0">
                <a:solidFill>
                  <a:schemeClr val="accent1"/>
                </a:solidFill>
              </a:rPr>
              <a:t>odí kolem houští.</a:t>
            </a:r>
          </a:p>
          <a:p>
            <a:r>
              <a:rPr lang="cs-CZ" sz="2400" dirty="0" smtClean="0">
                <a:solidFill>
                  <a:schemeClr val="accent1"/>
                </a:solidFill>
              </a:rPr>
              <a:t>Či</a:t>
            </a:r>
            <a:r>
              <a:rPr lang="cs-CZ" sz="2400" dirty="0" smtClean="0">
                <a:solidFill>
                  <a:srgbClr val="FF0000"/>
                </a:solidFill>
              </a:rPr>
              <a:t>ch</a:t>
            </a:r>
            <a:r>
              <a:rPr lang="cs-CZ" sz="2400" dirty="0" smtClean="0">
                <a:solidFill>
                  <a:schemeClr val="accent1"/>
                </a:solidFill>
              </a:rPr>
              <a:t>á, či</a:t>
            </a:r>
            <a:r>
              <a:rPr lang="cs-CZ" sz="2400" dirty="0" smtClean="0">
                <a:solidFill>
                  <a:srgbClr val="FF0000"/>
                </a:solidFill>
              </a:rPr>
              <a:t>ch</a:t>
            </a:r>
            <a:r>
              <a:rPr lang="cs-CZ" sz="2400" dirty="0" smtClean="0">
                <a:solidFill>
                  <a:schemeClr val="accent1"/>
                </a:solidFill>
              </a:rPr>
              <a:t>á, co by </a:t>
            </a:r>
            <a:r>
              <a:rPr lang="cs-CZ" sz="2400" dirty="0" err="1" smtClean="0">
                <a:solidFill>
                  <a:schemeClr val="accent1"/>
                </a:solidFill>
              </a:rPr>
              <a:t>sněd</a:t>
            </a:r>
            <a:r>
              <a:rPr lang="cs-CZ" sz="2400" dirty="0" smtClean="0">
                <a:solidFill>
                  <a:schemeClr val="accent1"/>
                </a:solidFill>
              </a:rPr>
              <a:t>,</a:t>
            </a:r>
          </a:p>
          <a:p>
            <a:r>
              <a:rPr lang="cs-CZ" sz="2400" dirty="0" smtClean="0">
                <a:solidFill>
                  <a:schemeClr val="accent1"/>
                </a:solidFill>
              </a:rPr>
              <a:t>ocáskem si kroutí.</a:t>
            </a:r>
            <a:endParaRPr lang="cs-CZ" sz="2400" dirty="0">
              <a:solidFill>
                <a:schemeClr val="accent1"/>
              </a:solidFill>
            </a:endParaRPr>
          </a:p>
        </p:txBody>
      </p:sp>
      <p:pic>
        <p:nvPicPr>
          <p:cNvPr id="6146" name="Picture 2" descr="C:\Documents and Settings\zikoji\Local Settings\Temporary Internet Files\Content.IE5\N8S3KE5V\MC900305467[1].wmf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 bwMode="auto">
          <a:xfrm>
            <a:off x="3707904" y="1340768"/>
            <a:ext cx="1634947" cy="18553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150" name="Picture 6" descr="C:\Documents and Settings\zikoji\Local Settings\Temporary Internet Files\Content.IE5\AA0TKEAY\MP900423712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537055">
            <a:off x="5781135" y="1188648"/>
            <a:ext cx="2819761" cy="1879107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/>
        </p:spPr>
      </p:pic>
      <p:pic>
        <p:nvPicPr>
          <p:cNvPr id="6152" name="Picture 8" descr="C:\Documents and Settings\zikoji\Local Settings\Temporary Internet Files\Content.IE5\2N3TZYPX\MP900430956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154966" y="3140968"/>
            <a:ext cx="1506122" cy="1427886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6018928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0" dur="2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3" dur="2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6" dur="2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1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1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615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61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61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61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615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61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683568" y="836712"/>
            <a:ext cx="6174432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Použitá literatura:</a:t>
            </a:r>
          </a:p>
          <a:p>
            <a:r>
              <a:rPr lang="cs-CZ" dirty="0" smtClean="0"/>
              <a:t>FIALOVÁ</a:t>
            </a:r>
            <a:r>
              <a:rPr lang="cs-CZ" dirty="0"/>
              <a:t>, Ivana; PLICKOVÁ, Edita a kol. </a:t>
            </a:r>
            <a:r>
              <a:rPr lang="cs-CZ" i="1" dirty="0"/>
              <a:t>Rozumíš mi?</a:t>
            </a:r>
            <a:r>
              <a:rPr lang="cs-CZ" dirty="0"/>
              <a:t>. Praha: BLUG, 1997, ISBN 80-85635-81-X. </a:t>
            </a:r>
          </a:p>
        </p:txBody>
      </p:sp>
      <p:sp>
        <p:nvSpPr>
          <p:cNvPr id="2" name="Obdélník 1"/>
          <p:cNvSpPr/>
          <p:nvPr/>
        </p:nvSpPr>
        <p:spPr>
          <a:xfrm>
            <a:off x="683568" y="1700808"/>
            <a:ext cx="3495957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Zdroj obrázků:</a:t>
            </a:r>
          </a:p>
          <a:p>
            <a:r>
              <a:rPr lang="cs-CZ" dirty="0" smtClean="0"/>
              <a:t>http</a:t>
            </a:r>
            <a:r>
              <a:rPr lang="cs-CZ" dirty="0"/>
              <a:t>://office.microsoft.com/cs-cz</a:t>
            </a:r>
          </a:p>
        </p:txBody>
      </p:sp>
    </p:spTree>
    <p:extLst>
      <p:ext uri="{BB962C8B-B14F-4D97-AF65-F5344CB8AC3E}">
        <p14:creationId xmlns:p14="http://schemas.microsoft.com/office/powerpoint/2010/main" xmlns="" val="241029120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181</TotalTime>
  <Words>260</Words>
  <Application>Microsoft Office PowerPoint</Application>
  <PresentationFormat>Předvádění na obrazovce (4:3)</PresentationFormat>
  <Paragraphs>90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Tok</vt:lpstr>
      <vt:lpstr>Snímek 1</vt:lpstr>
      <vt:lpstr>Písmena  G  F  Ch</vt:lpstr>
      <vt:lpstr> Písmeno     G</vt:lpstr>
      <vt:lpstr>Snímek 4</vt:lpstr>
      <vt:lpstr>Lego</vt:lpstr>
      <vt:lpstr>Písmeno F</vt:lpstr>
      <vt:lpstr>Snímek 7</vt:lpstr>
      <vt:lpstr>Hafan</vt:lpstr>
      <vt:lpstr>Písmeno Ch</vt:lpstr>
      <vt:lpstr>Snímek 10</vt:lpstr>
      <vt:lpstr>Chlupáček</vt:lpstr>
      <vt:lpstr>Snímek 12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Písmena  G  F  Ch</dc:title>
  <dc:creator>Jitka Zíková</dc:creator>
  <cp:lastModifiedBy>Jirka</cp:lastModifiedBy>
  <cp:revision>25</cp:revision>
  <dcterms:created xsi:type="dcterms:W3CDTF">2012-04-17T09:31:06Z</dcterms:created>
  <dcterms:modified xsi:type="dcterms:W3CDTF">2012-06-12T15:46:25Z</dcterms:modified>
</cp:coreProperties>
</file>