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71" r:id="rId5"/>
    <p:sldId id="272" r:id="rId6"/>
    <p:sldId id="273" r:id="rId7"/>
    <p:sldId id="274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08_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STÁTNÍ SYMBOLY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70711" custLinFactNeighborX="-516" custLinFactNeighborY="-278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707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LinFactY="25487" custLinFactNeighborX="54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-152398" y="0"/>
          <a:ext cx="4064000" cy="4064000"/>
        </a:xfrm>
        <a:prstGeom prst="triangle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0" y="357190"/>
          <a:ext cx="6095993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VY_32_ INOVACE_ 02_ </a:t>
          </a:r>
          <a:r>
            <a:rPr lang="cs-CZ" sz="2300" kern="1200" smtClean="0"/>
            <a:t>VLASTIVĚDA 4/2</a:t>
          </a:r>
          <a:endParaRPr lang="cs-CZ" sz="2300" kern="1200" dirty="0"/>
        </a:p>
      </dsp:txBody>
      <dsp:txXfrm>
        <a:off x="46972" y="404152"/>
        <a:ext cx="6002069" cy="868101"/>
      </dsp:txXfrm>
    </dsp:sp>
    <dsp:sp modelId="{ED2230FF-1096-48BA-B691-CB70E3195D4E}">
      <dsp:nvSpPr>
        <dsp:cNvPr id="0" name=""/>
        <dsp:cNvSpPr/>
      </dsp:nvSpPr>
      <dsp:spPr>
        <a:xfrm>
          <a:off x="1879601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07796"/>
              <a:satOff val="20520"/>
              <a:lumOff val="267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ZŠ a MŠ POTŠTEJN</a:t>
          </a:r>
          <a:endParaRPr lang="cs-CZ" sz="2300" kern="1200" dirty="0"/>
        </a:p>
      </dsp:txBody>
      <dsp:txXfrm>
        <a:off x="1926563" y="1537822"/>
        <a:ext cx="2547676" cy="868101"/>
      </dsp:txXfrm>
    </dsp:sp>
    <dsp:sp modelId="{6E27EA9C-C67C-450A-8A3C-DF1F4862AEAB}">
      <dsp:nvSpPr>
        <dsp:cNvPr id="0" name=""/>
        <dsp:cNvSpPr/>
      </dsp:nvSpPr>
      <dsp:spPr>
        <a:xfrm>
          <a:off x="2043076" y="2573139"/>
          <a:ext cx="2314649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07796"/>
              <a:satOff val="20520"/>
              <a:lumOff val="267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STÁTNÍ SYMBOLY</a:t>
          </a:r>
          <a:endParaRPr lang="cs-CZ" sz="2300" b="1" kern="1200" dirty="0"/>
        </a:p>
      </dsp:txBody>
      <dsp:txXfrm>
        <a:off x="2090038" y="2620101"/>
        <a:ext cx="2220725" cy="86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28596" y="1714488"/>
          <a:ext cx="8358246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643306" y="4286256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STÁTNÍ SYMBOLY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10.10.2011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státní symboly, státní vlajka, </a:t>
            </a:r>
            <a:r>
              <a:rPr lang="cs-CZ" dirty="0" err="1" smtClean="0"/>
              <a:t>vlajka</a:t>
            </a:r>
            <a:r>
              <a:rPr lang="cs-CZ" dirty="0" smtClean="0"/>
              <a:t> prezidenta republiky, státní barvy, státní hymna, státní pečeť, velký a malý státní znak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ověřuje znalost vlajek sousedních zemí našeho státu.  Procvičuje znalosti žáků o státních symbolech naší republiky.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5286380" y="2571744"/>
            <a:ext cx="2857520" cy="50006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Poznáš tyto vlajky? 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142976" y="1571612"/>
            <a:ext cx="2857520" cy="7858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2976" y="2357430"/>
            <a:ext cx="2857520" cy="71438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42976" y="3857628"/>
            <a:ext cx="2857520" cy="64294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42976" y="4500570"/>
            <a:ext cx="2857520" cy="57150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42976" y="5072074"/>
            <a:ext cx="2857520" cy="50006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86380" y="1571612"/>
            <a:ext cx="2857520" cy="50006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86380" y="2071678"/>
            <a:ext cx="2857520" cy="5000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86380" y="3857628"/>
            <a:ext cx="2857520" cy="7858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86380" y="4643446"/>
            <a:ext cx="2857520" cy="78581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5286380" y="3857628"/>
            <a:ext cx="1285884" cy="785818"/>
          </a:xfrm>
          <a:prstGeom prst="triangle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5400000">
            <a:off x="5500694" y="4429132"/>
            <a:ext cx="785818" cy="1214446"/>
          </a:xfrm>
          <a:prstGeom prst="triangle">
            <a:avLst>
              <a:gd name="adj" fmla="val 17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1428728" y="3500438"/>
            <a:ext cx="235745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357818" y="3500438"/>
            <a:ext cx="264320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1500166" y="5929330"/>
            <a:ext cx="221457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500694" y="5929330"/>
            <a:ext cx="235745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Státní  symboly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500034" y="1214422"/>
            <a:ext cx="4929222" cy="135732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Každý stát má svůj název.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Ten může být nahrazen 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státními symboly.</a:t>
            </a:r>
          </a:p>
          <a:p>
            <a:pPr algn="ctr"/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929058" y="2357430"/>
            <a:ext cx="4786346" cy="12858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Jaké znáš státní symboly, kterými se odlišují jednotlivé země?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142976" y="3686164"/>
            <a:ext cx="264320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643570" y="4757734"/>
            <a:ext cx="271464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57224" y="4614858"/>
            <a:ext cx="257176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14678" y="5186362"/>
            <a:ext cx="242889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643438" y="4043354"/>
            <a:ext cx="214314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857884" y="5829304"/>
            <a:ext cx="235745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000100" y="5757866"/>
            <a:ext cx="250033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6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Pojmenuj tyto státní symboly: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r>
              <a:rPr lang="cs-CZ" dirty="0" smtClean="0"/>
              <a:t>Státní symbol, který je vztyčován na stožáry při slavnostních událostech , se nazývá _______ .</a:t>
            </a:r>
          </a:p>
          <a:p>
            <a:r>
              <a:rPr lang="cs-CZ" dirty="0" smtClean="0"/>
              <a:t>Státní symbol, který vlaje na Pražském hradě a který je snímán, když je prezident mimo naši republiku, se nazývá ___________________ .</a:t>
            </a:r>
          </a:p>
          <a:p>
            <a:r>
              <a:rPr lang="cs-CZ" dirty="0" smtClean="0"/>
              <a:t>Státní barvy jsou ___________,  _________ a _________ . Můžete se setkat s názvem trikolora.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857224" y="5715016"/>
            <a:ext cx="2143140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vlajka prezidenta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86116" y="5715016"/>
            <a:ext cx="1643074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státní vlajka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929058" y="6215082"/>
            <a:ext cx="1357322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červená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7072330" y="5715016"/>
            <a:ext cx="1071570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bílá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929454" y="6215082"/>
            <a:ext cx="1214446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modrá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5429256" y="5715016"/>
            <a:ext cx="1428760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zelená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5500694" y="6215082"/>
            <a:ext cx="1214446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růžová</a:t>
            </a:r>
            <a:endParaRPr lang="cs-CZ" sz="20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2571736" y="6215082"/>
            <a:ext cx="114300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černá</a:t>
            </a:r>
            <a:endParaRPr lang="cs-CZ" sz="20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428596" y="6215082"/>
            <a:ext cx="1928826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klubová vlajka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011222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Doplň: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_____________ se hraje při významných událostech. Vzdáváme ji čest tím</a:t>
            </a:r>
            <a:r>
              <a:rPr lang="cs-CZ" smtClean="0"/>
              <a:t>, že povstaneme </a:t>
            </a:r>
            <a:r>
              <a:rPr lang="cs-CZ" dirty="0" smtClean="0"/>
              <a:t>a jsme potichu.</a:t>
            </a:r>
          </a:p>
          <a:p>
            <a:r>
              <a:rPr lang="cs-CZ" dirty="0" smtClean="0"/>
              <a:t>_____________ se užívá k označování významných dokumentů a mezinárodních smluv.</a:t>
            </a:r>
          </a:p>
          <a:p>
            <a:r>
              <a:rPr lang="cs-CZ" dirty="0" smtClean="0"/>
              <a:t>_____________________ slouží např. k označování státních úřadů. Najdeme na něm symbol Čech, Moravy i Slezska.</a:t>
            </a:r>
          </a:p>
          <a:p>
            <a:r>
              <a:rPr lang="cs-CZ" dirty="0" smtClean="0"/>
              <a:t>_____________________ je zjednodušený symbol  pouze s bílým lvem.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6215082"/>
            <a:ext cx="150019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Státní pečeť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357422" y="6215082"/>
            <a:ext cx="2143140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Velký státní znak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643438" y="6215082"/>
            <a:ext cx="1643074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Státní hymna</a:t>
            </a:r>
            <a:endParaRPr lang="cs-CZ" sz="2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429388" y="6215082"/>
            <a:ext cx="2000264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Malý státní znak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 animBg="1"/>
      <p:bldP spid="5" grpId="0" build="allAtOnce" animBg="1"/>
      <p:bldP spid="6" grpId="0" build="allAtOnce" animBg="1"/>
      <p:bldP spid="7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429684" cy="93978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Znáš dobře naši hymnu? </a:t>
            </a:r>
            <a:br>
              <a:rPr lang="cs-CZ" b="1" dirty="0" smtClean="0"/>
            </a:br>
            <a:r>
              <a:rPr lang="cs-CZ" sz="3100" b="1" dirty="0" smtClean="0"/>
              <a:t>Co o jejím vzniku víš? Kde poprvé zazněla? Kdo ji složil?</a:t>
            </a:r>
            <a:endParaRPr lang="cs-CZ" sz="31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Kde ___________ můj, kde _________ můj.</a:t>
            </a:r>
          </a:p>
          <a:p>
            <a:r>
              <a:rPr lang="cs-CZ" b="1" dirty="0" smtClean="0"/>
              <a:t>________ hučí po _______ ,</a:t>
            </a:r>
          </a:p>
          <a:p>
            <a:r>
              <a:rPr lang="cs-CZ" b="1" dirty="0" smtClean="0"/>
              <a:t>________ šumí po __________ ,</a:t>
            </a:r>
          </a:p>
          <a:p>
            <a:r>
              <a:rPr lang="cs-CZ" b="1" dirty="0" smtClean="0"/>
              <a:t>v ________ skví se _______ květ,</a:t>
            </a:r>
          </a:p>
          <a:p>
            <a:r>
              <a:rPr lang="cs-CZ" b="1" dirty="0" smtClean="0"/>
              <a:t>___________ ________ to na ________ !</a:t>
            </a:r>
          </a:p>
          <a:p>
            <a:r>
              <a:rPr lang="cs-CZ" b="1" dirty="0" smtClean="0"/>
              <a:t>A to je ta ___________ __________,</a:t>
            </a:r>
          </a:p>
          <a:p>
            <a:r>
              <a:rPr lang="cs-CZ" b="1" dirty="0" smtClean="0"/>
              <a:t>___________ ___________, domov můj,</a:t>
            </a:r>
          </a:p>
          <a:p>
            <a:r>
              <a:rPr lang="cs-CZ" b="1" dirty="0" smtClean="0"/>
              <a:t>země __________ , __________ můj.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STÁTNÍ SYMBOLY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Státní vlajka</a:t>
            </a:r>
          </a:p>
          <a:p>
            <a:r>
              <a:rPr lang="cs-CZ" b="1" dirty="0" smtClean="0"/>
              <a:t>Vlajka prezidenta republiky</a:t>
            </a:r>
          </a:p>
          <a:p>
            <a:r>
              <a:rPr lang="cs-CZ" b="1" dirty="0" smtClean="0"/>
              <a:t>Státní barvy (trikolora)</a:t>
            </a:r>
          </a:p>
          <a:p>
            <a:r>
              <a:rPr lang="cs-CZ" b="1" dirty="0" smtClean="0"/>
              <a:t>Státní hymna</a:t>
            </a:r>
          </a:p>
          <a:p>
            <a:r>
              <a:rPr lang="cs-CZ" b="1" dirty="0" smtClean="0"/>
              <a:t>Státní pečeť</a:t>
            </a:r>
          </a:p>
          <a:p>
            <a:r>
              <a:rPr lang="cs-CZ" b="1" dirty="0" smtClean="0"/>
              <a:t>Velký a malý státní znak</a:t>
            </a: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751</TotalTime>
  <Words>332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STÁTNÍ SYMBOLY</vt:lpstr>
      <vt:lpstr>Poznáš tyto vlajky? </vt:lpstr>
      <vt:lpstr>Státní  symboly</vt:lpstr>
      <vt:lpstr>Pojmenuj tyto státní symboly:</vt:lpstr>
      <vt:lpstr>Doplň:</vt:lpstr>
      <vt:lpstr>Znáš dobře naši hymnu?  Co o jejím vzniku víš? Kde poprvé zazněla? Kdo ji složil?</vt:lpstr>
      <vt:lpstr>STÁTNÍ SYMBOLY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23</cp:revision>
  <dcterms:created xsi:type="dcterms:W3CDTF">2011-07-24T08:19:55Z</dcterms:created>
  <dcterms:modified xsi:type="dcterms:W3CDTF">2012-01-25T22:03:20Z</dcterms:modified>
</cp:coreProperties>
</file>