
<file path=[Content_Types].xml><?xml version="1.0" encoding="utf-8"?>
<Types xmlns="http://schemas.openxmlformats.org/package/2006/content-types">
  <Default Extension="png" ContentType="image/pn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0" r:id="rId5"/>
    <p:sldId id="261" r:id="rId6"/>
    <p:sldId id="259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84" y="-25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691680" y="3284984"/>
            <a:ext cx="5637010" cy="882119"/>
          </a:xfrm>
        </p:spPr>
        <p:txBody>
          <a:bodyPr>
            <a:normAutofit lnSpcReduction="10000"/>
          </a:bodyPr>
          <a:lstStyle/>
          <a:p>
            <a:r>
              <a:rPr lang="cs-CZ" dirty="0" smtClean="0">
                <a:effectLst>
                  <a:outerShdw blurRad="50800" dist="38100" algn="tr" rotWithShape="0">
                    <a:prstClr val="black">
                      <a:alpha val="40000"/>
                    </a:prstClr>
                  </a:outerShdw>
                </a:effectLst>
              </a:rPr>
              <a:t>VY_32_INOVACE_anglickaabeceda_14</a:t>
            </a:r>
            <a:endParaRPr lang="cs-CZ" dirty="0" smtClean="0"/>
          </a:p>
          <a:p>
            <a:r>
              <a:rPr lang="cs-CZ" dirty="0" smtClean="0">
                <a:effectLst>
                  <a:outerShdw blurRad="50800" dist="38100" algn="tr" rotWithShape="0">
                    <a:prstClr val="black">
                      <a:alpha val="40000"/>
                    </a:prstClr>
                  </a:outerShdw>
                </a:effectLst>
              </a:rPr>
              <a:t> 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17581" y="836713"/>
            <a:ext cx="7175351" cy="2304256"/>
          </a:xfrm>
        </p:spPr>
        <p:txBody>
          <a:bodyPr/>
          <a:lstStyle/>
          <a:p>
            <a:r>
              <a:rPr lang="cs-CZ" sz="3200" dirty="0" smtClean="0"/>
              <a:t>Jazyk a jazyková komunikace</a:t>
            </a:r>
            <a:br>
              <a:rPr lang="cs-CZ" sz="3200" dirty="0" smtClean="0"/>
            </a:br>
            <a:r>
              <a:rPr lang="cs-CZ" sz="3200" dirty="0" smtClean="0"/>
              <a:t>- anglická abeceda </a:t>
            </a:r>
            <a:br>
              <a:rPr lang="cs-CZ" sz="3200" dirty="0" smtClean="0"/>
            </a:br>
            <a:r>
              <a:rPr lang="cs-CZ" sz="3200" dirty="0" err="1" smtClean="0"/>
              <a:t>Mgr.Iva</a:t>
            </a:r>
            <a:r>
              <a:rPr lang="cs-CZ" sz="3200" dirty="0" smtClean="0"/>
              <a:t> </a:t>
            </a:r>
            <a:r>
              <a:rPr lang="cs-CZ" sz="3200" dirty="0" err="1" smtClean="0"/>
              <a:t>Štancíková</a:t>
            </a:r>
            <a:endParaRPr lang="cs-CZ" sz="32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8525" y="4635500"/>
            <a:ext cx="5762625" cy="1419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07290066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000" dirty="0" err="1" smtClean="0"/>
              <a:t>Spelujte</a:t>
            </a:r>
            <a:r>
              <a:rPr lang="cs-CZ" sz="2000" dirty="0" smtClean="0"/>
              <a:t>:</a:t>
            </a:r>
            <a:br>
              <a:rPr lang="cs-CZ" sz="2000" dirty="0" smtClean="0"/>
            </a:br>
            <a:r>
              <a:rPr lang="cs-CZ" sz="2000" dirty="0" smtClean="0"/>
              <a:t>CCDABCDAF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 numCol="2">
            <a:normAutofit fontScale="92500" lnSpcReduction="10000"/>
          </a:bodyPr>
          <a:lstStyle/>
          <a:p>
            <a:r>
              <a:rPr lang="cs-CZ" dirty="0" smtClean="0"/>
              <a:t>A…..</a:t>
            </a:r>
            <a:r>
              <a:rPr lang="cs-CZ" dirty="0" err="1" smtClean="0"/>
              <a:t>Ei</a:t>
            </a:r>
            <a:r>
              <a:rPr lang="cs-CZ" dirty="0" smtClean="0"/>
              <a:t>       </a:t>
            </a:r>
            <a:r>
              <a:rPr lang="cs-CZ" dirty="0" err="1" smtClean="0"/>
              <a:t>april</a:t>
            </a:r>
            <a:r>
              <a:rPr lang="cs-CZ" sz="2400" dirty="0" smtClean="0"/>
              <a:t>            </a:t>
            </a:r>
          </a:p>
          <a:p>
            <a:endParaRPr lang="cs-CZ" sz="2400" dirty="0" smtClean="0">
              <a:solidFill>
                <a:schemeClr val="tx1"/>
              </a:solidFill>
            </a:endParaRPr>
          </a:p>
          <a:p>
            <a:endParaRPr lang="cs-CZ" sz="2400" dirty="0">
              <a:solidFill>
                <a:schemeClr val="tx1"/>
              </a:solidFill>
            </a:endParaRPr>
          </a:p>
          <a:p>
            <a:r>
              <a:rPr lang="cs-CZ" sz="2400" dirty="0" err="1" smtClean="0">
                <a:solidFill>
                  <a:schemeClr val="tx1"/>
                </a:solidFill>
              </a:rPr>
              <a:t>April</a:t>
            </a:r>
            <a:endParaRPr lang="cs-CZ" sz="2400" dirty="0" smtClean="0">
              <a:solidFill>
                <a:schemeClr val="tx1"/>
              </a:solidFill>
            </a:endParaRPr>
          </a:p>
          <a:p>
            <a:endParaRPr lang="cs-CZ" sz="2400" dirty="0">
              <a:solidFill>
                <a:schemeClr val="tx1"/>
              </a:solidFill>
            </a:endParaRPr>
          </a:p>
          <a:p>
            <a:endParaRPr lang="cs-CZ" sz="2400" dirty="0" smtClean="0">
              <a:solidFill>
                <a:schemeClr val="tx1"/>
              </a:solidFill>
            </a:endParaRPr>
          </a:p>
          <a:p>
            <a:endParaRPr lang="cs-CZ" sz="2400" dirty="0">
              <a:solidFill>
                <a:schemeClr val="tx1"/>
              </a:solidFill>
            </a:endParaRPr>
          </a:p>
          <a:p>
            <a:endParaRPr lang="cs-CZ" sz="2400" dirty="0" smtClean="0">
              <a:solidFill>
                <a:schemeClr val="tx1"/>
              </a:solidFill>
            </a:endParaRPr>
          </a:p>
          <a:p>
            <a:endParaRPr lang="cs-CZ" sz="2400" dirty="0">
              <a:solidFill>
                <a:schemeClr val="tx1"/>
              </a:solidFill>
            </a:endParaRPr>
          </a:p>
          <a:p>
            <a:r>
              <a:rPr lang="cs-CZ" sz="2400" dirty="0" smtClean="0">
                <a:solidFill>
                  <a:schemeClr val="tx1"/>
                </a:solidFill>
              </a:rPr>
              <a:t>B…..</a:t>
            </a:r>
            <a:r>
              <a:rPr lang="cs-CZ" sz="2400" dirty="0" err="1" smtClean="0">
                <a:solidFill>
                  <a:schemeClr val="tx1"/>
                </a:solidFill>
              </a:rPr>
              <a:t>Bi</a:t>
            </a:r>
            <a:r>
              <a:rPr lang="cs-CZ" sz="2400" dirty="0" smtClean="0">
                <a:solidFill>
                  <a:schemeClr val="tx1"/>
                </a:solidFill>
              </a:rPr>
              <a:t>:   </a:t>
            </a:r>
          </a:p>
          <a:p>
            <a:r>
              <a:rPr lang="cs-CZ" sz="2400" dirty="0" smtClean="0"/>
              <a:t>C…..Si:    </a:t>
            </a:r>
            <a:r>
              <a:rPr lang="cs-CZ" sz="2400" dirty="0" err="1" smtClean="0"/>
              <a:t>cinema</a:t>
            </a:r>
            <a:endParaRPr lang="cs-CZ" sz="2400" dirty="0" smtClean="0"/>
          </a:p>
          <a:p>
            <a:r>
              <a:rPr lang="cs-CZ" sz="2400" dirty="0" smtClean="0"/>
              <a:t>D…..Di: </a:t>
            </a:r>
          </a:p>
          <a:p>
            <a:r>
              <a:rPr lang="cs-CZ" sz="2400" dirty="0" smtClean="0"/>
              <a:t>E……I:      </a:t>
            </a:r>
            <a:r>
              <a:rPr lang="cs-CZ" sz="2400" dirty="0" err="1" smtClean="0"/>
              <a:t>English</a:t>
            </a:r>
            <a:endParaRPr lang="cs-CZ" sz="2400" dirty="0" smtClean="0"/>
          </a:p>
          <a:p>
            <a:r>
              <a:rPr lang="cs-CZ" sz="2400" dirty="0" smtClean="0"/>
              <a:t>F…..</a:t>
            </a:r>
            <a:r>
              <a:rPr lang="cs-CZ" sz="2400" dirty="0" err="1" smtClean="0"/>
              <a:t>Ef</a:t>
            </a:r>
            <a:r>
              <a:rPr lang="cs-CZ" sz="2400" dirty="0" smtClean="0"/>
              <a:t>   </a:t>
            </a:r>
          </a:p>
          <a:p>
            <a:r>
              <a:rPr lang="cs-CZ" sz="2400" dirty="0" smtClean="0"/>
              <a:t>G…..</a:t>
            </a:r>
            <a:r>
              <a:rPr lang="cs-CZ" sz="2400" dirty="0" err="1" smtClean="0"/>
              <a:t>Dži</a:t>
            </a:r>
            <a:r>
              <a:rPr lang="cs-CZ" sz="2400" dirty="0" smtClean="0"/>
              <a:t>:  </a:t>
            </a:r>
            <a:r>
              <a:rPr lang="cs-CZ" sz="2400" dirty="0" err="1" smtClean="0"/>
              <a:t>geography</a:t>
            </a:r>
            <a:endParaRPr lang="cs-CZ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051" y="2420888"/>
            <a:ext cx="2835050" cy="30963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91797492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800" dirty="0" err="1" smtClean="0"/>
              <a:t>Spelujte:Jane,Mona,John,Dan,Jack</a:t>
            </a:r>
            <a:r>
              <a:rPr lang="cs-CZ" sz="2800" dirty="0" smtClean="0"/>
              <a:t>  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H…..</a:t>
            </a:r>
            <a:r>
              <a:rPr lang="cs-CZ" dirty="0" err="1"/>
              <a:t>E</a:t>
            </a:r>
            <a:r>
              <a:rPr lang="cs-CZ" dirty="0" err="1" smtClean="0"/>
              <a:t>ič</a:t>
            </a:r>
            <a:endParaRPr lang="cs-CZ" dirty="0" smtClean="0"/>
          </a:p>
          <a:p>
            <a:r>
              <a:rPr lang="cs-CZ" dirty="0" smtClean="0"/>
              <a:t>I…….</a:t>
            </a:r>
            <a:r>
              <a:rPr lang="cs-CZ" dirty="0" err="1" smtClean="0"/>
              <a:t>Ai</a:t>
            </a:r>
            <a:r>
              <a:rPr lang="cs-CZ" dirty="0" smtClean="0"/>
              <a:t>      I </a:t>
            </a:r>
            <a:r>
              <a:rPr lang="cs-CZ" dirty="0" err="1" smtClean="0"/>
              <a:t>am</a:t>
            </a:r>
            <a:endParaRPr lang="cs-CZ" dirty="0" smtClean="0"/>
          </a:p>
          <a:p>
            <a:r>
              <a:rPr lang="cs-CZ" dirty="0" smtClean="0"/>
              <a:t>J……</a:t>
            </a:r>
            <a:r>
              <a:rPr lang="cs-CZ" dirty="0" err="1" smtClean="0"/>
              <a:t>Džei</a:t>
            </a:r>
            <a:r>
              <a:rPr lang="cs-CZ" dirty="0" smtClean="0"/>
              <a:t>   </a:t>
            </a:r>
            <a:r>
              <a:rPr lang="cs-CZ" dirty="0" err="1" smtClean="0"/>
              <a:t>jeans</a:t>
            </a:r>
            <a:endParaRPr lang="cs-CZ" dirty="0" smtClean="0"/>
          </a:p>
          <a:p>
            <a:r>
              <a:rPr lang="cs-CZ" dirty="0" smtClean="0"/>
              <a:t>K…..</a:t>
            </a:r>
            <a:r>
              <a:rPr lang="cs-CZ" dirty="0" err="1"/>
              <a:t>K</a:t>
            </a:r>
            <a:r>
              <a:rPr lang="cs-CZ" dirty="0" err="1" smtClean="0"/>
              <a:t>ei</a:t>
            </a:r>
            <a:endParaRPr lang="cs-CZ" dirty="0" smtClean="0"/>
          </a:p>
          <a:p>
            <a:r>
              <a:rPr lang="cs-CZ" dirty="0" smtClean="0"/>
              <a:t>L…..El</a:t>
            </a:r>
          </a:p>
          <a:p>
            <a:r>
              <a:rPr lang="cs-CZ" dirty="0" smtClean="0"/>
              <a:t>M…..Em</a:t>
            </a:r>
          </a:p>
          <a:p>
            <a:r>
              <a:rPr lang="cs-CZ" dirty="0" smtClean="0"/>
              <a:t>N……En</a:t>
            </a:r>
          </a:p>
          <a:p>
            <a:r>
              <a:rPr lang="cs-CZ" dirty="0" smtClean="0"/>
              <a:t>O……</a:t>
            </a:r>
            <a:r>
              <a:rPr lang="cs-CZ" dirty="0" err="1" smtClean="0"/>
              <a:t>aeu</a:t>
            </a:r>
            <a:r>
              <a:rPr lang="cs-CZ" dirty="0" smtClean="0"/>
              <a:t>    open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576263"/>
            <a:ext cx="2304256" cy="37168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2354546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000" dirty="0" err="1" smtClean="0"/>
              <a:t>Spelujte:bell,bag,ball,pencil,car,door</a:t>
            </a:r>
            <a:r>
              <a:rPr lang="cs-CZ" sz="2000" dirty="0" smtClean="0"/>
              <a:t>.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P……</a:t>
            </a:r>
            <a:r>
              <a:rPr lang="cs-CZ" dirty="0" err="1"/>
              <a:t>P</a:t>
            </a:r>
            <a:r>
              <a:rPr lang="cs-CZ" dirty="0" err="1" smtClean="0"/>
              <a:t>i</a:t>
            </a:r>
            <a:r>
              <a:rPr lang="cs-CZ" dirty="0" smtClean="0"/>
              <a:t>:</a:t>
            </a:r>
          </a:p>
          <a:p>
            <a:r>
              <a:rPr lang="cs-CZ" dirty="0" smtClean="0"/>
              <a:t>Q…..</a:t>
            </a:r>
            <a:r>
              <a:rPr lang="cs-CZ" dirty="0" err="1" smtClean="0"/>
              <a:t>Kju</a:t>
            </a:r>
            <a:r>
              <a:rPr lang="cs-CZ" dirty="0" smtClean="0"/>
              <a:t>:</a:t>
            </a:r>
          </a:p>
          <a:p>
            <a:r>
              <a:rPr lang="cs-CZ" dirty="0" smtClean="0"/>
              <a:t>R……A:</a:t>
            </a:r>
          </a:p>
          <a:p>
            <a:r>
              <a:rPr lang="cs-CZ" dirty="0" smtClean="0"/>
              <a:t>S……Es</a:t>
            </a:r>
          </a:p>
          <a:p>
            <a:r>
              <a:rPr lang="cs-CZ" dirty="0" smtClean="0"/>
              <a:t>T…..Ti:</a:t>
            </a:r>
          </a:p>
          <a:p>
            <a:r>
              <a:rPr lang="cs-CZ" dirty="0" smtClean="0"/>
              <a:t>U……</a:t>
            </a:r>
            <a:r>
              <a:rPr lang="cs-CZ" dirty="0" err="1" smtClean="0"/>
              <a:t>Ju</a:t>
            </a:r>
            <a:r>
              <a:rPr lang="cs-CZ" dirty="0" smtClean="0"/>
              <a:t>:     </a:t>
            </a:r>
            <a:r>
              <a:rPr lang="cs-CZ" dirty="0" err="1" smtClean="0"/>
              <a:t>uniform</a:t>
            </a:r>
            <a:endParaRPr lang="cs-CZ" dirty="0" smtClean="0"/>
          </a:p>
          <a:p>
            <a:r>
              <a:rPr lang="cs-CZ" dirty="0" smtClean="0"/>
              <a:t>V……</a:t>
            </a:r>
            <a:r>
              <a:rPr lang="cs-CZ" dirty="0" err="1" smtClean="0"/>
              <a:t>Vi</a:t>
            </a:r>
            <a:r>
              <a:rPr lang="cs-CZ" dirty="0" smtClean="0"/>
              <a:t>: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708895" y="-20117591"/>
            <a:ext cx="3030857" cy="40411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404664"/>
            <a:ext cx="2664296" cy="3555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64804951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000" dirty="0" err="1" smtClean="0"/>
              <a:t>Spelujte:play,box,yellow,zoo,two</a:t>
            </a:r>
            <a:r>
              <a:rPr lang="cs-CZ" sz="2000" dirty="0"/>
              <a:t>,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W…..</a:t>
            </a:r>
            <a:r>
              <a:rPr lang="cs-CZ" dirty="0" err="1"/>
              <a:t>D</a:t>
            </a:r>
            <a:r>
              <a:rPr lang="cs-CZ" dirty="0" err="1" smtClean="0"/>
              <a:t>abl</a:t>
            </a:r>
            <a:r>
              <a:rPr lang="cs-CZ" dirty="0" smtClean="0"/>
              <a:t> </a:t>
            </a:r>
            <a:r>
              <a:rPr lang="cs-CZ" dirty="0" err="1" smtClean="0"/>
              <a:t>ju</a:t>
            </a:r>
            <a:r>
              <a:rPr lang="cs-CZ" dirty="0" smtClean="0"/>
              <a:t>:      </a:t>
            </a:r>
            <a:r>
              <a:rPr lang="cs-CZ" dirty="0" err="1" smtClean="0"/>
              <a:t>window</a:t>
            </a:r>
            <a:endParaRPr lang="cs-CZ" dirty="0" smtClean="0"/>
          </a:p>
          <a:p>
            <a:r>
              <a:rPr lang="cs-CZ" dirty="0" smtClean="0"/>
              <a:t>X…….</a:t>
            </a:r>
            <a:r>
              <a:rPr lang="cs-CZ" dirty="0" err="1" smtClean="0"/>
              <a:t>Eks</a:t>
            </a:r>
            <a:endParaRPr lang="cs-CZ" dirty="0" smtClean="0"/>
          </a:p>
          <a:p>
            <a:r>
              <a:rPr lang="cs-CZ" dirty="0" smtClean="0"/>
              <a:t>Y…….</a:t>
            </a:r>
            <a:r>
              <a:rPr lang="cs-CZ" dirty="0" err="1" smtClean="0"/>
              <a:t>Wai</a:t>
            </a:r>
            <a:endParaRPr lang="cs-CZ" dirty="0" smtClean="0"/>
          </a:p>
          <a:p>
            <a:r>
              <a:rPr lang="cs-CZ" dirty="0" smtClean="0"/>
              <a:t>Z…….</a:t>
            </a:r>
            <a:r>
              <a:rPr lang="cs-CZ" dirty="0" err="1" smtClean="0"/>
              <a:t>Zed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571500"/>
            <a:ext cx="2952328" cy="32895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72075245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1400" dirty="0" smtClean="0"/>
              <a:t>. </a:t>
            </a:r>
            <a:r>
              <a:rPr lang="cs-CZ" sz="1400" dirty="0"/>
              <a:t>In </a:t>
            </a:r>
            <a:r>
              <a:rPr lang="cs-CZ" sz="1400" i="1" dirty="0" err="1"/>
              <a:t>Wikipedia</a:t>
            </a:r>
            <a:r>
              <a:rPr lang="cs-CZ" sz="1400" i="1" dirty="0"/>
              <a:t> 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St. </a:t>
            </a:r>
            <a:r>
              <a:rPr lang="cs-CZ" sz="1400" dirty="0" err="1"/>
              <a:t>Petersburg</a:t>
            </a:r>
            <a:r>
              <a:rPr lang="cs-CZ" sz="1400" dirty="0"/>
              <a:t> (Florida) : </a:t>
            </a:r>
            <a:r>
              <a:rPr lang="cs-CZ" sz="1400" dirty="0" err="1"/>
              <a:t>Wikipedia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17.10.2008, last </a:t>
            </a:r>
            <a:r>
              <a:rPr lang="cs-CZ" sz="1400" dirty="0" err="1"/>
              <a:t>modified</a:t>
            </a:r>
            <a:r>
              <a:rPr lang="cs-CZ" sz="1400" dirty="0"/>
              <a:t> on 17.10.2008 [cit. 2011-04-15]. Dostupné z WWW: &lt;</a:t>
            </a:r>
            <a:r>
              <a:rPr lang="cs-CZ" sz="1400" dirty="0" err="1"/>
              <a:t>Soubor:House</a:t>
            </a:r>
            <a:r>
              <a:rPr lang="cs-CZ" sz="1400" dirty="0"/>
              <a:t> front door.jpg&gt;.</a:t>
            </a:r>
          </a:p>
          <a:p>
            <a:r>
              <a:rPr lang="cs-CZ" sz="1400" dirty="0"/>
              <a:t>. In </a:t>
            </a:r>
            <a:r>
              <a:rPr lang="cs-CZ" sz="1400" i="1" dirty="0" err="1"/>
              <a:t>Wikipedia</a:t>
            </a:r>
            <a:r>
              <a:rPr lang="cs-CZ" sz="1400" i="1" dirty="0"/>
              <a:t> 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St. </a:t>
            </a:r>
            <a:r>
              <a:rPr lang="cs-CZ" sz="1400" dirty="0" err="1"/>
              <a:t>Petersburg</a:t>
            </a:r>
            <a:r>
              <a:rPr lang="cs-CZ" sz="1400" dirty="0"/>
              <a:t> (Florida) : </a:t>
            </a:r>
            <a:r>
              <a:rPr lang="cs-CZ" sz="1400" dirty="0" err="1"/>
              <a:t>Wikipedia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22.4.2004, last </a:t>
            </a:r>
            <a:r>
              <a:rPr lang="cs-CZ" sz="1400" dirty="0" err="1"/>
              <a:t>modified</a:t>
            </a:r>
            <a:r>
              <a:rPr lang="cs-CZ" sz="1400" dirty="0"/>
              <a:t> on 22.4.2004 [cit. 2011-04-15]. Dostupné z WWW: &lt;</a:t>
            </a:r>
            <a:r>
              <a:rPr lang="cs-CZ" sz="1400" dirty="0" err="1"/>
              <a:t>Soubor:Frühling</a:t>
            </a:r>
            <a:r>
              <a:rPr lang="cs-CZ" sz="1400" dirty="0"/>
              <a:t> </a:t>
            </a:r>
            <a:r>
              <a:rPr lang="cs-CZ" sz="1400" dirty="0" err="1"/>
              <a:t>blühender</a:t>
            </a:r>
            <a:r>
              <a:rPr lang="cs-CZ" sz="1400" dirty="0"/>
              <a:t> Kirschenbaum.jpg&gt;.</a:t>
            </a:r>
          </a:p>
          <a:p>
            <a:r>
              <a:rPr lang="cs-CZ" sz="1400" dirty="0"/>
              <a:t>. In </a:t>
            </a:r>
            <a:r>
              <a:rPr lang="cs-CZ" sz="1400" i="1" dirty="0" err="1"/>
              <a:t>Wikipedia</a:t>
            </a:r>
            <a:r>
              <a:rPr lang="cs-CZ" sz="1400" i="1" dirty="0"/>
              <a:t> 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St. </a:t>
            </a:r>
            <a:r>
              <a:rPr lang="cs-CZ" sz="1400" dirty="0" err="1"/>
              <a:t>Petersburg</a:t>
            </a:r>
            <a:r>
              <a:rPr lang="cs-CZ" sz="1400" dirty="0"/>
              <a:t> (Florida) : </a:t>
            </a:r>
            <a:r>
              <a:rPr lang="cs-CZ" sz="1400" dirty="0" err="1"/>
              <a:t>Wikipedia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3.5.2008, last </a:t>
            </a:r>
            <a:r>
              <a:rPr lang="cs-CZ" sz="1400" dirty="0" err="1"/>
              <a:t>modified</a:t>
            </a:r>
            <a:r>
              <a:rPr lang="cs-CZ" sz="1400" dirty="0"/>
              <a:t> on 3.5.2008 [cit. 2011-04-15]. Dostupné z WWW: &lt;</a:t>
            </a:r>
            <a:r>
              <a:rPr lang="cs-CZ" sz="1400" dirty="0" err="1"/>
              <a:t>Soubor:PolicistaCeskyTesin.jpg</a:t>
            </a:r>
            <a:r>
              <a:rPr lang="cs-CZ" sz="1400" dirty="0"/>
              <a:t>&gt;.</a:t>
            </a:r>
          </a:p>
          <a:p>
            <a:r>
              <a:rPr lang="cs-CZ" sz="1400" dirty="0"/>
              <a:t>. In </a:t>
            </a:r>
            <a:r>
              <a:rPr lang="cs-CZ" sz="1400" i="1" dirty="0" err="1"/>
              <a:t>Wikipedia</a:t>
            </a:r>
            <a:r>
              <a:rPr lang="cs-CZ" sz="1400" i="1" dirty="0"/>
              <a:t> 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St. </a:t>
            </a:r>
            <a:r>
              <a:rPr lang="cs-CZ" sz="1400" dirty="0" err="1"/>
              <a:t>Petersburg</a:t>
            </a:r>
            <a:r>
              <a:rPr lang="cs-CZ" sz="1400" dirty="0"/>
              <a:t> (Florida) : </a:t>
            </a:r>
            <a:r>
              <a:rPr lang="cs-CZ" sz="1400" dirty="0" err="1"/>
              <a:t>Wikipedia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9.10.2008, last </a:t>
            </a:r>
            <a:r>
              <a:rPr lang="cs-CZ" sz="1400" dirty="0" err="1"/>
              <a:t>modified</a:t>
            </a:r>
            <a:r>
              <a:rPr lang="cs-CZ" sz="1400" dirty="0"/>
              <a:t> on 9.10.2008 [cit. 2011-04-15]. Dostupné z WWW: &lt;</a:t>
            </a:r>
            <a:r>
              <a:rPr lang="cs-CZ" sz="1400" dirty="0" err="1"/>
              <a:t>Soubor:Praha</a:t>
            </a:r>
            <a:r>
              <a:rPr lang="cs-CZ" sz="1400" dirty="0"/>
              <a:t>, </a:t>
            </a:r>
            <a:r>
              <a:rPr lang="cs-CZ" sz="1400" dirty="0" err="1"/>
              <a:t>Stresovice</a:t>
            </a:r>
            <a:r>
              <a:rPr lang="cs-CZ" sz="1400" dirty="0"/>
              <a:t> - Na </a:t>
            </a:r>
            <a:r>
              <a:rPr lang="cs-CZ" sz="1400" dirty="0" err="1"/>
              <a:t>Malovance</a:t>
            </a:r>
            <a:r>
              <a:rPr lang="cs-CZ" sz="1400" dirty="0"/>
              <a:t> 14 (okno I).</a:t>
            </a:r>
            <a:r>
              <a:rPr lang="cs-CZ" sz="1400" dirty="0" err="1"/>
              <a:t>jpg</a:t>
            </a:r>
            <a:r>
              <a:rPr lang="cs-CZ" sz="1400" dirty="0"/>
              <a:t>&gt;.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50562550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1036</TotalTime>
  <Words>132</Words>
  <Application>Microsoft Office PowerPoint</Application>
  <PresentationFormat>Předvádění na obrazovce (4:3)</PresentationFormat>
  <Paragraphs>46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Aerodynamika</vt:lpstr>
      <vt:lpstr>Jazyk a jazyková komunikace - anglická abeceda  Mgr.Iva Štancíková</vt:lpstr>
      <vt:lpstr>Spelujte: CCDABCDAF </vt:lpstr>
      <vt:lpstr>Spelujte:Jane,Mona,John,Dan,Jack  </vt:lpstr>
      <vt:lpstr>Spelujte:bell,bag,ball,pencil,car,door.</vt:lpstr>
      <vt:lpstr>Spelujte:play,box,yellow,zoo,two,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Abeceda Mgr.Iva Štancíková</dc:title>
  <dc:creator>Tabule</dc:creator>
  <cp:lastModifiedBy>Tabule</cp:lastModifiedBy>
  <cp:revision>12</cp:revision>
  <dcterms:created xsi:type="dcterms:W3CDTF">2011-04-15T13:21:15Z</dcterms:created>
  <dcterms:modified xsi:type="dcterms:W3CDTF">2011-09-08T15:42:19Z</dcterms:modified>
</cp:coreProperties>
</file>