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22_Regen_ubt.jpe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ommons.wikimedia.org/wiki/File:Florence_Falls_in_the_Wet_Season.jp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000" dirty="0" smtClean="0"/>
              <a:t>Jazyk a jazyková komunikace</a:t>
            </a:r>
            <a:br>
              <a:rPr lang="cs-CZ" sz="2000" dirty="0" smtClean="0"/>
            </a:br>
            <a:r>
              <a:rPr lang="cs-CZ" sz="2000" dirty="0" err="1" smtClean="0"/>
              <a:t>Weather</a:t>
            </a:r>
            <a:r>
              <a:rPr lang="cs-CZ" sz="2000" dirty="0" smtClean="0"/>
              <a:t>  Počasí</a:t>
            </a:r>
            <a:r>
              <a:rPr lang="cs-CZ" sz="20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0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– angličtina 5.ročník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Mgr. Iva Štancíková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VY_32_INOVACE_anglictinapocasi_18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3429000"/>
            <a:ext cx="5772150" cy="1656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985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899592" y="3501008"/>
            <a:ext cx="3352800" cy="1905001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cloudy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wind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blowing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wet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day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34" name="Picture 10" descr="http://upload.wikimedia.org/wikipedia/commons/thumb/5/5f/22_Regen_ubt.jpeg/220px-22_Regen_ubt.jpe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07000" y="2686050"/>
            <a:ext cx="27940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tabule\AppData\Local\Microsoft\Windows\Temporary Internet Files\Content.IE5\PSAAIAKP\MC900078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276" y="4869159"/>
            <a:ext cx="3029447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10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sun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shining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a hot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summer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day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can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go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swimming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3352800" cy="1252728"/>
          </a:xfrm>
        </p:spPr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a sunny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375" y="1556792"/>
            <a:ext cx="3905250" cy="3447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301208"/>
            <a:ext cx="1800225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41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/>
              <a:t>Wind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       </a:t>
            </a:r>
            <a:r>
              <a:rPr lang="cs-CZ" sz="2800" dirty="0" err="1" smtClean="0"/>
              <a:t>Foggy</a:t>
            </a:r>
            <a:r>
              <a:rPr lang="cs-CZ" sz="2800" dirty="0" smtClean="0"/>
              <a:t>      </a:t>
            </a:r>
            <a:r>
              <a:rPr lang="cs-CZ" sz="2800" dirty="0" err="1" smtClean="0"/>
              <a:t>Cloudy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Rainy</a:t>
            </a:r>
            <a:r>
              <a:rPr lang="cs-CZ" sz="2800" dirty="0" smtClean="0"/>
              <a:t>  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windy</a:t>
            </a:r>
            <a:r>
              <a:rPr lang="cs-CZ" dirty="0" smtClean="0"/>
              <a:t> in </a:t>
            </a:r>
            <a:r>
              <a:rPr lang="cs-CZ" dirty="0" err="1" smtClean="0"/>
              <a:t>autumn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Florence Falls in the Wet Season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243560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146" y="476672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36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go </a:t>
            </a:r>
            <a:r>
              <a:rPr lang="cs-CZ" sz="2400" dirty="0" err="1" smtClean="0"/>
              <a:t>skiing</a:t>
            </a:r>
            <a:r>
              <a:rPr lang="cs-CZ" sz="2400" dirty="0" smtClean="0"/>
              <a:t> and make a </a:t>
            </a:r>
            <a:r>
              <a:rPr lang="cs-CZ" sz="2400" dirty="0" err="1" smtClean="0"/>
              <a:t>snowman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very </a:t>
            </a:r>
            <a:r>
              <a:rPr lang="cs-CZ" dirty="0" err="1" smtClean="0"/>
              <a:t>cold</a:t>
            </a:r>
            <a:r>
              <a:rPr lang="cs-CZ" dirty="0" smtClean="0"/>
              <a:t> in </a:t>
            </a:r>
            <a:r>
              <a:rPr lang="cs-CZ" dirty="0" err="1" smtClean="0"/>
              <a:t>winter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380" y="1828800"/>
            <a:ext cx="254124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725144"/>
            <a:ext cx="182880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447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13.11.2004, last </a:t>
            </a:r>
            <a:r>
              <a:rPr lang="cs-CZ" dirty="0" err="1"/>
              <a:t>modified</a:t>
            </a:r>
            <a:r>
              <a:rPr lang="cs-CZ" dirty="0"/>
              <a:t> on 13.11.2004 [cit. 2011-04-26]. Dostupné z WWW: &lt;Soubor:22 </a:t>
            </a:r>
            <a:r>
              <a:rPr lang="cs-CZ" dirty="0" err="1"/>
              <a:t>Regen</a:t>
            </a:r>
            <a:r>
              <a:rPr lang="cs-CZ" dirty="0"/>
              <a:t> ubt.jpeg&gt;.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. 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26.7.2008, last modified on 26.7.2008 [cit. 2011-04-26]. </a:t>
            </a:r>
            <a:r>
              <a:rPr lang="en-US" dirty="0" err="1"/>
              <a:t>Dostupné</a:t>
            </a:r>
            <a:r>
              <a:rPr lang="en-US" dirty="0"/>
              <a:t> z WWW: &lt;File:Florence Falls in the Wet Season.jpg&gt;.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47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97</TotalTime>
  <Words>109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Jazyk a jazyková komunikace Weather  Počasí  – angličtina 5.ročník   Mgr. Iva Štancíková   VY_32_INOVACE_anglictinapocasi_18</vt:lpstr>
      <vt:lpstr>It is raining. </vt:lpstr>
      <vt:lpstr>It´s a sunny day.</vt:lpstr>
      <vt:lpstr>It is usually windy in autumn.</vt:lpstr>
      <vt:lpstr>It is often very cold in winter.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  Počasí  – angličtina 5.ročník   Mgr. Iva Štancíková   VY_32_INOVACE_pocasi_05</dc:title>
  <dc:creator>Tabule</dc:creator>
  <cp:lastModifiedBy>Tabule</cp:lastModifiedBy>
  <cp:revision>11</cp:revision>
  <dcterms:created xsi:type="dcterms:W3CDTF">2011-04-26T11:22:42Z</dcterms:created>
  <dcterms:modified xsi:type="dcterms:W3CDTF">2011-09-08T16:03:16Z</dcterms:modified>
</cp:coreProperties>
</file>