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7" Type="http://schemas.openxmlformats.org/officeDocument/2006/relationships/image" Target="../media/image15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12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2520279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Jazyk </a:t>
            </a:r>
            <a:r>
              <a:rPr lang="cs-CZ" sz="3100" dirty="0"/>
              <a:t>a jazyková komunikace</a:t>
            </a:r>
            <a:br>
              <a:rPr lang="cs-CZ" sz="3100" dirty="0"/>
            </a:br>
            <a:r>
              <a:rPr lang="cs-CZ" sz="3100" dirty="0" smtClean="0"/>
              <a:t>Oblečení – anglický jazyk</a:t>
            </a:r>
            <a:br>
              <a:rPr lang="cs-CZ" sz="3100" dirty="0" smtClean="0"/>
            </a:br>
            <a:r>
              <a:rPr lang="cs-CZ" sz="3100" dirty="0" smtClean="0"/>
              <a:t>ročník 4.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Mgr. Iva Štancíková</a:t>
            </a:r>
            <a:r>
              <a:rPr lang="cs-CZ" dirty="0"/>
              <a:t/>
            </a:r>
            <a:br>
              <a:rPr lang="cs-CZ" dirty="0"/>
            </a:br>
            <a:r>
              <a:rPr lang="cs-CZ" sz="31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VY_32_INOVACE_18_obleceni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OP  VK oblast podpory 1.4 s názvem Zlepšení podmínek </a:t>
            </a:r>
          </a:p>
          <a:p>
            <a:r>
              <a:rPr lang="cs-CZ" sz="3000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8640"/>
            <a:ext cx="5544615" cy="1002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5176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boy </a:t>
            </a:r>
            <a:r>
              <a:rPr lang="en-US" dirty="0" smtClean="0"/>
              <a:t>is wearing….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3312000" cy="2645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1840" y="4494820"/>
            <a:ext cx="1260000" cy="10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894306"/>
            <a:ext cx="1260000" cy="10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377362"/>
            <a:ext cx="1332000" cy="1058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80728"/>
            <a:ext cx="2808000" cy="234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2104" y="3329504"/>
            <a:ext cx="1728064" cy="333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25676" y="6165304"/>
            <a:ext cx="295232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600" dirty="0" smtClean="0"/>
              <a:t>Brown boots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78004" y="5589240"/>
            <a:ext cx="282624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600" dirty="0" smtClean="0"/>
              <a:t>Yellow socks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429000"/>
            <a:ext cx="4464496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600" dirty="0" smtClean="0"/>
              <a:t>A cap, a scarf, mittens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78004" y="1484784"/>
            <a:ext cx="1962148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600" dirty="0" smtClean="0"/>
              <a:t>A blue sweater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4075331"/>
            <a:ext cx="244827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600" dirty="0" smtClean="0"/>
              <a:t>Blue jeans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89799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My brother has got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20631"/>
            <a:ext cx="8229600" cy="4525963"/>
          </a:xfrm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653136"/>
            <a:ext cx="1296144" cy="1036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957200"/>
            <a:ext cx="1420120" cy="1136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20631"/>
            <a:ext cx="4500000" cy="365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948913"/>
            <a:ext cx="3420000" cy="2704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776" y="1392387"/>
            <a:ext cx="3096080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dirty="0"/>
              <a:t>a</a:t>
            </a:r>
            <a:r>
              <a:rPr lang="en-US" sz="2800" dirty="0" smtClean="0"/>
              <a:t>n orange T- shirt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4957200"/>
            <a:ext cx="3528392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dirty="0" smtClean="0"/>
              <a:t>a blue sweatshirt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5877272"/>
            <a:ext cx="3042088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dirty="0"/>
              <a:t>g</a:t>
            </a:r>
            <a:r>
              <a:rPr lang="en-US" sz="2800" dirty="0" smtClean="0"/>
              <a:t>ray trainers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067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 clothes shop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02005"/>
            <a:ext cx="2592000" cy="2068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942" y="3416573"/>
            <a:ext cx="2268000" cy="1800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11581"/>
            <a:ext cx="1872000" cy="1472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955472"/>
            <a:ext cx="2196000" cy="175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28861"/>
            <a:ext cx="1836000" cy="146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16617"/>
            <a:ext cx="1980000" cy="1558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141277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shirt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1874441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dress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55676" y="5949280"/>
            <a:ext cx="241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shorts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495547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shoes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90192" y="4077072"/>
            <a:ext cx="174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jacket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177281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hat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47335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8.51064E-7 C 0.004 0.00509 0.00851 0.01087 0.01372 0.01318 C 0.01667 0.01989 0.01945 0.02428 0.02362 0.0296 C 0.02709 0.03908 0.03004 0.0481 0.03334 0.05758 C 0.03577 0.06452 0.03559 0.07331 0.03959 0.07886 C 0.05122 0.09528 0.05834 0.11609 0.07049 0.13159 C 0.07275 0.1376 0.07379 0.14338 0.07535 0.14963 C 0.07622 0.16258 0.07709 0.17484 0.07917 0.18756 C 0.07865 0.19033 0.07934 0.1938 0.07778 0.19565 C 0.07622 0.1975 0.07362 0.19634 0.07171 0.19727 C 0.06094 0.20213 0.06737 0.20328 0.05313 0.20559 C 0.04063 0.21392 0.02796 0.2204 0.01494 0.22687 C 0.00869 0.22988 0.00539 0.23358 -0.00121 0.2352 C -0.00868 0.24028 -0.01753 0.24468 -0.02586 0.24676 C -0.02968 0.25 -0.03107 0.253 -0.03333 0.25809 " pathEditMode="relative" ptsTypes="ffffffffffffffA">
                                      <p:cBhvr>
                                        <p:cTn id="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1.22109E-6 C 0.00747 0.00925 0.01146 0.02336 0.01737 0.03446 C 0.02084 0.04071 0.02518 0.04603 0.02848 0.0525 C 0.03126 0.0643 0.03317 0.0865 0.02969 0.09852 C 0.02969 0.09875 0.02119 0.1013 0.01858 0.10199 C 0.01199 0.10777 0.00539 0.10847 -0.00242 0.11009 C -0.01527 0.11286 -0.0276 0.11679 -0.04062 0.11841 C -0.04183 0.11887 -0.04357 0.11887 -0.04444 0.12003 C -0.04652 0.12281 -0.0493 0.12974 -0.0493 0.12974 C -0.05173 0.13946 -0.0526 0.14038 -0.05676 0.14801 C -0.0585 0.15125 -0.06163 0.15773 -0.06163 0.15773 C -0.0644 0.16929 -0.07117 0.16929 -0.07899 0.17253 C -0.09461 0.17207 -0.12586 0.17091 -0.12586 0.17091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2.53469E-6 C -0.00087 0.01503 -0.00244 0.02636 -0.00365 0.04093 C -0.00435 0.08719 0.0019 0.13136 -0.01858 0.16929 C -0.01928 0.17068 -0.02101 0.17068 -0.02223 0.17091 C -0.03056 0.17253 -0.04914 0.17368 -0.05556 0.17414 C -0.06685 0.17923 -0.11355 0.17715 -0.11355 0.18085 " pathEditMode="relative" ptsTypes="fffffA">
                                      <p:cBhvr>
                                        <p:cTn id="14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4.53284E-7 C 0.00173 0.00115 0.00381 0.00138 0.00503 0.00346 C 0.00798 0.00855 0.00937 0.0222 0.01111 0.02798 C 0.01268 0.03839 0.01719 0.04717 0.01979 0.05758 C 0.02396 0.074 0.02275 0.09065 0.03091 0.10522 C 0.03282 0.11563 0.03247 0.12604 0.03716 0.13482 C 0.04028 0.14824 0.03924 0.14153 0.03716 0.1679 C 0.03681 0.17321 0.03681 0.17275 0.03455 0.17275 " pathEditMode="relative" ptsTypes="fffffffA">
                                      <p:cBhvr>
                                        <p:cTn id="1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97965E-6 C -0.00208 -0.01642 -0.00139 -0.02429 -0.01111 -0.03284 C -0.01927 -0.06568 -0.05225 -0.08673 -0.07153 -0.10523 C -0.08698 -0.12003 -0.10121 -0.14015 -0.11857 -0.15125 C -0.12743 -0.16351 -0.13767 -0.16582 -0.1493 -0.17091 C -0.14896 -0.17253 -0.14809 -0.176 -0.14809 -0.176 " pathEditMode="relative" ptsTypes="fffffA">
                                      <p:cBhvr>
                                        <p:cTn id="2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8.69565E-7 C 0.00521 -0.00463 0.00278 -0.0074 0.00868 -0.00995 C 0.01615 -0.02475 0.01615 -0.02267 0.0099 -0.05597 C 0.00833 -0.0643 -0.00399 -0.07123 -0.00868 -0.07563 C -0.0191 -0.08511 -0.02812 -0.09714 -0.03819 -0.10685 C -0.04358 -0.11194 -0.06128 -0.11957 -0.06788 -0.12165 C -0.07448 -0.12789 -0.08455 -0.12974 -0.09253 -0.13159 C -0.10364 -0.13738 -0.1151 -0.14316 -0.12587 -0.14963 C -0.13021 -0.15218 -0.15538 -0.16998 -0.16042 -0.17114 C -0.16719 -0.17253 -0.17257 -0.17438 -0.17899 -0.17762 C -0.18316 -0.17646 -0.1875 -0.17669 -0.19132 -0.17438 C -0.19253 -0.17369 -0.19236 -0.17114 -0.19253 -0.16952 C -0.19514 -0.1427 -0.19184 -0.15727 -0.19496 -0.14478 C -0.19479 -0.14293 -0.19531 -0.12674 -0.1901 -0.12674 " pathEditMode="relative" ptsTypes="fffffffffffffA">
                                      <p:cBhvr>
                                        <p:cTn id="2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Dopiš co si obléknou: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Tom</a:t>
            </a:r>
            <a:r>
              <a:rPr lang="en-US" dirty="0" smtClean="0"/>
              <a:t>`s clothes…………………………………………………………………………………………………………………………………….</a:t>
            </a:r>
          </a:p>
          <a:p>
            <a:r>
              <a:rPr lang="en-US" dirty="0" smtClean="0"/>
              <a:t>Jane`s clothes…………………………………………………………………………………………………………………………………..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1894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</a:t>
            </a:r>
            <a:endParaRPr lang="en-US" dirty="0" smtClean="0"/>
          </a:p>
          <a:p>
            <a:r>
              <a:rPr lang="cs-CZ" dirty="0" smtClean="0"/>
              <a:t>Hradiště </a:t>
            </a:r>
            <a:r>
              <a:rPr lang="cs-CZ" dirty="0"/>
              <a:t>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čtvrtý</a:t>
            </a:r>
            <a:endParaRPr lang="cs-CZ" dirty="0"/>
          </a:p>
          <a:p>
            <a:r>
              <a:rPr lang="cs-CZ" dirty="0"/>
              <a:t>Vzdělávací oblast: Jazyk a jazyková komunikace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Anglický jazyk</a:t>
            </a:r>
          </a:p>
          <a:p>
            <a:r>
              <a:rPr lang="cs-CZ" dirty="0"/>
              <a:t>Tematický okruh: Slovní zásoba z tematického celku </a:t>
            </a:r>
            <a:r>
              <a:rPr lang="en-US" dirty="0" err="1" smtClean="0"/>
              <a:t>Obl</a:t>
            </a:r>
            <a:r>
              <a:rPr lang="cs-CZ" dirty="0" err="1" smtClean="0"/>
              <a:t>ečení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Oblečení</a:t>
            </a:r>
            <a:endParaRPr lang="cs-CZ" dirty="0"/>
          </a:p>
          <a:p>
            <a:r>
              <a:rPr lang="cs-CZ" dirty="0"/>
              <a:t>DUM byl vytvořen jako materiál pro procvičování a rozšiřování slovní zásoby.</a:t>
            </a:r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</a:t>
            </a:r>
            <a:r>
              <a:rPr lang="cs-CZ" dirty="0" smtClean="0"/>
              <a:t>procvičování </a:t>
            </a:r>
            <a:r>
              <a:rPr lang="cs-CZ" dirty="0"/>
              <a:t>pomocí pracovního listu.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1633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Použité obrázky pocházejí z databáze obrázků</a:t>
            </a:r>
          </a:p>
          <a:p>
            <a:r>
              <a:rPr lang="cs-CZ" dirty="0"/>
              <a:t> </a:t>
            </a:r>
            <a:r>
              <a:rPr lang="cs-CZ"/>
              <a:t>MS </a:t>
            </a:r>
            <a:r>
              <a:rPr lang="cs-CZ" smtClean="0"/>
              <a:t>Office,klipart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50267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73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Jazyk a jazyková komunikace Oblečení – anglický jazyk ročník 4. Mgr. Iva Štancíková   VY_32_INOVACE_18_obleceni</vt:lpstr>
      <vt:lpstr>The boy is wearing….</vt:lpstr>
      <vt:lpstr>My brother has got …</vt:lpstr>
      <vt:lpstr>The clothes shop</vt:lpstr>
      <vt:lpstr>Dopiš co si obléknou:</vt:lpstr>
      <vt:lpstr>Základní údaje o DUM 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Oblečení - angličtina Mgr. Iva Štancíková   VY_32_INOVACE_obleceni_..ll.</dc:title>
  <dc:creator>Tabule</dc:creator>
  <cp:lastModifiedBy>Šárka</cp:lastModifiedBy>
  <cp:revision>12</cp:revision>
  <cp:lastPrinted>2012-03-01T15:32:45Z</cp:lastPrinted>
  <dcterms:created xsi:type="dcterms:W3CDTF">2011-08-09T12:33:57Z</dcterms:created>
  <dcterms:modified xsi:type="dcterms:W3CDTF">2012-06-15T11:03:19Z</dcterms:modified>
</cp:coreProperties>
</file>