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0" r:id="rId7"/>
    <p:sldId id="263" r:id="rId8"/>
    <p:sldId id="262" r:id="rId9"/>
    <p:sldId id="264" r:id="rId10"/>
    <p:sldId id="265" r:id="rId11"/>
    <p:sldId id="266" r:id="rId12"/>
  </p:sldIdLst>
  <p:sldSz cx="9144000" cy="6858000" type="screen4x3"/>
  <p:notesSz cx="6858000" cy="9947275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Styl s motivem 1 – zvýraznění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D27102A9-8310-4765-A935-A1911B00CA55}" styleName="Světlý styl 1 – zvýraznění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6E25E649-3F16-4E02-A733-19D2CDBF48F0}" styleName="Střední styl 3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Styl Středně sytá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5" d="100"/>
          <a:sy n="45" d="100"/>
        </p:scale>
        <p:origin x="-123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15.6.2012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15.6.2012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15.6.2012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15.6.2012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15.6.2012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15.6.2012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pPr/>
              <a:t>15.6.2012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jpeg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548680"/>
            <a:ext cx="7772400" cy="2592289"/>
          </a:xfrm>
        </p:spPr>
        <p:txBody>
          <a:bodyPr>
            <a:normAutofit fontScale="90000"/>
          </a:bodyPr>
          <a:lstStyle/>
          <a:p>
            <a:r>
              <a:rPr lang="cs-CZ" sz="2400" dirty="0"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</a:rPr>
              <a:t>Jazyk a jazyková </a:t>
            </a:r>
            <a:r>
              <a:rPr lang="cs-CZ" sz="2400" dirty="0" smtClean="0"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</a:rPr>
              <a:t>komunikace</a:t>
            </a:r>
            <a:br>
              <a:rPr lang="cs-CZ" sz="2400" dirty="0" smtClean="0"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cs-CZ" sz="2400" dirty="0" smtClean="0"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</a:rPr>
              <a:t>Anglický jazyk 3.ročník</a:t>
            </a:r>
            <a:r>
              <a:rPr lang="cs-CZ" sz="2400" dirty="0"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</a:rPr>
              <a:t/>
            </a:r>
            <a:br>
              <a:rPr lang="cs-CZ" sz="2400" dirty="0"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cs-CZ" sz="2400" dirty="0"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</a:rPr>
              <a:t>Z</a:t>
            </a:r>
            <a:r>
              <a:rPr lang="cs-CZ" sz="2400" dirty="0" smtClean="0"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</a:rPr>
              <a:t>vířata </a:t>
            </a:r>
            <a:r>
              <a:rPr lang="cs-CZ" sz="2400" dirty="0"/>
              <a:t/>
            </a:r>
            <a:br>
              <a:rPr lang="cs-CZ" sz="2400" dirty="0"/>
            </a:br>
            <a:r>
              <a:rPr lang="cs-CZ" sz="2400" dirty="0"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</a:rPr>
              <a:t> </a:t>
            </a:r>
            <a:r>
              <a:rPr lang="cs-CZ" sz="2400" dirty="0"/>
              <a:t/>
            </a:r>
            <a:br>
              <a:rPr lang="cs-CZ" sz="2400" dirty="0"/>
            </a:br>
            <a:r>
              <a:rPr lang="cs-CZ" sz="2400" dirty="0"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</a:rPr>
              <a:t>Mgr. Iva Štancíková</a:t>
            </a:r>
            <a:r>
              <a:rPr lang="cs-CZ" sz="2400" dirty="0"/>
              <a:t/>
            </a:r>
            <a:br>
              <a:rPr lang="cs-CZ" sz="2400" dirty="0"/>
            </a:br>
            <a:r>
              <a:rPr lang="cs-CZ" sz="2400" dirty="0"/>
              <a:t/>
            </a:r>
            <a:br>
              <a:rPr lang="cs-CZ" sz="2400" dirty="0"/>
            </a:br>
            <a:r>
              <a:rPr lang="cs-CZ" sz="2400" dirty="0" smtClean="0"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</a:rPr>
              <a:t>VY_32_INOVACE_16_zvirata</a:t>
            </a:r>
            <a:endParaRPr lang="cs-CZ" sz="24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4655840"/>
            <a:ext cx="6400800" cy="933400"/>
          </a:xfrm>
        </p:spPr>
        <p:txBody>
          <a:bodyPr>
            <a:normAutofit fontScale="62500" lnSpcReduction="20000"/>
          </a:bodyPr>
          <a:lstStyle/>
          <a:p>
            <a:r>
              <a:rPr lang="cs-CZ" dirty="0"/>
              <a:t>OP  VK oblast podpory 1.4 s názvem Zlepšení podmínek </a:t>
            </a:r>
          </a:p>
          <a:p>
            <a:r>
              <a:rPr lang="cs-CZ" dirty="0"/>
              <a:t>    pro vzdělávání na základních školách</a:t>
            </a:r>
          </a:p>
          <a:p>
            <a:endParaRPr lang="cs-CZ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39752" y="3284984"/>
            <a:ext cx="4824538" cy="1008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649577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Hledej jméno</a:t>
            </a:r>
            <a:endParaRPr lang="cs-CZ" dirty="0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sz="4000" dirty="0">
                <a:solidFill>
                  <a:srgbClr val="FF0000"/>
                </a:solidFill>
              </a:rPr>
              <a:t>a</a:t>
            </a:r>
            <a:r>
              <a:rPr lang="cs-CZ" sz="4000" dirty="0" smtClean="0">
                <a:solidFill>
                  <a:srgbClr val="FF0000"/>
                </a:solidFill>
              </a:rPr>
              <a:t> </a:t>
            </a:r>
            <a:r>
              <a:rPr lang="cs-CZ" sz="4000" dirty="0" err="1" smtClean="0">
                <a:solidFill>
                  <a:srgbClr val="FF0000"/>
                </a:solidFill>
              </a:rPr>
              <a:t>horse</a:t>
            </a:r>
            <a:endParaRPr lang="cs-CZ" sz="4000" dirty="0" smtClean="0">
              <a:solidFill>
                <a:srgbClr val="FF0000"/>
              </a:solidFill>
            </a:endParaRPr>
          </a:p>
          <a:p>
            <a:endParaRPr lang="cs-CZ" sz="4000" dirty="0" smtClean="0">
              <a:solidFill>
                <a:srgbClr val="FF0000"/>
              </a:solidFill>
            </a:endParaRPr>
          </a:p>
          <a:p>
            <a:r>
              <a:rPr lang="cs-CZ" sz="4000" dirty="0">
                <a:solidFill>
                  <a:srgbClr val="FF0000"/>
                </a:solidFill>
              </a:rPr>
              <a:t>a</a:t>
            </a:r>
            <a:r>
              <a:rPr lang="cs-CZ" sz="4000" dirty="0" smtClean="0">
                <a:solidFill>
                  <a:srgbClr val="FF0000"/>
                </a:solidFill>
              </a:rPr>
              <a:t> </a:t>
            </a:r>
            <a:r>
              <a:rPr lang="cs-CZ" sz="4000" dirty="0" err="1" smtClean="0">
                <a:solidFill>
                  <a:srgbClr val="FF0000"/>
                </a:solidFill>
              </a:rPr>
              <a:t>hippo</a:t>
            </a:r>
            <a:endParaRPr lang="cs-CZ" sz="4000" dirty="0" smtClean="0">
              <a:solidFill>
                <a:srgbClr val="FF0000"/>
              </a:solidFill>
            </a:endParaRPr>
          </a:p>
          <a:p>
            <a:endParaRPr lang="cs-CZ" sz="4000" dirty="0" smtClean="0">
              <a:solidFill>
                <a:srgbClr val="FF0000"/>
              </a:solidFill>
            </a:endParaRPr>
          </a:p>
          <a:p>
            <a:r>
              <a:rPr lang="cs-CZ" sz="4000" dirty="0">
                <a:solidFill>
                  <a:srgbClr val="FF0000"/>
                </a:solidFill>
              </a:rPr>
              <a:t>a</a:t>
            </a:r>
            <a:r>
              <a:rPr lang="cs-CZ" sz="4000" dirty="0" smtClean="0">
                <a:solidFill>
                  <a:srgbClr val="FF0000"/>
                </a:solidFill>
              </a:rPr>
              <a:t> dog</a:t>
            </a:r>
            <a:endParaRPr lang="cs-CZ" sz="4000" dirty="0">
              <a:solidFill>
                <a:srgbClr val="FF0000"/>
              </a:solidFill>
            </a:endParaRPr>
          </a:p>
        </p:txBody>
      </p:sp>
      <p:pic>
        <p:nvPicPr>
          <p:cNvPr id="1028" name="Picture 4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5780" y="2563209"/>
            <a:ext cx="3901440" cy="25999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1193557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7" presetClass="emph" presetSubtype="0" fill="remove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" dur="250" autoRev="1" fill="remove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7" dur="250" autoRev="1" fill="remove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8" dur="250" autoRev="1" fill="remove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" dur="250" autoRev="1" fill="remove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What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your</a:t>
            </a:r>
            <a:r>
              <a:rPr lang="cs-CZ" dirty="0" smtClean="0"/>
              <a:t> </a:t>
            </a:r>
            <a:r>
              <a:rPr lang="cs-CZ" dirty="0" err="1" smtClean="0"/>
              <a:t>name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cs-CZ" sz="40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a </a:t>
            </a:r>
            <a:r>
              <a:rPr lang="cs-CZ" sz="4000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lion</a:t>
            </a:r>
            <a:endParaRPr lang="cs-CZ" sz="4000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endParaRPr lang="cs-CZ" sz="4000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r>
              <a:rPr lang="cs-CZ" sz="40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a</a:t>
            </a:r>
            <a:r>
              <a:rPr lang="cs-CZ" sz="40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cs-CZ" sz="4000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cat</a:t>
            </a:r>
            <a:endParaRPr lang="cs-CZ" sz="4000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endParaRPr lang="cs-CZ" sz="4000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r>
              <a:rPr lang="cs-CZ" sz="40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a</a:t>
            </a:r>
            <a:r>
              <a:rPr lang="cs-CZ" sz="40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cs-CZ" sz="4000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horse</a:t>
            </a:r>
            <a:endParaRPr lang="cs-CZ" sz="40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7700" y="2634837"/>
            <a:ext cx="3657600" cy="2456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4202049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 tmFilter="0, 0; .2, .5; .8, .5; 1, 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250" autoRev="1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My </a:t>
            </a:r>
            <a:r>
              <a:rPr lang="cs-CZ" dirty="0" err="1" smtClean="0"/>
              <a:t>name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………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cs-CZ" sz="4000" dirty="0" err="1">
                <a:solidFill>
                  <a:schemeClr val="accent3">
                    <a:lumMod val="75000"/>
                  </a:schemeClr>
                </a:solidFill>
              </a:rPr>
              <a:t>a</a:t>
            </a:r>
            <a:r>
              <a:rPr lang="cs-CZ" sz="4000" dirty="0" err="1" smtClean="0">
                <a:solidFill>
                  <a:schemeClr val="accent3">
                    <a:lumMod val="75000"/>
                  </a:schemeClr>
                </a:solidFill>
              </a:rPr>
              <a:t>n</a:t>
            </a:r>
            <a:r>
              <a:rPr lang="cs-CZ" sz="4000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cs-CZ" sz="4000" dirty="0" err="1" smtClean="0">
                <a:solidFill>
                  <a:schemeClr val="accent3">
                    <a:lumMod val="75000"/>
                  </a:schemeClr>
                </a:solidFill>
              </a:rPr>
              <a:t>elephant</a:t>
            </a:r>
            <a:endParaRPr lang="cs-CZ" sz="4000" dirty="0" smtClean="0">
              <a:solidFill>
                <a:schemeClr val="accent3">
                  <a:lumMod val="75000"/>
                </a:schemeClr>
              </a:solidFill>
            </a:endParaRPr>
          </a:p>
          <a:p>
            <a:endParaRPr lang="cs-CZ" sz="4000" dirty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cs-CZ" sz="4000" dirty="0">
                <a:solidFill>
                  <a:schemeClr val="accent3">
                    <a:lumMod val="75000"/>
                  </a:schemeClr>
                </a:solidFill>
              </a:rPr>
              <a:t>a</a:t>
            </a:r>
            <a:r>
              <a:rPr lang="cs-CZ" sz="4000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cs-CZ" sz="4000" dirty="0" err="1" smtClean="0">
                <a:solidFill>
                  <a:schemeClr val="accent3">
                    <a:lumMod val="75000"/>
                  </a:schemeClr>
                </a:solidFill>
              </a:rPr>
              <a:t>giraffe</a:t>
            </a:r>
            <a:endParaRPr lang="cs-CZ" sz="4000" dirty="0" smtClean="0">
              <a:solidFill>
                <a:schemeClr val="accent3">
                  <a:lumMod val="75000"/>
                </a:schemeClr>
              </a:solidFill>
            </a:endParaRPr>
          </a:p>
          <a:p>
            <a:endParaRPr lang="cs-CZ" sz="4000" dirty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cs-CZ" sz="4000" dirty="0">
                <a:solidFill>
                  <a:schemeClr val="accent3">
                    <a:lumMod val="75000"/>
                  </a:schemeClr>
                </a:solidFill>
              </a:rPr>
              <a:t>a</a:t>
            </a:r>
            <a:r>
              <a:rPr lang="cs-CZ" sz="4000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cs-CZ" sz="4000" dirty="0" err="1" smtClean="0">
                <a:solidFill>
                  <a:schemeClr val="accent3">
                    <a:lumMod val="75000"/>
                  </a:schemeClr>
                </a:solidFill>
              </a:rPr>
              <a:t>spider</a:t>
            </a:r>
            <a:endParaRPr lang="cs-CZ" sz="4000" dirty="0" smtClean="0">
              <a:solidFill>
                <a:schemeClr val="accent3">
                  <a:lumMod val="75000"/>
                </a:schemeClr>
              </a:solidFill>
            </a:endParaRPr>
          </a:p>
          <a:p>
            <a:endParaRPr lang="cs-CZ" sz="4000" dirty="0">
              <a:solidFill>
                <a:schemeClr val="accent3">
                  <a:lumMod val="75000"/>
                </a:schemeClr>
              </a:solidFill>
            </a:endParaRP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5780" y="2563209"/>
            <a:ext cx="3901440" cy="25999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5555109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I </a:t>
            </a:r>
            <a:r>
              <a:rPr lang="cs-CZ" dirty="0" err="1" smtClean="0"/>
              <a:t>am</a:t>
            </a:r>
            <a:r>
              <a:rPr lang="cs-CZ" dirty="0" smtClean="0"/>
              <a:t> ………..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My </a:t>
            </a:r>
            <a:r>
              <a:rPr lang="cs-CZ" dirty="0" err="1" smtClean="0"/>
              <a:t>name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Spot.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cs-CZ" sz="4000" dirty="0"/>
              <a:t>a</a:t>
            </a:r>
            <a:r>
              <a:rPr lang="cs-CZ" sz="4000" dirty="0" smtClean="0"/>
              <a:t> dog</a:t>
            </a:r>
          </a:p>
          <a:p>
            <a:endParaRPr lang="cs-CZ" sz="4000" dirty="0"/>
          </a:p>
          <a:p>
            <a:r>
              <a:rPr lang="cs-CZ" sz="4000" dirty="0" smtClean="0"/>
              <a:t>a </a:t>
            </a:r>
            <a:r>
              <a:rPr lang="cs-CZ" sz="4000" dirty="0" err="1" smtClean="0"/>
              <a:t>spider</a:t>
            </a:r>
            <a:endParaRPr lang="cs-CZ" sz="4000" dirty="0" smtClean="0"/>
          </a:p>
          <a:p>
            <a:endParaRPr lang="cs-CZ" sz="4000" dirty="0"/>
          </a:p>
          <a:p>
            <a:r>
              <a:rPr lang="cs-CZ" sz="4000" dirty="0" err="1"/>
              <a:t>a</a:t>
            </a:r>
            <a:r>
              <a:rPr lang="cs-CZ" sz="4000" dirty="0" err="1" smtClean="0"/>
              <a:t>n</a:t>
            </a:r>
            <a:r>
              <a:rPr lang="cs-CZ" sz="4000" dirty="0" smtClean="0"/>
              <a:t> </a:t>
            </a:r>
            <a:r>
              <a:rPr lang="cs-CZ" sz="4000" dirty="0" err="1" smtClean="0"/>
              <a:t>elephant</a:t>
            </a:r>
            <a:endParaRPr lang="cs-CZ" sz="4000" dirty="0" smtClean="0"/>
          </a:p>
          <a:p>
            <a:endParaRPr lang="cs-CZ" sz="4000" dirty="0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544" y="2765761"/>
            <a:ext cx="3902075" cy="2600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2685902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592" y="764704"/>
            <a:ext cx="2952327" cy="25202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7859" y="3861048"/>
            <a:ext cx="2954060" cy="23088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17979" y="3569568"/>
            <a:ext cx="3410405" cy="2600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13294" y="476672"/>
            <a:ext cx="3902075" cy="2600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602347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Zkontroluj se…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  </a:t>
            </a:r>
          </a:p>
          <a:p>
            <a:r>
              <a:rPr lang="cs-CZ" sz="4000" dirty="0">
                <a:solidFill>
                  <a:schemeClr val="accent3">
                    <a:lumMod val="75000"/>
                  </a:schemeClr>
                </a:solidFill>
              </a:rPr>
              <a:t>a</a:t>
            </a:r>
            <a:r>
              <a:rPr lang="cs-CZ" sz="4000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cs-CZ" sz="4000" dirty="0" err="1" smtClean="0">
                <a:solidFill>
                  <a:schemeClr val="accent3">
                    <a:lumMod val="75000"/>
                  </a:schemeClr>
                </a:solidFill>
              </a:rPr>
              <a:t>spider</a:t>
            </a:r>
            <a:endParaRPr lang="cs-CZ" sz="4000" dirty="0" smtClean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cs-CZ" sz="4000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a</a:t>
            </a:r>
            <a:r>
              <a:rPr lang="cs-CZ" sz="4000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 </a:t>
            </a:r>
            <a:r>
              <a:rPr lang="cs-CZ" sz="4000" dirty="0" err="1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lion</a:t>
            </a:r>
            <a:endParaRPr lang="cs-CZ" sz="4000" dirty="0" smtClean="0">
              <a:solidFill>
                <a:schemeClr val="accent1">
                  <a:lumMod val="60000"/>
                  <a:lumOff val="40000"/>
                </a:schemeClr>
              </a:solidFill>
            </a:endParaRPr>
          </a:p>
          <a:p>
            <a:r>
              <a:rPr lang="cs-CZ" sz="4000" dirty="0"/>
              <a:t>a</a:t>
            </a:r>
            <a:r>
              <a:rPr lang="cs-CZ" sz="4000" dirty="0" smtClean="0"/>
              <a:t> </a:t>
            </a:r>
            <a:r>
              <a:rPr lang="cs-CZ" sz="4000" dirty="0" err="1" smtClean="0"/>
              <a:t>hippo</a:t>
            </a:r>
            <a:endParaRPr lang="cs-CZ" sz="4000" dirty="0" smtClean="0"/>
          </a:p>
          <a:p>
            <a:r>
              <a:rPr lang="cs-CZ" sz="4000" dirty="0" smtClean="0">
                <a:solidFill>
                  <a:schemeClr val="accent2">
                    <a:lumMod val="75000"/>
                  </a:schemeClr>
                </a:solidFill>
              </a:rPr>
              <a:t>a dog</a:t>
            </a:r>
            <a:endParaRPr lang="cs-CZ" sz="4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sz="4000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lev</a:t>
            </a:r>
          </a:p>
          <a:p>
            <a:r>
              <a:rPr lang="cs-CZ" sz="4000" dirty="0" smtClean="0"/>
              <a:t>hroch</a:t>
            </a:r>
          </a:p>
          <a:p>
            <a:r>
              <a:rPr lang="cs-CZ" sz="4000" dirty="0" smtClean="0">
                <a:solidFill>
                  <a:schemeClr val="accent3">
                    <a:lumMod val="75000"/>
                  </a:schemeClr>
                </a:solidFill>
              </a:rPr>
              <a:t>pavouk</a:t>
            </a:r>
            <a:endParaRPr lang="cs-CZ" sz="4000" dirty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cs-CZ" sz="4000" dirty="0" smtClean="0">
                <a:solidFill>
                  <a:schemeClr val="accent2">
                    <a:lumMod val="75000"/>
                  </a:schemeClr>
                </a:solidFill>
              </a:rPr>
              <a:t>pes</a:t>
            </a:r>
            <a:endParaRPr lang="cs-CZ" sz="4000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745533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4402" y="692694"/>
            <a:ext cx="2081213" cy="312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6549" y="3857090"/>
            <a:ext cx="4608512" cy="27363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20073" y="857845"/>
            <a:ext cx="3168352" cy="279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68145" y="3713074"/>
            <a:ext cx="2520280" cy="30243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139630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Right</a:t>
            </a:r>
            <a:r>
              <a:rPr lang="cs-CZ" dirty="0" smtClean="0"/>
              <a:t> X </a:t>
            </a:r>
            <a:r>
              <a:rPr lang="cs-CZ" dirty="0" err="1"/>
              <a:t>W</a:t>
            </a:r>
            <a:r>
              <a:rPr lang="cs-CZ" dirty="0" err="1" smtClean="0"/>
              <a:t>rong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endParaRPr lang="cs-CZ" sz="4000" dirty="0" smtClean="0"/>
          </a:p>
          <a:p>
            <a:r>
              <a:rPr lang="cs-CZ" sz="4000" dirty="0"/>
              <a:t>a</a:t>
            </a:r>
            <a:r>
              <a:rPr lang="cs-CZ" sz="4000" dirty="0" smtClean="0"/>
              <a:t> </a:t>
            </a:r>
            <a:r>
              <a:rPr lang="cs-CZ" sz="4000" dirty="0" err="1" smtClean="0"/>
              <a:t>giraffe</a:t>
            </a:r>
            <a:endParaRPr lang="cs-CZ" sz="4000" dirty="0" smtClean="0"/>
          </a:p>
          <a:p>
            <a:r>
              <a:rPr lang="cs-CZ" sz="4000" dirty="0"/>
              <a:t>a</a:t>
            </a:r>
            <a:r>
              <a:rPr lang="cs-CZ" sz="4000" dirty="0" smtClean="0"/>
              <a:t> </a:t>
            </a:r>
            <a:r>
              <a:rPr lang="cs-CZ" sz="4000" dirty="0" err="1" smtClean="0"/>
              <a:t>cat</a:t>
            </a:r>
            <a:endParaRPr lang="cs-CZ" sz="4000" dirty="0" smtClean="0"/>
          </a:p>
          <a:p>
            <a:r>
              <a:rPr lang="cs-CZ" sz="4000" dirty="0" err="1"/>
              <a:t>a</a:t>
            </a:r>
            <a:r>
              <a:rPr lang="cs-CZ" sz="4000" dirty="0" err="1" smtClean="0"/>
              <a:t>n</a:t>
            </a:r>
            <a:r>
              <a:rPr lang="cs-CZ" sz="4000" dirty="0" smtClean="0"/>
              <a:t> </a:t>
            </a:r>
            <a:r>
              <a:rPr lang="cs-CZ" sz="4000" dirty="0" err="1" smtClean="0"/>
              <a:t>elephant</a:t>
            </a:r>
            <a:endParaRPr lang="cs-CZ" sz="4000" dirty="0" smtClean="0"/>
          </a:p>
          <a:p>
            <a:r>
              <a:rPr lang="cs-CZ" sz="4000" dirty="0"/>
              <a:t>a</a:t>
            </a:r>
            <a:r>
              <a:rPr lang="cs-CZ" sz="4000" dirty="0" smtClean="0"/>
              <a:t> </a:t>
            </a:r>
            <a:r>
              <a:rPr lang="cs-CZ" sz="4000" dirty="0" err="1" smtClean="0"/>
              <a:t>horse</a:t>
            </a:r>
            <a:endParaRPr lang="cs-CZ" sz="4000" dirty="0" smtClean="0"/>
          </a:p>
          <a:p>
            <a:endParaRPr lang="cs-CZ" sz="40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sz="4000" dirty="0" smtClean="0"/>
          </a:p>
          <a:p>
            <a:r>
              <a:rPr lang="cs-CZ" sz="4000" dirty="0"/>
              <a:t>ž</a:t>
            </a:r>
            <a:r>
              <a:rPr lang="cs-CZ" sz="4000" dirty="0" smtClean="0"/>
              <a:t>irafa</a:t>
            </a:r>
          </a:p>
          <a:p>
            <a:r>
              <a:rPr lang="cs-CZ" sz="4000" dirty="0"/>
              <a:t>k</a:t>
            </a:r>
            <a:r>
              <a:rPr lang="cs-CZ" sz="4000" dirty="0" smtClean="0"/>
              <a:t>očka</a:t>
            </a:r>
          </a:p>
          <a:p>
            <a:r>
              <a:rPr lang="cs-CZ" sz="4000" dirty="0" smtClean="0"/>
              <a:t>slon</a:t>
            </a:r>
          </a:p>
          <a:p>
            <a:r>
              <a:rPr lang="cs-CZ" sz="4000" dirty="0" smtClean="0"/>
              <a:t>kůň</a:t>
            </a:r>
          </a:p>
          <a:p>
            <a:endParaRPr lang="cs-CZ" dirty="0"/>
          </a:p>
          <a:p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xmlns="" val="1692720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Základní údaje o DUM </a:t>
            </a:r>
            <a:br>
              <a:rPr lang="cs-CZ" dirty="0"/>
            </a:b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cs-CZ" dirty="0"/>
              <a:t> </a:t>
            </a:r>
          </a:p>
          <a:p>
            <a:r>
              <a:rPr lang="cs-CZ" dirty="0"/>
              <a:t>Autor: </a:t>
            </a:r>
            <a:r>
              <a:rPr lang="cs-CZ" dirty="0" err="1"/>
              <a:t>Mgr.Iva</a:t>
            </a:r>
            <a:r>
              <a:rPr lang="cs-CZ" dirty="0"/>
              <a:t> Štancíková, ZŠ a MŠ Klášter Hradiště nad Jizerou, Klášter </a:t>
            </a:r>
            <a:endParaRPr lang="cs-CZ" dirty="0" smtClean="0"/>
          </a:p>
          <a:p>
            <a:r>
              <a:rPr lang="cs-CZ" dirty="0" smtClean="0"/>
              <a:t>Hradiště </a:t>
            </a:r>
            <a:r>
              <a:rPr lang="cs-CZ" dirty="0"/>
              <a:t>nad Jizerou 81</a:t>
            </a:r>
          </a:p>
          <a:p>
            <a:r>
              <a:rPr lang="cs-CZ" dirty="0"/>
              <a:t>Období vytvoření DUM: 1.pololetí </a:t>
            </a:r>
            <a:r>
              <a:rPr lang="cs-CZ" dirty="0" err="1"/>
              <a:t>šk.roku</a:t>
            </a:r>
            <a:r>
              <a:rPr lang="cs-CZ" dirty="0"/>
              <a:t> 2011/2012</a:t>
            </a:r>
          </a:p>
          <a:p>
            <a:r>
              <a:rPr lang="cs-CZ" dirty="0"/>
              <a:t>Ročník: </a:t>
            </a:r>
            <a:r>
              <a:rPr lang="cs-CZ" dirty="0" smtClean="0"/>
              <a:t>třetí</a:t>
            </a:r>
            <a:endParaRPr lang="cs-CZ" dirty="0"/>
          </a:p>
          <a:p>
            <a:r>
              <a:rPr lang="cs-CZ" dirty="0"/>
              <a:t>Vzdělávací oblast: Jazyk a jazyková komunikace</a:t>
            </a:r>
          </a:p>
          <a:p>
            <a:r>
              <a:rPr lang="cs-CZ" dirty="0" err="1"/>
              <a:t>Vdělávací</a:t>
            </a:r>
            <a:r>
              <a:rPr lang="cs-CZ" dirty="0"/>
              <a:t> obor: Anglický jazyk</a:t>
            </a:r>
          </a:p>
          <a:p>
            <a:r>
              <a:rPr lang="cs-CZ" dirty="0"/>
              <a:t>Tematický okruh: Slovní zásoba z tematického celku </a:t>
            </a:r>
            <a:r>
              <a:rPr lang="cs-CZ" dirty="0" smtClean="0"/>
              <a:t>Zvířata</a:t>
            </a:r>
            <a:endParaRPr lang="cs-CZ" dirty="0"/>
          </a:p>
          <a:p>
            <a:r>
              <a:rPr lang="cs-CZ" dirty="0"/>
              <a:t>Téma: </a:t>
            </a:r>
            <a:r>
              <a:rPr lang="cs-CZ" dirty="0" smtClean="0"/>
              <a:t>Zvířata</a:t>
            </a:r>
            <a:endParaRPr lang="cs-CZ" dirty="0"/>
          </a:p>
          <a:p>
            <a:r>
              <a:rPr lang="cs-CZ" dirty="0"/>
              <a:t>DUM byl vytvořen jako materiál pro procvičování a rozšiřování slovní zásoby.</a:t>
            </a:r>
          </a:p>
          <a:p>
            <a:r>
              <a:rPr lang="cs-CZ" dirty="0"/>
              <a:t>Je určen k prezentaci pomocí datového projektoru.</a:t>
            </a:r>
          </a:p>
          <a:p>
            <a:r>
              <a:rPr lang="cs-CZ" dirty="0"/>
              <a:t>Lze ho využít pro procvičování </a:t>
            </a:r>
            <a:r>
              <a:rPr lang="cs-CZ" dirty="0" smtClean="0"/>
              <a:t>pomocí </a:t>
            </a:r>
            <a:r>
              <a:rPr lang="cs-CZ" dirty="0"/>
              <a:t>pracovního listu.</a:t>
            </a:r>
          </a:p>
          <a:p>
            <a:r>
              <a:rPr lang="cs-CZ" dirty="0"/>
              <a:t> </a:t>
            </a:r>
          </a:p>
          <a:p>
            <a:r>
              <a:rPr lang="cs-CZ" dirty="0"/>
              <a:t> 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7845305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>¨</a:t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sz="2700" dirty="0" smtClean="0"/>
              <a:t>Použité zdroje</a:t>
            </a:r>
            <a:br>
              <a:rPr lang="cs-CZ" sz="2700" dirty="0" smtClean="0"/>
            </a:br>
            <a:r>
              <a:rPr lang="cs-CZ" sz="2700" dirty="0"/>
              <a:t/>
            </a:r>
            <a:br>
              <a:rPr lang="cs-CZ" sz="2700" dirty="0"/>
            </a:br>
            <a:r>
              <a:rPr lang="cs-CZ" sz="2700" dirty="0" smtClean="0"/>
              <a:t> </a:t>
            </a:r>
            <a:r>
              <a:rPr lang="cs-CZ" sz="2700" dirty="0"/>
              <a:t>Použité obrázky </a:t>
            </a:r>
            <a:r>
              <a:rPr lang="cs-CZ" sz="2700" dirty="0" smtClean="0"/>
              <a:t>pocházejí z databáze   obrázků</a:t>
            </a:r>
            <a:br>
              <a:rPr lang="cs-CZ" sz="2700" dirty="0" smtClean="0"/>
            </a:br>
            <a:r>
              <a:rPr lang="cs-CZ" sz="2700" dirty="0" smtClean="0"/>
              <a:t> MS </a:t>
            </a:r>
            <a:r>
              <a:rPr lang="cs-CZ" sz="2700" dirty="0" smtClean="0"/>
              <a:t>Office – www.office.</a:t>
            </a:r>
            <a:r>
              <a:rPr lang="cs-CZ" sz="2700" smtClean="0"/>
              <a:t>microsoft.com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75310124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63</TotalTime>
  <Words>88</Words>
  <Application>Microsoft Office PowerPoint</Application>
  <PresentationFormat>Předvádění na obrazovce (4:3)</PresentationFormat>
  <Paragraphs>66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sady Office</vt:lpstr>
      <vt:lpstr>Jazyk a jazyková komunikace Anglický jazyk 3.ročník Zvířata    Mgr. Iva Štancíková  VY_32_INOVACE_16_zvirata</vt:lpstr>
      <vt:lpstr>Hledej jméno</vt:lpstr>
      <vt:lpstr>What is your name?</vt:lpstr>
      <vt:lpstr>My name is ………</vt:lpstr>
      <vt:lpstr>I am ………..</vt:lpstr>
      <vt:lpstr>Snímek 6</vt:lpstr>
      <vt:lpstr>Zkontroluj se…</vt:lpstr>
      <vt:lpstr>Snímek 8</vt:lpstr>
      <vt:lpstr>Right X Wrong</vt:lpstr>
      <vt:lpstr>Základní údaje o DUM  </vt:lpstr>
      <vt:lpstr> ¨    Použité zdroje   Použité obrázky pocházejí z databáze   obrázků  MS Office – www.office.microsoft.com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Jazyk a jazyková komunikace zvířata - bingo   Mgr. Iva Štancíková  VY_32_INOVACE_rocnidoby_19</dc:title>
  <dc:creator>Tabule</dc:creator>
  <cp:lastModifiedBy>Šárka</cp:lastModifiedBy>
  <cp:revision>13</cp:revision>
  <cp:lastPrinted>2012-02-28T15:58:13Z</cp:lastPrinted>
  <dcterms:created xsi:type="dcterms:W3CDTF">2011-07-28T18:35:42Z</dcterms:created>
  <dcterms:modified xsi:type="dcterms:W3CDTF">2012-06-15T10:33:07Z</dcterms:modified>
</cp:coreProperties>
</file>