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35C23D-5DAC-4C5A-84FC-4F4E6B3AFBFF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8B839F-B3DB-4346-B029-ED1ACDB62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579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8B839F-B3DB-4346-B029-ED1ACDB62C8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3756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1"/>
            <a:ext cx="7772400" cy="23316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Jazyk a jazyková komunikace</a:t>
            </a:r>
            <a:b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Slovní druhy 2.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/>
            </a:r>
            <a:b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Mgr. Iva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Štancíková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/>
            </a:r>
            <a:br>
              <a:rPr lang="cs-CZ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VY_32_INOVACE_slovnidruhy_07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1403648" y="3861048"/>
            <a:ext cx="6408712" cy="21602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7353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příslovce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tabule\AppData\Local\Microsoft\Windows\Temporary Internet Files\Content.IE5\GHYDP2EV\MP900409594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40768"/>
            <a:ext cx="302762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1772816"/>
            <a:ext cx="374096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Psát </a:t>
            </a:r>
            <a:r>
              <a:rPr lang="cs-CZ" sz="4000" dirty="0" smtClean="0">
                <a:solidFill>
                  <a:srgbClr val="FF0000"/>
                </a:solidFill>
              </a:rPr>
              <a:t>– pěkně </a:t>
            </a:r>
          </a:p>
          <a:p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-  rychle</a:t>
            </a:r>
          </a:p>
          <a:p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-   správně</a:t>
            </a:r>
          </a:p>
          <a:p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-  úhledně</a:t>
            </a:r>
          </a:p>
          <a:p>
            <a:r>
              <a:rPr lang="cs-CZ" sz="4000" dirty="0" smtClean="0"/>
              <a:t>Sedět  </a:t>
            </a:r>
            <a:r>
              <a:rPr lang="cs-CZ" sz="4000" dirty="0" smtClean="0">
                <a:solidFill>
                  <a:srgbClr val="FF0000"/>
                </a:solidFill>
              </a:rPr>
              <a:t>- rovně</a:t>
            </a:r>
          </a:p>
          <a:p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    - dlouho</a:t>
            </a:r>
          </a:p>
          <a:p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    - dole</a:t>
            </a:r>
          </a:p>
          <a:p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    - zpříma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06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předložky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Users\tabule\AppData\Local\Microsoft\Windows\Temporary Internet Files\Content.IE5\C2USC6XS\MP90040136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980728"/>
            <a:ext cx="3744416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Půjdeme </a:t>
            </a:r>
          </a:p>
          <a:p>
            <a:pPr marL="285750" indent="-285750">
              <a:buFontTx/>
              <a:buChar char="-"/>
            </a:pP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sz="4000" dirty="0" smtClean="0"/>
              <a:t> lesa</a:t>
            </a:r>
          </a:p>
          <a:p>
            <a:pPr marL="285750" indent="-285750">
              <a:buFontTx/>
              <a:buChar char="-"/>
            </a:pP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</a:t>
            </a:r>
            <a:r>
              <a:rPr lang="cs-CZ" sz="4000" dirty="0" smtClean="0"/>
              <a:t> lesu</a:t>
            </a:r>
          </a:p>
          <a:p>
            <a:pPr marL="285750" indent="-285750">
              <a:buFontTx/>
              <a:buChar char="-"/>
            </a:pP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za </a:t>
            </a:r>
            <a:r>
              <a:rPr lang="cs-CZ" sz="4000" dirty="0" smtClean="0"/>
              <a:t>les</a:t>
            </a:r>
          </a:p>
          <a:p>
            <a:r>
              <a:rPr lang="cs-CZ" sz="4000" dirty="0" smtClean="0"/>
              <a:t>Sejdeme se</a:t>
            </a:r>
          </a:p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- u </a:t>
            </a:r>
            <a:r>
              <a:rPr lang="cs-CZ" sz="4000" dirty="0" smtClean="0"/>
              <a:t>lesa</a:t>
            </a:r>
          </a:p>
          <a:p>
            <a:pPr marL="285750" indent="-285750">
              <a:buFontTx/>
              <a:buChar char="-"/>
            </a:pP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4000" dirty="0" smtClean="0"/>
              <a:t> lese</a:t>
            </a:r>
          </a:p>
          <a:p>
            <a:pPr marL="285750" indent="-285750">
              <a:buFontTx/>
              <a:buChar char="-"/>
            </a:pPr>
            <a:r>
              <a:rPr lang="cs-CZ" sz="4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edle</a:t>
            </a:r>
            <a:r>
              <a:rPr lang="cs-CZ" sz="4000" dirty="0" smtClean="0"/>
              <a:t> lesa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i="1" dirty="0" smtClean="0"/>
          </a:p>
        </p:txBody>
      </p:sp>
    </p:spTree>
    <p:extLst>
      <p:ext uri="{BB962C8B-B14F-4D97-AF65-F5344CB8AC3E}">
        <p14:creationId xmlns:p14="http://schemas.microsoft.com/office/powerpoint/2010/main" val="2093421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</a:t>
            </a:r>
            <a:r>
              <a:rPr lang="cs-CZ" dirty="0" smtClean="0">
                <a:solidFill>
                  <a:srgbClr val="FFC000"/>
                </a:solidFill>
              </a:rPr>
              <a:t>spojky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3074" name="Picture 2" descr="C:\Users\tabule\AppData\Local\Microsoft\Windows\Temporary Internet Files\Content.IE5\GHYDP2EV\MP900422307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68760"/>
            <a:ext cx="4525963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116632"/>
            <a:ext cx="38884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Kočička  </a:t>
            </a:r>
            <a:r>
              <a:rPr lang="cs-CZ" sz="4000" dirty="0" smtClean="0">
                <a:solidFill>
                  <a:srgbClr val="FFC000"/>
                </a:solidFill>
              </a:rPr>
              <a:t>a</a:t>
            </a:r>
            <a:r>
              <a:rPr lang="cs-CZ" sz="4000" dirty="0" smtClean="0"/>
              <a:t> pejsek</a:t>
            </a:r>
            <a:endParaRPr lang="cs-CZ" sz="4000" dirty="0"/>
          </a:p>
          <a:p>
            <a:r>
              <a:rPr lang="cs-CZ" sz="4000" dirty="0" smtClean="0"/>
              <a:t>Pejsek </a:t>
            </a:r>
            <a:r>
              <a:rPr lang="cs-CZ" sz="4000" dirty="0" smtClean="0">
                <a:solidFill>
                  <a:srgbClr val="FFC000"/>
                </a:solidFill>
              </a:rPr>
              <a:t>s</a:t>
            </a:r>
            <a:r>
              <a:rPr lang="cs-CZ" sz="4000" dirty="0" smtClean="0"/>
              <a:t> kočičkou</a:t>
            </a:r>
            <a:endParaRPr lang="cs-CZ" sz="4000" dirty="0"/>
          </a:p>
          <a:p>
            <a:r>
              <a:rPr lang="cs-CZ" sz="4000" dirty="0" smtClean="0"/>
              <a:t>Kočka </a:t>
            </a:r>
            <a:r>
              <a:rPr lang="cs-CZ" sz="4000" dirty="0" smtClean="0">
                <a:solidFill>
                  <a:srgbClr val="FFC000"/>
                </a:solidFill>
              </a:rPr>
              <a:t>nebo</a:t>
            </a:r>
            <a:r>
              <a:rPr lang="cs-CZ" sz="4000" dirty="0" smtClean="0"/>
              <a:t> pes</a:t>
            </a:r>
            <a:endParaRPr lang="cs-CZ" sz="4000" dirty="0"/>
          </a:p>
          <a:p>
            <a:r>
              <a:rPr lang="cs-CZ" sz="4000" dirty="0" smtClean="0"/>
              <a:t>kočka </a:t>
            </a:r>
            <a:r>
              <a:rPr lang="cs-CZ" sz="4000" dirty="0" smtClean="0">
                <a:solidFill>
                  <a:srgbClr val="FFC000"/>
                </a:solidFill>
              </a:rPr>
              <a:t>ani</a:t>
            </a:r>
            <a:r>
              <a:rPr lang="cs-CZ" sz="4000" dirty="0" smtClean="0"/>
              <a:t> pes</a:t>
            </a:r>
            <a:endParaRPr lang="cs-CZ" sz="4000" dirty="0"/>
          </a:p>
          <a:p>
            <a:r>
              <a:rPr lang="cs-CZ" sz="4000" dirty="0" smtClean="0"/>
              <a:t>Kočka  pěkně spí, </a:t>
            </a:r>
            <a:r>
              <a:rPr lang="cs-CZ" sz="4000" dirty="0" smtClean="0">
                <a:solidFill>
                  <a:srgbClr val="FFC000"/>
                </a:solidFill>
              </a:rPr>
              <a:t>protože</a:t>
            </a:r>
            <a:r>
              <a:rPr lang="cs-CZ" sz="4000" dirty="0" smtClean="0"/>
              <a:t> pes ji hlídá.</a:t>
            </a:r>
            <a:endParaRPr lang="cs-CZ" sz="4000" dirty="0"/>
          </a:p>
          <a:p>
            <a:r>
              <a:rPr lang="cs-CZ" sz="4000" dirty="0" smtClean="0"/>
              <a:t>Mají se rádi, </a:t>
            </a:r>
            <a:r>
              <a:rPr lang="cs-CZ" sz="4000" dirty="0" smtClean="0">
                <a:solidFill>
                  <a:srgbClr val="FFC000"/>
                </a:solidFill>
              </a:rPr>
              <a:t>ale</a:t>
            </a:r>
            <a:r>
              <a:rPr lang="cs-CZ" sz="4000" dirty="0" smtClean="0"/>
              <a:t> někdy se  honí.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88601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4" dur="indefinite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citoslovce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17845719" cy="7613990"/>
          </a:xfrm>
        </p:spPr>
        <p:txBody>
          <a:bodyPr/>
          <a:lstStyle/>
          <a:p>
            <a:r>
              <a:rPr lang="cs-CZ" dirty="0" smtClean="0"/>
              <a:t>                                                          </a:t>
            </a:r>
            <a:r>
              <a:rPr lang="cs-CZ" dirty="0" err="1" smtClean="0"/>
              <a:t>crrrrrrr</a:t>
            </a:r>
            <a:r>
              <a:rPr lang="cs-CZ" dirty="0" smtClean="0"/>
              <a:t>…….</a:t>
            </a:r>
            <a:endParaRPr lang="cs-CZ" dirty="0"/>
          </a:p>
        </p:txBody>
      </p:sp>
      <p:pic>
        <p:nvPicPr>
          <p:cNvPr id="4098" name="Picture 2" descr="C:\Users\tabule\AppData\Local\Microsoft\Windows\Temporary Internet Files\Content.IE5\VX92YE5B\MM90028358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3723" y="2708920"/>
            <a:ext cx="1156667" cy="1321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tabule\AppData\Local\Microsoft\Windows\Temporary Internet Files\Content.IE5\PSAAIAKP\MC9002995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713" y="4030825"/>
            <a:ext cx="1909762" cy="19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43508" y="5949950"/>
            <a:ext cx="33123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Kykyrykýýýýý</a:t>
            </a:r>
            <a:r>
              <a:rPr lang="cs-CZ" sz="3600" dirty="0" smtClean="0"/>
              <a:t>….</a:t>
            </a:r>
            <a:endParaRPr lang="cs-CZ" sz="3600" dirty="0"/>
          </a:p>
        </p:txBody>
      </p:sp>
      <p:pic>
        <p:nvPicPr>
          <p:cNvPr id="4100" name="Picture 4" descr="C:\Users\tabule\AppData\Local\Microsoft\Windows\Temporary Internet Files\Content.IE5\VX92YE5B\MC9002337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388" y="3292475"/>
            <a:ext cx="1933575" cy="259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1556792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tramtadadá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13587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09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Ať</a:t>
            </a:r>
            <a:r>
              <a:rPr lang="cs-CZ" dirty="0" smtClean="0"/>
              <a:t> už máme léto.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7030A0"/>
                </a:solidFill>
              </a:rPr>
              <a:t>Kéž</a:t>
            </a:r>
            <a:r>
              <a:rPr lang="cs-CZ" dirty="0" smtClean="0"/>
              <a:t> dostanu pejska.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7030A0"/>
                </a:solidFill>
              </a:rPr>
              <a:t>Nechť</a:t>
            </a:r>
            <a:r>
              <a:rPr lang="cs-CZ" dirty="0" smtClean="0"/>
              <a:t> přijde princ a princezna.</a:t>
            </a:r>
            <a:endParaRPr lang="cs-CZ" dirty="0"/>
          </a:p>
        </p:txBody>
      </p:sp>
      <p:pic>
        <p:nvPicPr>
          <p:cNvPr id="5122" name="Picture 2" descr="C:\Users\tabule\AppData\Local\Microsoft\Windows\Temporary Internet Files\Content.IE5\QAYJEA2U\MC9003044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913" y="2581275"/>
            <a:ext cx="1639887" cy="180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15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104</Words>
  <Application>Microsoft Office PowerPoint</Application>
  <PresentationFormat>Předvádění na obrazovce (4:3)</PresentationFormat>
  <Paragraphs>37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Jazyk a jazyková komunikace Slovní druhy 2. Mgr. Iva Štancíková VY_32_INOVACE_slovnidruhy_07</vt:lpstr>
      <vt:lpstr>příslovce</vt:lpstr>
      <vt:lpstr>předložky</vt:lpstr>
      <vt:lpstr>                              spojky</vt:lpstr>
      <vt:lpstr>citoslovce</vt:lpstr>
      <vt:lpstr>částice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Slovni druhy 2. Mgr. Iva Štancíková VY_32_INOVACE_slovnidruhy_02</dc:title>
  <dc:creator>Tabule</dc:creator>
  <cp:lastModifiedBy>Tabule</cp:lastModifiedBy>
  <cp:revision>5</cp:revision>
  <dcterms:created xsi:type="dcterms:W3CDTF">2011-04-26T11:19:09Z</dcterms:created>
  <dcterms:modified xsi:type="dcterms:W3CDTF">2011-06-14T11:45:58Z</dcterms:modified>
</cp:coreProperties>
</file>