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48C05F-C542-4642-8D56-1EA292C2754C}" type="doc">
      <dgm:prSet loTypeId="urn:microsoft.com/office/officeart/2005/8/layout/funnel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2122644-15C1-4384-8A85-55990C935E7F}">
      <dgm:prSet phldrT="[Text]"/>
      <dgm:spPr/>
      <dgm:t>
        <a:bodyPr/>
        <a:lstStyle/>
        <a:p>
          <a:r>
            <a:rPr lang="cs-CZ" dirty="0" smtClean="0"/>
            <a:t>narcis</a:t>
          </a:r>
          <a:endParaRPr lang="cs-CZ" dirty="0"/>
        </a:p>
      </dgm:t>
    </dgm:pt>
    <dgm:pt modelId="{F78A262D-984B-4469-9B2B-27400F9B2C8F}" type="parTrans" cxnId="{9328C167-2E0A-43B9-9E9C-A89D489AF0F5}">
      <dgm:prSet/>
      <dgm:spPr/>
      <dgm:t>
        <a:bodyPr/>
        <a:lstStyle/>
        <a:p>
          <a:endParaRPr lang="cs-CZ"/>
        </a:p>
      </dgm:t>
    </dgm:pt>
    <dgm:pt modelId="{8B9B0E04-59CD-41BB-98B5-1E98DCE1DC36}" type="sibTrans" cxnId="{9328C167-2E0A-43B9-9E9C-A89D489AF0F5}">
      <dgm:prSet/>
      <dgm:spPr/>
      <dgm:t>
        <a:bodyPr/>
        <a:lstStyle/>
        <a:p>
          <a:endParaRPr lang="cs-CZ"/>
        </a:p>
      </dgm:t>
    </dgm:pt>
    <dgm:pt modelId="{ED70629E-733F-430C-B6E9-28FF12BE9F4E}">
      <dgm:prSet phldrT="[Text]"/>
      <dgm:spPr/>
      <dgm:t>
        <a:bodyPr/>
        <a:lstStyle/>
        <a:p>
          <a:r>
            <a:rPr lang="cs-CZ" dirty="0" smtClean="0"/>
            <a:t>petrklíč</a:t>
          </a:r>
          <a:endParaRPr lang="cs-CZ" dirty="0"/>
        </a:p>
      </dgm:t>
    </dgm:pt>
    <dgm:pt modelId="{AD906A44-4402-4AB3-A08C-8C8C7D003754}" type="parTrans" cxnId="{324D32BB-7BF0-4E9C-BDCA-A682B0B741C2}">
      <dgm:prSet/>
      <dgm:spPr/>
      <dgm:t>
        <a:bodyPr/>
        <a:lstStyle/>
        <a:p>
          <a:endParaRPr lang="cs-CZ"/>
        </a:p>
      </dgm:t>
    </dgm:pt>
    <dgm:pt modelId="{09342361-3706-4353-B29A-D185A9BA048F}" type="sibTrans" cxnId="{324D32BB-7BF0-4E9C-BDCA-A682B0B741C2}">
      <dgm:prSet/>
      <dgm:spPr/>
      <dgm:t>
        <a:bodyPr/>
        <a:lstStyle/>
        <a:p>
          <a:endParaRPr lang="cs-CZ"/>
        </a:p>
      </dgm:t>
    </dgm:pt>
    <dgm:pt modelId="{2C759089-B7CA-43A7-968E-D351D1ED0B42}">
      <dgm:prSet phldrT="[Text]" phldr="1"/>
      <dgm:spPr/>
      <dgm:t>
        <a:bodyPr/>
        <a:lstStyle/>
        <a:p>
          <a:endParaRPr lang="cs-CZ"/>
        </a:p>
      </dgm:t>
    </dgm:pt>
    <dgm:pt modelId="{303F96E7-847C-470A-8D17-15DFE5912B30}" type="parTrans" cxnId="{135C706A-FD5C-4FFF-806E-D56A1AD36E38}">
      <dgm:prSet/>
      <dgm:spPr/>
      <dgm:t>
        <a:bodyPr/>
        <a:lstStyle/>
        <a:p>
          <a:endParaRPr lang="cs-CZ"/>
        </a:p>
      </dgm:t>
    </dgm:pt>
    <dgm:pt modelId="{24C55794-440F-4C60-A145-6109A3E5B8C7}" type="sibTrans" cxnId="{135C706A-FD5C-4FFF-806E-D56A1AD36E38}">
      <dgm:prSet/>
      <dgm:spPr/>
      <dgm:t>
        <a:bodyPr/>
        <a:lstStyle/>
        <a:p>
          <a:endParaRPr lang="cs-CZ"/>
        </a:p>
      </dgm:t>
    </dgm:pt>
    <dgm:pt modelId="{B6A16401-5512-43E6-A939-53A8CB8B38F0}">
      <dgm:prSet phldrT="[Text]" custT="1"/>
      <dgm:spPr/>
      <dgm:t>
        <a:bodyPr/>
        <a:lstStyle/>
        <a:p>
          <a:r>
            <a:rPr lang="cs-CZ" sz="3600" dirty="0" smtClean="0">
              <a:solidFill>
                <a:srgbClr val="00B0F0"/>
              </a:solidFill>
            </a:rPr>
            <a:t>květiny</a:t>
          </a:r>
          <a:endParaRPr lang="cs-CZ" sz="3600" dirty="0">
            <a:solidFill>
              <a:srgbClr val="00B0F0"/>
            </a:solidFill>
          </a:endParaRPr>
        </a:p>
      </dgm:t>
    </dgm:pt>
    <dgm:pt modelId="{D6017012-A3DA-4BAD-A236-55BD2053E939}" type="parTrans" cxnId="{933A5DFA-FEA9-4A0A-83F1-B0C9650BDD38}">
      <dgm:prSet/>
      <dgm:spPr/>
      <dgm:t>
        <a:bodyPr/>
        <a:lstStyle/>
        <a:p>
          <a:endParaRPr lang="cs-CZ"/>
        </a:p>
      </dgm:t>
    </dgm:pt>
    <dgm:pt modelId="{0C4EF62F-4C00-497A-9552-0BED79AE598F}" type="sibTrans" cxnId="{933A5DFA-FEA9-4A0A-83F1-B0C9650BDD38}">
      <dgm:prSet/>
      <dgm:spPr/>
      <dgm:t>
        <a:bodyPr/>
        <a:lstStyle/>
        <a:p>
          <a:endParaRPr lang="cs-CZ"/>
        </a:p>
      </dgm:t>
    </dgm:pt>
    <dgm:pt modelId="{99C3E8C3-71DE-4448-B8C2-5E0A5C689330}" type="pres">
      <dgm:prSet presAssocID="{AF48C05F-C542-4642-8D56-1EA292C2754C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FDF0313-0C5D-4E13-8782-A4FBD9AC9D33}" type="pres">
      <dgm:prSet presAssocID="{AF48C05F-C542-4642-8D56-1EA292C2754C}" presName="ellipse" presStyleLbl="trBgShp" presStyleIdx="0" presStyleCnt="1"/>
      <dgm:spPr/>
    </dgm:pt>
    <dgm:pt modelId="{5E73C4E0-E595-4140-A450-67CA4070C9EF}" type="pres">
      <dgm:prSet presAssocID="{AF48C05F-C542-4642-8D56-1EA292C2754C}" presName="arrow1" presStyleLbl="fgShp" presStyleIdx="0" presStyleCnt="1"/>
      <dgm:spPr/>
    </dgm:pt>
    <dgm:pt modelId="{9F380F29-C950-4EF9-B181-0D36E6E4A3F6}" type="pres">
      <dgm:prSet presAssocID="{AF48C05F-C542-4642-8D56-1EA292C2754C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32BA2E-5BA0-41E8-B589-B6F5D78469D1}" type="pres">
      <dgm:prSet presAssocID="{ED70629E-733F-430C-B6E9-28FF12BE9F4E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C41D43-C022-4612-87ED-B155CF1C5FCC}" type="pres">
      <dgm:prSet presAssocID="{2C759089-B7CA-43A7-968E-D351D1ED0B42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D4F746-ED0A-4952-9780-66C6F6B343ED}" type="pres">
      <dgm:prSet presAssocID="{B6A16401-5512-43E6-A939-53A8CB8B38F0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844F2A-ECCA-4531-A104-10ADEB256E7C}" type="pres">
      <dgm:prSet presAssocID="{AF48C05F-C542-4642-8D56-1EA292C2754C}" presName="funnel" presStyleLbl="trAlignAcc1" presStyleIdx="0" presStyleCnt="1" custScaleY="99116"/>
      <dgm:spPr/>
    </dgm:pt>
  </dgm:ptLst>
  <dgm:cxnLst>
    <dgm:cxn modelId="{8460AFAB-DAA0-4701-9A62-BADFFC870B35}" type="presOf" srcId="{52122644-15C1-4384-8A85-55990C935E7F}" destId="{9DD4F746-ED0A-4952-9780-66C6F6B343ED}" srcOrd="0" destOrd="0" presId="urn:microsoft.com/office/officeart/2005/8/layout/funnel1"/>
    <dgm:cxn modelId="{65D6132C-F87F-4825-A051-C49366DACB6D}" type="presOf" srcId="{2C759089-B7CA-43A7-968E-D351D1ED0B42}" destId="{4132BA2E-5BA0-41E8-B589-B6F5D78469D1}" srcOrd="0" destOrd="0" presId="urn:microsoft.com/office/officeart/2005/8/layout/funnel1"/>
    <dgm:cxn modelId="{135C706A-FD5C-4FFF-806E-D56A1AD36E38}" srcId="{AF48C05F-C542-4642-8D56-1EA292C2754C}" destId="{2C759089-B7CA-43A7-968E-D351D1ED0B42}" srcOrd="2" destOrd="0" parTransId="{303F96E7-847C-470A-8D17-15DFE5912B30}" sibTransId="{24C55794-440F-4C60-A145-6109A3E5B8C7}"/>
    <dgm:cxn modelId="{B2286C4B-42A8-40B1-B992-842DC27E16F0}" type="presOf" srcId="{ED70629E-733F-430C-B6E9-28FF12BE9F4E}" destId="{AFC41D43-C022-4612-87ED-B155CF1C5FCC}" srcOrd="0" destOrd="0" presId="urn:microsoft.com/office/officeart/2005/8/layout/funnel1"/>
    <dgm:cxn modelId="{67611649-39C6-405D-A881-CA74EACCA271}" type="presOf" srcId="{B6A16401-5512-43E6-A939-53A8CB8B38F0}" destId="{9F380F29-C950-4EF9-B181-0D36E6E4A3F6}" srcOrd="0" destOrd="0" presId="urn:microsoft.com/office/officeart/2005/8/layout/funnel1"/>
    <dgm:cxn modelId="{933A5DFA-FEA9-4A0A-83F1-B0C9650BDD38}" srcId="{AF48C05F-C542-4642-8D56-1EA292C2754C}" destId="{B6A16401-5512-43E6-A939-53A8CB8B38F0}" srcOrd="3" destOrd="0" parTransId="{D6017012-A3DA-4BAD-A236-55BD2053E939}" sibTransId="{0C4EF62F-4C00-497A-9552-0BED79AE598F}"/>
    <dgm:cxn modelId="{9328C167-2E0A-43B9-9E9C-A89D489AF0F5}" srcId="{AF48C05F-C542-4642-8D56-1EA292C2754C}" destId="{52122644-15C1-4384-8A85-55990C935E7F}" srcOrd="0" destOrd="0" parTransId="{F78A262D-984B-4469-9B2B-27400F9B2C8F}" sibTransId="{8B9B0E04-59CD-41BB-98B5-1E98DCE1DC36}"/>
    <dgm:cxn modelId="{73A91F7D-E5CF-4180-8B2D-95933E9ACA78}" type="presOf" srcId="{AF48C05F-C542-4642-8D56-1EA292C2754C}" destId="{99C3E8C3-71DE-4448-B8C2-5E0A5C689330}" srcOrd="0" destOrd="0" presId="urn:microsoft.com/office/officeart/2005/8/layout/funnel1"/>
    <dgm:cxn modelId="{324D32BB-7BF0-4E9C-BDCA-A682B0B741C2}" srcId="{AF48C05F-C542-4642-8D56-1EA292C2754C}" destId="{ED70629E-733F-430C-B6E9-28FF12BE9F4E}" srcOrd="1" destOrd="0" parTransId="{AD906A44-4402-4AB3-A08C-8C8C7D003754}" sibTransId="{09342361-3706-4353-B29A-D185A9BA048F}"/>
    <dgm:cxn modelId="{754EECA4-4F6B-453A-9A7A-F53CBDE75CEC}" type="presParOf" srcId="{99C3E8C3-71DE-4448-B8C2-5E0A5C689330}" destId="{4FDF0313-0C5D-4E13-8782-A4FBD9AC9D33}" srcOrd="0" destOrd="0" presId="urn:microsoft.com/office/officeart/2005/8/layout/funnel1"/>
    <dgm:cxn modelId="{1AB6B5F2-EBC2-4F00-9966-3EB7FD17650E}" type="presParOf" srcId="{99C3E8C3-71DE-4448-B8C2-5E0A5C689330}" destId="{5E73C4E0-E595-4140-A450-67CA4070C9EF}" srcOrd="1" destOrd="0" presId="urn:microsoft.com/office/officeart/2005/8/layout/funnel1"/>
    <dgm:cxn modelId="{DBDE3F0B-4522-4E55-A59C-304617BE1893}" type="presParOf" srcId="{99C3E8C3-71DE-4448-B8C2-5E0A5C689330}" destId="{9F380F29-C950-4EF9-B181-0D36E6E4A3F6}" srcOrd="2" destOrd="0" presId="urn:microsoft.com/office/officeart/2005/8/layout/funnel1"/>
    <dgm:cxn modelId="{8FFD47E3-407A-4FD9-A7FB-4C317497DEF0}" type="presParOf" srcId="{99C3E8C3-71DE-4448-B8C2-5E0A5C689330}" destId="{4132BA2E-5BA0-41E8-B589-B6F5D78469D1}" srcOrd="3" destOrd="0" presId="urn:microsoft.com/office/officeart/2005/8/layout/funnel1"/>
    <dgm:cxn modelId="{5CDF9AB5-A4E7-40FE-BC5F-E1112FD4B021}" type="presParOf" srcId="{99C3E8C3-71DE-4448-B8C2-5E0A5C689330}" destId="{AFC41D43-C022-4612-87ED-B155CF1C5FCC}" srcOrd="4" destOrd="0" presId="urn:microsoft.com/office/officeart/2005/8/layout/funnel1"/>
    <dgm:cxn modelId="{D12A6FC7-83AB-4FAD-A91F-41F5659D5063}" type="presParOf" srcId="{99C3E8C3-71DE-4448-B8C2-5E0A5C689330}" destId="{9DD4F746-ED0A-4952-9780-66C6F6B343ED}" srcOrd="5" destOrd="0" presId="urn:microsoft.com/office/officeart/2005/8/layout/funnel1"/>
    <dgm:cxn modelId="{8DBBD286-CDDA-4BAF-A866-867ABFDEB75A}" type="presParOf" srcId="{99C3E8C3-71DE-4448-B8C2-5E0A5C689330}" destId="{AB844F2A-ECCA-4531-A104-10ADEB256E7C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8A9206-B24C-403E-B259-4B232C50402B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2F33A276-6729-4E04-8DD1-44F179441CA5}">
      <dgm:prSet phldrT="[Text]"/>
      <dgm:spPr/>
      <dgm:t>
        <a:bodyPr/>
        <a:lstStyle/>
        <a:p>
          <a:r>
            <a:rPr lang="cs-CZ" dirty="0" smtClean="0"/>
            <a:t>maminka</a:t>
          </a:r>
          <a:endParaRPr lang="cs-CZ" dirty="0"/>
        </a:p>
      </dgm:t>
    </dgm:pt>
    <dgm:pt modelId="{9B9EC8C0-5843-4519-A23D-BFDF8ADF7104}" type="parTrans" cxnId="{65417748-D423-4BA9-B902-398927676533}">
      <dgm:prSet/>
      <dgm:spPr/>
      <dgm:t>
        <a:bodyPr/>
        <a:lstStyle/>
        <a:p>
          <a:endParaRPr lang="cs-CZ"/>
        </a:p>
      </dgm:t>
    </dgm:pt>
    <dgm:pt modelId="{DDF40052-3C57-42FB-A57E-924A80EE4DEB}" type="sibTrans" cxnId="{65417748-D423-4BA9-B902-398927676533}">
      <dgm:prSet/>
      <dgm:spPr/>
      <dgm:t>
        <a:bodyPr/>
        <a:lstStyle/>
        <a:p>
          <a:endParaRPr lang="cs-CZ"/>
        </a:p>
      </dgm:t>
    </dgm:pt>
    <dgm:pt modelId="{C58BC385-6C37-4DEB-883E-E73F9415BB09}">
      <dgm:prSet phldrT="[Text]"/>
      <dgm:spPr/>
      <dgm:t>
        <a:bodyPr/>
        <a:lstStyle/>
        <a:p>
          <a:r>
            <a:rPr lang="cs-CZ" dirty="0" smtClean="0"/>
            <a:t>babička</a:t>
          </a:r>
          <a:endParaRPr lang="cs-CZ" dirty="0"/>
        </a:p>
      </dgm:t>
    </dgm:pt>
    <dgm:pt modelId="{90361DB3-563A-4EB7-A36B-9B3823313BC8}" type="parTrans" cxnId="{A76140FD-C58D-408A-8A48-1D9617355EEB}">
      <dgm:prSet/>
      <dgm:spPr/>
      <dgm:t>
        <a:bodyPr/>
        <a:lstStyle/>
        <a:p>
          <a:endParaRPr lang="cs-CZ"/>
        </a:p>
      </dgm:t>
    </dgm:pt>
    <dgm:pt modelId="{BAE1A63E-DDB5-4214-AEA2-CD82359C3791}" type="sibTrans" cxnId="{A76140FD-C58D-408A-8A48-1D9617355EEB}">
      <dgm:prSet/>
      <dgm:spPr/>
      <dgm:t>
        <a:bodyPr/>
        <a:lstStyle/>
        <a:p>
          <a:endParaRPr lang="cs-CZ"/>
        </a:p>
      </dgm:t>
    </dgm:pt>
    <dgm:pt modelId="{7C6ABDDD-5A67-49B4-8F98-33D7D1FB151F}">
      <dgm:prSet phldrT="[Text]" phldr="1"/>
      <dgm:spPr/>
      <dgm:t>
        <a:bodyPr/>
        <a:lstStyle/>
        <a:p>
          <a:endParaRPr lang="cs-CZ"/>
        </a:p>
      </dgm:t>
    </dgm:pt>
    <dgm:pt modelId="{58DED449-06D7-4BEC-A0FB-88BE0A7A2288}" type="parTrans" cxnId="{C712C563-51A3-4DAA-905F-7B57DAFC8A31}">
      <dgm:prSet/>
      <dgm:spPr/>
      <dgm:t>
        <a:bodyPr/>
        <a:lstStyle/>
        <a:p>
          <a:endParaRPr lang="cs-CZ"/>
        </a:p>
      </dgm:t>
    </dgm:pt>
    <dgm:pt modelId="{D4AB46DE-989E-4EF7-9548-C5DD92067B1C}" type="sibTrans" cxnId="{C712C563-51A3-4DAA-905F-7B57DAFC8A31}">
      <dgm:prSet/>
      <dgm:spPr/>
      <dgm:t>
        <a:bodyPr/>
        <a:lstStyle/>
        <a:p>
          <a:endParaRPr lang="cs-CZ"/>
        </a:p>
      </dgm:t>
    </dgm:pt>
    <dgm:pt modelId="{018C858D-DF3E-4513-BF98-441F3D990093}">
      <dgm:prSet phldrT="[Text]" custT="1"/>
      <dgm:spPr/>
      <dgm:t>
        <a:bodyPr/>
        <a:lstStyle/>
        <a:p>
          <a:r>
            <a:rPr lang="cs-CZ" sz="3600" dirty="0" smtClean="0">
              <a:solidFill>
                <a:srgbClr val="00B0F0"/>
              </a:solidFill>
            </a:rPr>
            <a:t>rodina</a:t>
          </a:r>
          <a:endParaRPr lang="cs-CZ" sz="3600" dirty="0">
            <a:solidFill>
              <a:srgbClr val="00B0F0"/>
            </a:solidFill>
          </a:endParaRPr>
        </a:p>
      </dgm:t>
    </dgm:pt>
    <dgm:pt modelId="{7AA653E6-D94A-4D9A-BA21-9A5B0F71524F}" type="parTrans" cxnId="{476B1F65-B8EB-44D3-B2B0-0113A719EC61}">
      <dgm:prSet/>
      <dgm:spPr/>
      <dgm:t>
        <a:bodyPr/>
        <a:lstStyle/>
        <a:p>
          <a:endParaRPr lang="cs-CZ"/>
        </a:p>
      </dgm:t>
    </dgm:pt>
    <dgm:pt modelId="{D4DDC52F-EF71-438E-9875-BF091BED7154}" type="sibTrans" cxnId="{476B1F65-B8EB-44D3-B2B0-0113A719EC61}">
      <dgm:prSet/>
      <dgm:spPr/>
      <dgm:t>
        <a:bodyPr/>
        <a:lstStyle/>
        <a:p>
          <a:endParaRPr lang="cs-CZ"/>
        </a:p>
      </dgm:t>
    </dgm:pt>
    <dgm:pt modelId="{1A17C7A2-A280-4646-ADCC-243A07350313}" type="pres">
      <dgm:prSet presAssocID="{9E8A9206-B24C-403E-B259-4B232C50402B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51374AF-EA96-448B-AEF6-D68CC79AABAE}" type="pres">
      <dgm:prSet presAssocID="{9E8A9206-B24C-403E-B259-4B232C50402B}" presName="ellipse" presStyleLbl="trBgShp" presStyleIdx="0" presStyleCnt="1"/>
      <dgm:spPr/>
    </dgm:pt>
    <dgm:pt modelId="{747C1AAC-A74A-4880-B118-5F3A54C686CE}" type="pres">
      <dgm:prSet presAssocID="{9E8A9206-B24C-403E-B259-4B232C50402B}" presName="arrow1" presStyleLbl="fgShp" presStyleIdx="0" presStyleCnt="1"/>
      <dgm:spPr/>
    </dgm:pt>
    <dgm:pt modelId="{ED378972-D5F2-4363-9EAC-7AB449BAF1FD}" type="pres">
      <dgm:prSet presAssocID="{9E8A9206-B24C-403E-B259-4B232C50402B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FEF9ED-BFB0-46ED-9C3D-425FE87B2E2C}" type="pres">
      <dgm:prSet presAssocID="{C58BC385-6C37-4DEB-883E-E73F9415BB09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C95116-8B44-4E41-B9B0-73FC787BF7DC}" type="pres">
      <dgm:prSet presAssocID="{7C6ABDDD-5A67-49B4-8F98-33D7D1FB151F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60A12F-598B-4A24-976E-F58E84C03FE5}" type="pres">
      <dgm:prSet presAssocID="{018C858D-DF3E-4513-BF98-441F3D99009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76B2A4-D22E-4854-8976-1DD7121D3DD5}" type="pres">
      <dgm:prSet presAssocID="{9E8A9206-B24C-403E-B259-4B232C50402B}" presName="funnel" presStyleLbl="trAlignAcc1" presStyleIdx="0" presStyleCnt="1"/>
      <dgm:spPr/>
    </dgm:pt>
  </dgm:ptLst>
  <dgm:cxnLst>
    <dgm:cxn modelId="{C712C563-51A3-4DAA-905F-7B57DAFC8A31}" srcId="{9E8A9206-B24C-403E-B259-4B232C50402B}" destId="{7C6ABDDD-5A67-49B4-8F98-33D7D1FB151F}" srcOrd="2" destOrd="0" parTransId="{58DED449-06D7-4BEC-A0FB-88BE0A7A2288}" sibTransId="{D4AB46DE-989E-4EF7-9548-C5DD92067B1C}"/>
    <dgm:cxn modelId="{7B546ECC-B433-44BF-B9F8-DB94FF6A486A}" type="presOf" srcId="{2F33A276-6729-4E04-8DD1-44F179441CA5}" destId="{A560A12F-598B-4A24-976E-F58E84C03FE5}" srcOrd="0" destOrd="0" presId="urn:microsoft.com/office/officeart/2005/8/layout/funnel1"/>
    <dgm:cxn modelId="{476B1F65-B8EB-44D3-B2B0-0113A719EC61}" srcId="{9E8A9206-B24C-403E-B259-4B232C50402B}" destId="{018C858D-DF3E-4513-BF98-441F3D990093}" srcOrd="3" destOrd="0" parTransId="{7AA653E6-D94A-4D9A-BA21-9A5B0F71524F}" sibTransId="{D4DDC52F-EF71-438E-9875-BF091BED7154}"/>
    <dgm:cxn modelId="{C35BE603-3F35-44CC-B87E-83BCA2CBCBA3}" type="presOf" srcId="{7C6ABDDD-5A67-49B4-8F98-33D7D1FB151F}" destId="{5EFEF9ED-BFB0-46ED-9C3D-425FE87B2E2C}" srcOrd="0" destOrd="0" presId="urn:microsoft.com/office/officeart/2005/8/layout/funnel1"/>
    <dgm:cxn modelId="{A76140FD-C58D-408A-8A48-1D9617355EEB}" srcId="{9E8A9206-B24C-403E-B259-4B232C50402B}" destId="{C58BC385-6C37-4DEB-883E-E73F9415BB09}" srcOrd="1" destOrd="0" parTransId="{90361DB3-563A-4EB7-A36B-9B3823313BC8}" sibTransId="{BAE1A63E-DDB5-4214-AEA2-CD82359C3791}"/>
    <dgm:cxn modelId="{BC70C2FF-5F46-47BF-97AF-F26F727791DA}" type="presOf" srcId="{018C858D-DF3E-4513-BF98-441F3D990093}" destId="{ED378972-D5F2-4363-9EAC-7AB449BAF1FD}" srcOrd="0" destOrd="0" presId="urn:microsoft.com/office/officeart/2005/8/layout/funnel1"/>
    <dgm:cxn modelId="{67A735FE-B96C-4DBF-9B89-BEC3CC96EB4B}" type="presOf" srcId="{C58BC385-6C37-4DEB-883E-E73F9415BB09}" destId="{56C95116-8B44-4E41-B9B0-73FC787BF7DC}" srcOrd="0" destOrd="0" presId="urn:microsoft.com/office/officeart/2005/8/layout/funnel1"/>
    <dgm:cxn modelId="{65417748-D423-4BA9-B902-398927676533}" srcId="{9E8A9206-B24C-403E-B259-4B232C50402B}" destId="{2F33A276-6729-4E04-8DD1-44F179441CA5}" srcOrd="0" destOrd="0" parTransId="{9B9EC8C0-5843-4519-A23D-BFDF8ADF7104}" sibTransId="{DDF40052-3C57-42FB-A57E-924A80EE4DEB}"/>
    <dgm:cxn modelId="{04A3A5E4-9D2D-4787-A9F0-EF79079F80E4}" type="presOf" srcId="{9E8A9206-B24C-403E-B259-4B232C50402B}" destId="{1A17C7A2-A280-4646-ADCC-243A07350313}" srcOrd="0" destOrd="0" presId="urn:microsoft.com/office/officeart/2005/8/layout/funnel1"/>
    <dgm:cxn modelId="{3A2CB571-511A-424D-8AD5-5ABD94466BE0}" type="presParOf" srcId="{1A17C7A2-A280-4646-ADCC-243A07350313}" destId="{751374AF-EA96-448B-AEF6-D68CC79AABAE}" srcOrd="0" destOrd="0" presId="urn:microsoft.com/office/officeart/2005/8/layout/funnel1"/>
    <dgm:cxn modelId="{B46C1741-DC75-47F9-B605-906956B895DF}" type="presParOf" srcId="{1A17C7A2-A280-4646-ADCC-243A07350313}" destId="{747C1AAC-A74A-4880-B118-5F3A54C686CE}" srcOrd="1" destOrd="0" presId="urn:microsoft.com/office/officeart/2005/8/layout/funnel1"/>
    <dgm:cxn modelId="{9D762A14-0012-44DA-A1C1-346387CF45E8}" type="presParOf" srcId="{1A17C7A2-A280-4646-ADCC-243A07350313}" destId="{ED378972-D5F2-4363-9EAC-7AB449BAF1FD}" srcOrd="2" destOrd="0" presId="urn:microsoft.com/office/officeart/2005/8/layout/funnel1"/>
    <dgm:cxn modelId="{6E924F26-0D6F-4700-BD6D-000EA26D07AA}" type="presParOf" srcId="{1A17C7A2-A280-4646-ADCC-243A07350313}" destId="{5EFEF9ED-BFB0-46ED-9C3D-425FE87B2E2C}" srcOrd="3" destOrd="0" presId="urn:microsoft.com/office/officeart/2005/8/layout/funnel1"/>
    <dgm:cxn modelId="{8ACE5561-8976-4112-B06E-9662FE4F5CCE}" type="presParOf" srcId="{1A17C7A2-A280-4646-ADCC-243A07350313}" destId="{56C95116-8B44-4E41-B9B0-73FC787BF7DC}" srcOrd="4" destOrd="0" presId="urn:microsoft.com/office/officeart/2005/8/layout/funnel1"/>
    <dgm:cxn modelId="{93ECD4C7-95A9-494B-8964-30563404560A}" type="presParOf" srcId="{1A17C7A2-A280-4646-ADCC-243A07350313}" destId="{A560A12F-598B-4A24-976E-F58E84C03FE5}" srcOrd="5" destOrd="0" presId="urn:microsoft.com/office/officeart/2005/8/layout/funnel1"/>
    <dgm:cxn modelId="{D0C3E82F-D1AE-4B06-B759-2DE9DFF5FFBC}" type="presParOf" srcId="{1A17C7A2-A280-4646-ADCC-243A07350313}" destId="{DA76B2A4-D22E-4854-8976-1DD7121D3DD5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F0313-0C5D-4E13-8782-A4FBD9AC9D33}">
      <dsp:nvSpPr>
        <dsp:cNvPr id="0" name=""/>
        <dsp:cNvSpPr/>
      </dsp:nvSpPr>
      <dsp:spPr>
        <a:xfrm>
          <a:off x="713093" y="485874"/>
          <a:ext cx="2605921" cy="905002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73C4E0-E595-4140-A450-67CA4070C9EF}">
      <dsp:nvSpPr>
        <dsp:cNvPr id="0" name=""/>
        <dsp:cNvSpPr/>
      </dsp:nvSpPr>
      <dsp:spPr>
        <a:xfrm>
          <a:off x="1767582" y="2701917"/>
          <a:ext cx="505023" cy="323215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380F29-C950-4EF9-B181-0D36E6E4A3F6}">
      <dsp:nvSpPr>
        <dsp:cNvPr id="0" name=""/>
        <dsp:cNvSpPr/>
      </dsp:nvSpPr>
      <dsp:spPr>
        <a:xfrm>
          <a:off x="808037" y="2960489"/>
          <a:ext cx="2424112" cy="606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00B0F0"/>
              </a:solidFill>
            </a:rPr>
            <a:t>květiny</a:t>
          </a:r>
          <a:endParaRPr lang="cs-CZ" sz="3600" kern="1200" dirty="0">
            <a:solidFill>
              <a:srgbClr val="00B0F0"/>
            </a:solidFill>
          </a:endParaRPr>
        </a:p>
      </dsp:txBody>
      <dsp:txXfrm>
        <a:off x="808037" y="2960489"/>
        <a:ext cx="2424112" cy="606028"/>
      </dsp:txXfrm>
    </dsp:sp>
    <dsp:sp modelId="{4132BA2E-5BA0-41E8-B589-B6F5D78469D1}">
      <dsp:nvSpPr>
        <dsp:cNvPr id="0" name=""/>
        <dsp:cNvSpPr/>
      </dsp:nvSpPr>
      <dsp:spPr>
        <a:xfrm>
          <a:off x="1660517" y="1460772"/>
          <a:ext cx="909042" cy="9090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793643" y="1593898"/>
        <a:ext cx="642790" cy="642790"/>
      </dsp:txXfrm>
    </dsp:sp>
    <dsp:sp modelId="{AFC41D43-C022-4612-87ED-B155CF1C5FCC}">
      <dsp:nvSpPr>
        <dsp:cNvPr id="0" name=""/>
        <dsp:cNvSpPr/>
      </dsp:nvSpPr>
      <dsp:spPr>
        <a:xfrm>
          <a:off x="1010046" y="778788"/>
          <a:ext cx="909042" cy="909042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petrklíč</a:t>
          </a:r>
          <a:endParaRPr lang="cs-CZ" sz="1500" kern="1200" dirty="0"/>
        </a:p>
      </dsp:txBody>
      <dsp:txXfrm>
        <a:off x="1143172" y="911914"/>
        <a:ext cx="642790" cy="642790"/>
      </dsp:txXfrm>
    </dsp:sp>
    <dsp:sp modelId="{9DD4F746-ED0A-4952-9780-66C6F6B343ED}">
      <dsp:nvSpPr>
        <dsp:cNvPr id="0" name=""/>
        <dsp:cNvSpPr/>
      </dsp:nvSpPr>
      <dsp:spPr>
        <a:xfrm>
          <a:off x="1939290" y="559002"/>
          <a:ext cx="909042" cy="909042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narcis</a:t>
          </a:r>
          <a:endParaRPr lang="cs-CZ" sz="1500" kern="1200" dirty="0"/>
        </a:p>
      </dsp:txBody>
      <dsp:txXfrm>
        <a:off x="2072416" y="692128"/>
        <a:ext cx="642790" cy="642790"/>
      </dsp:txXfrm>
    </dsp:sp>
    <dsp:sp modelId="{AB844F2A-ECCA-4531-A104-10ADEB256E7C}">
      <dsp:nvSpPr>
        <dsp:cNvPr id="0" name=""/>
        <dsp:cNvSpPr/>
      </dsp:nvSpPr>
      <dsp:spPr>
        <a:xfrm>
          <a:off x="606028" y="384769"/>
          <a:ext cx="2828131" cy="224250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374AF-EA96-448B-AEF6-D68CC79AABAE}">
      <dsp:nvSpPr>
        <dsp:cNvPr id="0" name=""/>
        <dsp:cNvSpPr/>
      </dsp:nvSpPr>
      <dsp:spPr>
        <a:xfrm>
          <a:off x="713373" y="490291"/>
          <a:ext cx="2606944" cy="905357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7C1AAC-A74A-4880-B118-5F3A54C686CE}">
      <dsp:nvSpPr>
        <dsp:cNvPr id="0" name=""/>
        <dsp:cNvSpPr/>
      </dsp:nvSpPr>
      <dsp:spPr>
        <a:xfrm>
          <a:off x="1768276" y="2707205"/>
          <a:ext cx="505221" cy="323342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78972-D5F2-4363-9EAC-7AB449BAF1FD}">
      <dsp:nvSpPr>
        <dsp:cNvPr id="0" name=""/>
        <dsp:cNvSpPr/>
      </dsp:nvSpPr>
      <dsp:spPr>
        <a:xfrm>
          <a:off x="808354" y="2965878"/>
          <a:ext cx="2425065" cy="606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00B0F0"/>
              </a:solidFill>
            </a:rPr>
            <a:t>rodina</a:t>
          </a:r>
          <a:endParaRPr lang="cs-CZ" sz="3600" kern="1200" dirty="0">
            <a:solidFill>
              <a:srgbClr val="00B0F0"/>
            </a:solidFill>
          </a:endParaRPr>
        </a:p>
      </dsp:txBody>
      <dsp:txXfrm>
        <a:off x="808354" y="2965878"/>
        <a:ext cx="2425065" cy="606266"/>
      </dsp:txXfrm>
    </dsp:sp>
    <dsp:sp modelId="{5EFEF9ED-BFB0-46ED-9C3D-425FE87B2E2C}">
      <dsp:nvSpPr>
        <dsp:cNvPr id="0" name=""/>
        <dsp:cNvSpPr/>
      </dsp:nvSpPr>
      <dsp:spPr>
        <a:xfrm>
          <a:off x="1661169" y="1465571"/>
          <a:ext cx="909399" cy="90939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794347" y="1598749"/>
        <a:ext cx="643043" cy="643043"/>
      </dsp:txXfrm>
    </dsp:sp>
    <dsp:sp modelId="{56C95116-8B44-4E41-B9B0-73FC787BF7DC}">
      <dsp:nvSpPr>
        <dsp:cNvPr id="0" name=""/>
        <dsp:cNvSpPr/>
      </dsp:nvSpPr>
      <dsp:spPr>
        <a:xfrm>
          <a:off x="1010443" y="783320"/>
          <a:ext cx="909399" cy="909399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babička</a:t>
          </a:r>
          <a:endParaRPr lang="cs-CZ" sz="1200" kern="1200" dirty="0"/>
        </a:p>
      </dsp:txBody>
      <dsp:txXfrm>
        <a:off x="1143621" y="916498"/>
        <a:ext cx="643043" cy="643043"/>
      </dsp:txXfrm>
    </dsp:sp>
    <dsp:sp modelId="{A560A12F-598B-4A24-976E-F58E84C03FE5}">
      <dsp:nvSpPr>
        <dsp:cNvPr id="0" name=""/>
        <dsp:cNvSpPr/>
      </dsp:nvSpPr>
      <dsp:spPr>
        <a:xfrm>
          <a:off x="1940052" y="563447"/>
          <a:ext cx="909399" cy="909399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maminka</a:t>
          </a:r>
          <a:endParaRPr lang="cs-CZ" sz="1200" kern="1200" dirty="0"/>
        </a:p>
      </dsp:txBody>
      <dsp:txXfrm>
        <a:off x="2073230" y="696625"/>
        <a:ext cx="643043" cy="643043"/>
      </dsp:txXfrm>
    </dsp:sp>
    <dsp:sp modelId="{DA76B2A4-D22E-4854-8976-1DD7121D3DD5}">
      <dsp:nvSpPr>
        <dsp:cNvPr id="0" name=""/>
        <dsp:cNvSpPr/>
      </dsp:nvSpPr>
      <dsp:spPr>
        <a:xfrm>
          <a:off x="606266" y="379142"/>
          <a:ext cx="2829242" cy="226339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76871"/>
            <a:ext cx="7772400" cy="2160241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Jazyk a jazyková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komunikace</a:t>
            </a:r>
            <a:b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Český jazyk 2.ročník</a:t>
            </a:r>
            <a:b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 Slova nadřazená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Mgr. Iva Štancíková</a:t>
            </a:r>
            <a:b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VY_32_INOVACE_13_slova_nadrazena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13176"/>
            <a:ext cx="6400800" cy="625624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475656" y="332656"/>
            <a:ext cx="6408712" cy="18722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753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obrázky, které sem </a:t>
            </a:r>
            <a:r>
              <a:rPr lang="cs-CZ" dirty="0" smtClean="0">
                <a:solidFill>
                  <a:srgbClr val="C00000"/>
                </a:solidFill>
              </a:rPr>
              <a:t>nepatří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5"/>
            <a:ext cx="2556000" cy="1959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06122"/>
            <a:ext cx="2052000" cy="1629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620" y="1628815"/>
            <a:ext cx="3528000" cy="2825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269" y="3841066"/>
            <a:ext cx="1656000" cy="249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81053"/>
            <a:ext cx="1512000" cy="2250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60821" y="2967335"/>
            <a:ext cx="44223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Školní potřeby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514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S</a:t>
            </a:r>
            <a:r>
              <a:rPr lang="cs-CZ" dirty="0" smtClean="0"/>
              <a:t>lova </a:t>
            </a:r>
            <a:r>
              <a:rPr lang="cs-CZ" dirty="0" smtClean="0">
                <a:solidFill>
                  <a:srgbClr val="00B0F0"/>
                </a:solidFill>
              </a:rPr>
              <a:t>nadřazená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Slova</a:t>
            </a:r>
            <a:r>
              <a:rPr lang="cs-CZ" dirty="0" smtClean="0">
                <a:solidFill>
                  <a:srgbClr val="92D050"/>
                </a:solidFill>
              </a:rPr>
              <a:t> souřadná</a:t>
            </a:r>
            <a:r>
              <a:rPr lang="cs-CZ" dirty="0"/>
              <a:t>.</a:t>
            </a: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88454108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Urči, které sem </a:t>
            </a:r>
            <a:r>
              <a:rPr lang="cs-CZ" dirty="0" smtClean="0">
                <a:solidFill>
                  <a:srgbClr val="FFC000"/>
                </a:solidFill>
              </a:rPr>
              <a:t>nepatří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817081925"/>
              </p:ext>
            </p:extLst>
          </p:nvPr>
        </p:nvGraphicFramePr>
        <p:xfrm>
          <a:off x="4645025" y="2174875"/>
          <a:ext cx="4041775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347864" y="45091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květináč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1490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zahradník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87845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pampeliška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40050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teta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433374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5063118"/>
            <a:ext cx="1512168" cy="382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soused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1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611898"/>
              </p:ext>
            </p:extLst>
          </p:nvPr>
        </p:nvGraphicFramePr>
        <p:xfrm>
          <a:off x="1475656" y="1397000"/>
          <a:ext cx="6144344" cy="267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944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000" b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 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98719"/>
            <a:ext cx="3024000" cy="2299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1560" y="4293096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Monika nakupovala?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0824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</a:t>
            </a:r>
            <a:endParaRPr lang="cs-CZ" dirty="0" smtClean="0"/>
          </a:p>
          <a:p>
            <a:r>
              <a:rPr lang="cs-CZ" dirty="0" smtClean="0"/>
              <a:t>Hradiště </a:t>
            </a:r>
            <a:r>
              <a:rPr lang="cs-CZ" dirty="0"/>
              <a:t>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druhý</a:t>
            </a:r>
            <a:endParaRPr lang="cs-CZ" dirty="0"/>
          </a:p>
          <a:p>
            <a:r>
              <a:rPr lang="cs-CZ" dirty="0"/>
              <a:t>Vzdělávací oblast: Jazyk a jazyková komunikace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Český jazyk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slovní okruhy – slova nadřazená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Slova nadřazená</a:t>
            </a:r>
            <a:endParaRPr lang="cs-CZ" dirty="0"/>
          </a:p>
          <a:p>
            <a:r>
              <a:rPr lang="cs-CZ" dirty="0"/>
              <a:t>DUM byl vytvořen jako materiál pro </a:t>
            </a:r>
            <a:r>
              <a:rPr lang="cs-CZ" dirty="0" smtClean="0"/>
              <a:t>výklad učiva a </a:t>
            </a:r>
            <a:r>
              <a:rPr lang="cs-CZ" dirty="0"/>
              <a:t>rozšiřování slovní zásoby.</a:t>
            </a:r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</a:t>
            </a:r>
            <a:r>
              <a:rPr lang="cs-CZ" dirty="0" smtClean="0"/>
              <a:t>procvičování </a:t>
            </a:r>
            <a:r>
              <a:rPr lang="cs-CZ" dirty="0"/>
              <a:t>pomocí pracovního listu.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492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Zdroje: Použité obrázky pocházejí z databáze </a:t>
            </a:r>
            <a:r>
              <a:rPr lang="cs-CZ" dirty="0" smtClean="0"/>
              <a:t>obrázků</a:t>
            </a:r>
            <a:r>
              <a:rPr lang="cs-CZ" dirty="0"/>
              <a:t> 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5501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79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Jazyk a jazyková komunikace Český jazyk 2.ročník  Slova nadřazená Mgr. Iva Štancíková VY_32_INOVACE_13_slova_nadrazena</vt:lpstr>
      <vt:lpstr>Vyber obrázky, které sem nepatří</vt:lpstr>
      <vt:lpstr> Slova nadřazená</vt:lpstr>
      <vt:lpstr>Prezentace aplikace PowerPoint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Slova nadřazená Mgr. Iva Štancíková VY_32_INOVACE_slovanadrazena_02/ll</dc:title>
  <dc:creator>Tabule</dc:creator>
  <cp:lastModifiedBy>Tabule</cp:lastModifiedBy>
  <cp:revision>10</cp:revision>
  <cp:lastPrinted>2012-02-28T16:21:37Z</cp:lastPrinted>
  <dcterms:created xsi:type="dcterms:W3CDTF">2011-08-09T08:02:25Z</dcterms:created>
  <dcterms:modified xsi:type="dcterms:W3CDTF">2012-03-01T13:52:00Z</dcterms:modified>
</cp:coreProperties>
</file>