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C0445DAE-EBBD-4AC1-B056-7D62B20A187E}" type="datetimeFigureOut">
              <a:rPr lang="cs-CZ"/>
              <a:pPr/>
              <a:t>15.6.2012</a:t>
            </a:fld>
            <a:endParaRPr lang="cs-CZ"/>
          </a:p>
        </p:txBody>
      </p:sp>
      <p:sp>
        <p:nvSpPr>
          <p:cNvPr id="1843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698E042A-6466-4B14-A5FF-22663E4971E6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http://office.microsoft.com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80964-A2DE-4CAA-9D94-0B2F6CB49695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31360-BE5E-4484-9687-1E4E4525B2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0070A-A3D7-486F-9685-C7AD3C2872BC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79879-DB43-4A72-AF3F-D4FBE7A636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19887-C00E-47B0-888F-1CAA34F0A081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422E4-1C0F-4100-A990-2D274084AC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EA404-679E-4A25-B3BA-8FEF41A75EC1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294D8-2112-481E-93A9-9BB9729A7F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38902-5D88-4B31-A315-AF4ECD36F9EF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4E750-32B7-4BFC-A60A-499000ECCF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385F9-071F-40F5-B5C3-714BEA7B60C2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D53B3-9B29-4860-BBAE-3209E4C9A1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0E90-FC6F-4863-A19B-BD8AB087E2BC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BC2F8-AAE8-493D-99EE-DFC032CC77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94B49-F272-43AD-83E6-FCA54BFDA30F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8D5DF-52A6-4182-ACF5-DD16E9E99F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3FCF7-27C6-4DA0-B307-AB238EAAEA1D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97BF7-C971-4C62-AFF9-E9E0605A7B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576CF-C090-4A63-928D-ADA8BB54090B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1FE6E-4C30-432A-8A75-42FF80BF5F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A1D5F-9BEB-47EF-B869-94C5CCF8967B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4700D-F205-4190-A3EC-2578E8AA7A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D425D08-4002-4D13-AB75-F6787A583A35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6A15260-D935-46B5-B092-7C8BD9F5B3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25538"/>
            <a:ext cx="7772400" cy="247491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 err="1"/>
              <a:t>Mgr.Iva</a:t>
            </a:r>
            <a:r>
              <a:rPr lang="cs-CZ" sz="4000" dirty="0"/>
              <a:t> </a:t>
            </a:r>
            <a:r>
              <a:rPr lang="cs-CZ" sz="4000" dirty="0" err="1"/>
              <a:t>Štancíková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Matematika 2.ročník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Matematika a její aplikace</a:t>
            </a:r>
            <a:r>
              <a:rPr lang="cs-CZ"/>
              <a:t/>
            </a:r>
            <a:br>
              <a:rPr lang="cs-CZ"/>
            </a:br>
            <a:r>
              <a:rPr lang="cs-CZ" smtClean="0">
                <a:solidFill>
                  <a:srgbClr val="000000"/>
                </a:solidFill>
                <a:latin typeface="Candara" pitchFamily="34"/>
                <a:ea typeface="HG Mincho Light J" pitchFamily="2"/>
                <a:cs typeface="Arial Unicode MS" pitchFamily="2"/>
              </a:rPr>
              <a:t>VY_32_INOVACE_delenido5_04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600450"/>
            <a:ext cx="734377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Dělení 2</a:t>
            </a:r>
          </a:p>
        </p:txBody>
      </p:sp>
      <p:pic>
        <p:nvPicPr>
          <p:cNvPr id="14338" name="Picture 2" descr="C:\Users\tabule\AppData\Local\Microsoft\Windows\Temporary Internet Files\Content.IE5\GHYDP2EV\MP900174953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412875"/>
            <a:ext cx="3657600" cy="2438400"/>
          </a:xfrm>
        </p:spPr>
      </p:pic>
      <p:pic>
        <p:nvPicPr>
          <p:cNvPr id="14339" name="Picture 3" descr="C:\Users\tabule\AppData\Local\Microsoft\Windows\Temporary Internet Files\Content.IE5\GHYDP2EV\MP900174953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484313"/>
            <a:ext cx="36576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 descr="C:\Users\tabule\AppData\Local\Microsoft\Windows\Temporary Internet Files\Content.IE5\GHYDP2EV\MP900174953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3938588"/>
            <a:ext cx="36576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ovéPole 3"/>
          <p:cNvSpPr txBox="1">
            <a:spLocks noChangeArrowheads="1"/>
          </p:cNvSpPr>
          <p:nvPr/>
        </p:nvSpPr>
        <p:spPr bwMode="auto">
          <a:xfrm>
            <a:off x="900113" y="5157788"/>
            <a:ext cx="2395537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5400">
                <a:latin typeface="Calibri" pitchFamily="34" charset="0"/>
              </a:rPr>
              <a:t>6 : 2 =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Dělení 3</a:t>
            </a:r>
          </a:p>
        </p:txBody>
      </p:sp>
      <p:pic>
        <p:nvPicPr>
          <p:cNvPr id="15362" name="Picture 2" descr="C:\Users\tabule\AppData\Local\Microsoft\Windows\Temporary Internet Files\Content.IE5\1KGHW1D5\MP900426647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27138" y="1600200"/>
            <a:ext cx="2916237" cy="1973263"/>
          </a:xfrm>
        </p:spPr>
      </p:pic>
      <p:pic>
        <p:nvPicPr>
          <p:cNvPr id="15363" name="Picture 3" descr="C:\Users\tabule\AppData\Local\Microsoft\Windows\Temporary Internet Files\Content.IE5\1KGHW1D5\MP900426647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4913" y="620713"/>
            <a:ext cx="2376487" cy="224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C:\Users\tabule\AppData\Local\Microsoft\Windows\Temporary Internet Files\Content.IE5\1KGHW1D5\MP900426647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8425" y="3225800"/>
            <a:ext cx="2244725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ovéPole 3"/>
          <p:cNvSpPr txBox="1">
            <a:spLocks noChangeArrowheads="1"/>
          </p:cNvSpPr>
          <p:nvPr/>
        </p:nvSpPr>
        <p:spPr bwMode="auto">
          <a:xfrm>
            <a:off x="2124075" y="5373688"/>
            <a:ext cx="2854325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6000">
                <a:latin typeface="Calibri" pitchFamily="34" charset="0"/>
              </a:rPr>
              <a:t>12 : 3= 4</a:t>
            </a:r>
          </a:p>
        </p:txBody>
      </p:sp>
      <p:pic>
        <p:nvPicPr>
          <p:cNvPr id="15366" name="Picture 4" descr="C:\Users\tabule\AppData\Local\Microsoft\Windows\Temporary Internet Files\Content.IE5\1KGHW1D5\MP900426647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67175" y="2565400"/>
            <a:ext cx="2243138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Dělení 4</a:t>
            </a: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765175"/>
            <a:ext cx="3708400" cy="2663825"/>
          </a:xfrm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1268413"/>
            <a:ext cx="3006725" cy="216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789363"/>
            <a:ext cx="310673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ovéPole 3"/>
          <p:cNvSpPr txBox="1">
            <a:spLocks noChangeArrowheads="1"/>
          </p:cNvSpPr>
          <p:nvPr/>
        </p:nvSpPr>
        <p:spPr bwMode="auto">
          <a:xfrm>
            <a:off x="5148263" y="4905375"/>
            <a:ext cx="30305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6000">
                <a:latin typeface="Calibri" pitchFamily="34" charset="0"/>
              </a:rPr>
              <a:t>12 : 4 =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Čtveřice příkladů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2600" y="1825625"/>
            <a:ext cx="8229600" cy="45259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3 . 4  =  12   4 . 3 = 12     2 . 4  = 8     4 . 2 = 8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12: 4  =  3    12 : 3 = 4     8 :  4 = 2     8 : 2 = 4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5 .2 = 10      2 .5  = 10     3 . 5 = 15   5 . 3 = 15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10 : 2 = 5    10 : 5 =  2     15 : 3 = 5   15 : 5 = 3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tabule\AppData\Local\Microsoft\Windows\Temporary Internet Files\Content.IE5\8RFGPQX4\MM900283572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0313" y="2276475"/>
            <a:ext cx="131445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tabule\AppData\Local\Microsoft\Windows\Temporary Internet Files\Content.IE5\8RFGPQX4\MM900283572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9188" y="2859088"/>
            <a:ext cx="131445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C:\Users\tabule\AppData\Local\Microsoft\Windows\Temporary Internet Files\Content.IE5\8RFGPQX4\MM900283572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0288" y="3933825"/>
            <a:ext cx="131445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C:\Users\tabule\AppData\Local\Microsoft\Windows\Temporary Internet Files\Content.IE5\8RFGPQX4\MM900283572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0" y="4581525"/>
            <a:ext cx="131445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C:\Users\tabule\AppData\Local\Microsoft\Windows\Temporary Internet Files\Content.IE5\8RFGPQX4\MM900283572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4581525"/>
            <a:ext cx="131445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 descr="C:\Users\tabule\AppData\Local\Microsoft\Windows\Temporary Internet Files\Content.IE5\8RFGPQX4\MM900283572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91388" y="3825875"/>
            <a:ext cx="131445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0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22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26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76</Words>
  <Application>Microsoft Office PowerPoint</Application>
  <PresentationFormat>Předvádění na obrazovce (4:3)</PresentationFormat>
  <Paragraphs>15</Paragraphs>
  <Slides>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1" baseType="lpstr">
      <vt:lpstr>Calibri</vt:lpstr>
      <vt:lpstr>Arial</vt:lpstr>
      <vt:lpstr>Candara</vt:lpstr>
      <vt:lpstr>HG Mincho Light J</vt:lpstr>
      <vt:lpstr>Arial Unicode MS</vt:lpstr>
      <vt:lpstr>Motiv sady Office</vt:lpstr>
      <vt:lpstr>Mgr.Iva Štancíková Matematika 2.ročník Matematika a její aplikace VY_32_INOVACE_delenido5_04</vt:lpstr>
      <vt:lpstr>Dělení 2</vt:lpstr>
      <vt:lpstr>Dělení 3</vt:lpstr>
      <vt:lpstr>Dělení 4</vt:lpstr>
      <vt:lpstr>Čtveřice příkladů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Mgr.Iva Štancíková Matematika 2.ročník Matematika a její aplikace VY_32_INOVACE_delenido5_02</dc:title>
  <dc:creator>Tabule</dc:creator>
  <cp:lastModifiedBy>Maminka</cp:lastModifiedBy>
  <cp:revision>7</cp:revision>
  <dcterms:created xsi:type="dcterms:W3CDTF">2011-06-09T11:26:01Z</dcterms:created>
  <dcterms:modified xsi:type="dcterms:W3CDTF">2012-06-15T06:45:20Z</dcterms:modified>
</cp:coreProperties>
</file>