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8" r:id="rId2"/>
    <p:sldId id="259" r:id="rId3"/>
    <p:sldId id="260" r:id="rId4"/>
    <p:sldId id="261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01701075-9D2F-4B41-A942-9E25BA7A4410}" type="datetimeFigureOut">
              <a:rPr lang="cs-CZ"/>
              <a:pPr/>
              <a:t>15.6.2012</a:t>
            </a:fld>
            <a:endParaRPr lang="cs-CZ"/>
          </a:p>
        </p:txBody>
      </p:sp>
      <p:sp>
        <p:nvSpPr>
          <p:cNvPr id="174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DA74E77F-852B-4079-9C72-CB6E8EE118DC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http://office.microsoft.com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http://office.microsoft.com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CFC24-B68C-4699-AD39-37EDD6FBFF98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7C853-AADA-4ABB-8222-7A28AA7B92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48AB3-AA61-4724-8B2B-AA0AEDAAA263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B0526-CA13-4BFF-9A0E-8A0A88CD32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54779-CC65-4F33-BB91-0EA8932AE098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23683-ADED-4A07-A658-E50D1DB3F5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AD17E-BB08-48A5-A18E-242F13B6F5B3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9B5F1-7BF4-4F29-B01B-5BEF266248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03453-A0AB-4CAF-9E0C-3D44A593432A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6CD00-B1A6-4185-975A-891C8FEB14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0CA3F-33FD-49FF-B842-FFD020ED147C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63359-6BE3-493A-A265-DF1EE0602F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388C6-B176-4F30-9F1A-942DB9AE9DBA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6F8AB-BEED-41E1-9181-6B071A5060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26E47-BA4C-45BD-AD39-05FE3401B83A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77F5E-C475-4D42-8DB6-3C7AA60395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90B51-5E69-4A29-BCEE-F754DAA57F1B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1C301-8A0F-4A0B-AB5E-8A14A4A099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76638-F646-4667-85F1-528BC11ECBD6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6DA65-5127-48FE-875E-D1E781DDE4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C37DD-6759-4D41-BB3E-D2F983DE0135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B4061-950B-42B7-BCA2-81AD8644A6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F3984A5-74EF-4246-AA74-CD67D48BA88B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7DF9AC6-CC87-4EDC-9968-2CFBA708CF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err="1" smtClean="0"/>
              <a:t>Mgr.Iva</a:t>
            </a:r>
            <a:r>
              <a:rPr lang="cs-CZ" dirty="0" smtClean="0"/>
              <a:t> </a:t>
            </a:r>
            <a:r>
              <a:rPr lang="cs-CZ" dirty="0" err="1" smtClean="0"/>
              <a:t>Štancíková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Matematika 3.ročník</a:t>
            </a:r>
            <a:endParaRPr lang="cs-CZ" dirty="0"/>
          </a:p>
        </p:txBody>
      </p:sp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Matematika a její aplikace</a:t>
            </a:r>
          </a:p>
          <a:p>
            <a:r>
              <a:rPr lang="cs-CZ" sz="2800" smtClean="0">
                <a:solidFill>
                  <a:srgbClr val="000000"/>
                </a:solidFill>
                <a:latin typeface="Candara" pitchFamily="34" charset="0"/>
                <a:ea typeface="HG Mincho Light J"/>
                <a:cs typeface="Arial Unicode MS" pitchFamily="34" charset="-128"/>
              </a:rPr>
              <a:t>VY_32_INOVACE_nasobenidesitkamistovkami_05</a:t>
            </a:r>
          </a:p>
          <a:p>
            <a:endParaRPr lang="cs-CZ" smtClean="0"/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3600450"/>
            <a:ext cx="6767512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Násobení desítkami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08525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1.10 = 10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2.10 = 20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3.10 = 30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4.10 = 40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5.10 = 50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6.10 = 60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7.10 = 70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8.10 = 80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9.10 = 90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10.10 = 100</a:t>
            </a:r>
            <a:endParaRPr lang="cs-CZ" dirty="0"/>
          </a:p>
        </p:txBody>
      </p:sp>
      <p:pic>
        <p:nvPicPr>
          <p:cNvPr id="14339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146675" y="1600200"/>
            <a:ext cx="3041650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Násobení stovkami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1438"/>
            <a:ext cx="4038600" cy="511175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1.100 = 100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2.100 = 200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3.100 = 300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4.100 = 400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5.100 = 500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6.100 = 600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7.100 = 700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8.100 = 800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9.100 = 900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10.100 = 1000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15363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648200" y="1843088"/>
            <a:ext cx="4038600" cy="40386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Vyzkoušej se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5.10 =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5.100 =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10.100 =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100. 6 =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4. 10 =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100. 8 =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100.10 =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600" dirty="0" smtClean="0"/>
              <a:t>40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dirty="0" smtClean="0">
                <a:solidFill>
                  <a:schemeClr val="accent6">
                    <a:lumMod val="75000"/>
                  </a:schemeClr>
                </a:solidFill>
              </a:rPr>
              <a:t>600    </a:t>
            </a:r>
            <a:endParaRPr lang="cs-CZ" sz="4400" dirty="0">
              <a:solidFill>
                <a:schemeClr val="accent6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 </a:t>
            </a:r>
            <a:r>
              <a:rPr lang="cs-CZ" sz="6000" dirty="0" smtClean="0">
                <a:solidFill>
                  <a:srgbClr val="C00000"/>
                </a:solidFill>
              </a:rPr>
              <a:t>1000</a:t>
            </a:r>
            <a:r>
              <a:rPr lang="cs-CZ" sz="4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48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50     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5400" dirty="0" smtClean="0">
                <a:solidFill>
                  <a:schemeClr val="accent4">
                    <a:lumMod val="75000"/>
                  </a:schemeClr>
                </a:solidFill>
              </a:rPr>
              <a:t>800</a:t>
            </a:r>
            <a:endParaRPr lang="cs-CZ" sz="44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44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 </a:t>
            </a:r>
            <a:r>
              <a:rPr lang="cs-CZ" sz="6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1000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6000" dirty="0" smtClean="0">
                <a:solidFill>
                  <a:schemeClr val="tx2">
                    <a:lumMod val="75000"/>
                  </a:schemeClr>
                </a:solidFill>
              </a:rPr>
              <a:t>500</a:t>
            </a:r>
            <a:endParaRPr lang="cs-CZ" sz="4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377</TotalTime>
  <Words>76</Words>
  <Application>Microsoft Office PowerPoint</Application>
  <PresentationFormat>Předvádění na obrazovce (4:3)</PresentationFormat>
  <Paragraphs>49</Paragraphs>
  <Slides>4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10" baseType="lpstr">
      <vt:lpstr>Calibri</vt:lpstr>
      <vt:lpstr>Arial</vt:lpstr>
      <vt:lpstr>Candara</vt:lpstr>
      <vt:lpstr>HG Mincho Light J</vt:lpstr>
      <vt:lpstr>Arial Unicode MS</vt:lpstr>
      <vt:lpstr>Motiv sady Office</vt:lpstr>
      <vt:lpstr>Mgr.Iva Štancíková Matematika 3.ročník</vt:lpstr>
      <vt:lpstr>Násobení desítkami</vt:lpstr>
      <vt:lpstr>Násobení stovkami</vt:lpstr>
      <vt:lpstr>Vyzkoušej se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Tabule</dc:creator>
  <cp:lastModifiedBy>Maminka</cp:lastModifiedBy>
  <cp:revision>14</cp:revision>
  <dcterms:created xsi:type="dcterms:W3CDTF">2011-05-13T05:10:12Z</dcterms:created>
  <dcterms:modified xsi:type="dcterms:W3CDTF">2012-06-15T06:40:01Z</dcterms:modified>
</cp:coreProperties>
</file>