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99" autoAdjust="0"/>
    <p:restoredTop sz="94660"/>
  </p:normalViewPr>
  <p:slideViewPr>
    <p:cSldViewPr>
      <p:cViewPr>
        <p:scale>
          <a:sx n="106" d="100"/>
          <a:sy n="106" d="100"/>
        </p:scale>
        <p:origin x="-10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763738"/>
          </a:xfrm>
        </p:spPr>
        <p:txBody>
          <a:bodyPr>
            <a:normAutofit/>
          </a:bodyPr>
          <a:lstStyle/>
          <a:p>
            <a:r>
              <a:rPr lang="cs-CZ" sz="2800" dirty="0" err="1"/>
              <a:t>Mgr.Iva</a:t>
            </a:r>
            <a:r>
              <a:rPr lang="cs-CZ" sz="2800" dirty="0"/>
              <a:t> Štancíková</a:t>
            </a:r>
            <a:br>
              <a:rPr lang="cs-CZ" sz="2800" dirty="0"/>
            </a:br>
            <a:r>
              <a:rPr lang="cs-CZ" sz="2800" dirty="0"/>
              <a:t>Matematika </a:t>
            </a:r>
            <a:r>
              <a:rPr lang="cs-CZ" sz="2800" dirty="0" smtClean="0"/>
              <a:t>3.ročník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/>
              <a:t>Matematika a její aplikace</a:t>
            </a:r>
            <a:br>
              <a:rPr lang="cs-CZ" sz="2800" dirty="0"/>
            </a:br>
            <a:r>
              <a:rPr lang="cs-CZ" sz="2800" dirty="0" smtClean="0">
                <a:solidFill>
                  <a:srgbClr val="000000"/>
                </a:solidFill>
                <a:latin typeface="Candara" pitchFamily="34"/>
                <a:ea typeface="HG Mincho Light J" pitchFamily="2"/>
                <a:cs typeface="Arial Unicode MS" pitchFamily="2"/>
              </a:rPr>
              <a:t>VY_32_INOVACE_nasobilkado10_03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900363" y="3600001"/>
            <a:ext cx="7344045" cy="22766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418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tabule\AppData\Local\Microsoft\Windows\Temporary Internet Files\Content.IE5\8RFGPQX4\MP90043871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1787525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tabule\AppData\Local\Microsoft\Windows\Temporary Internet Files\Content.IE5\8RFGPQX4\MP9004387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736" y="4487525"/>
            <a:ext cx="2742528" cy="162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tabule\AppData\Local\Microsoft\Windows\Temporary Internet Files\Content.IE5\8RFGPQX4\MP90043871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780928"/>
            <a:ext cx="230425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tabule\AppData\Local\Microsoft\Windows\Temporary Internet Files\Content.IE5\8RFGPQX4\MP90043871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587" y="477383"/>
            <a:ext cx="2742528" cy="193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tabule\AppData\Local\Microsoft\Windows\Temporary Internet Files\Content.IE5\8RFGPQX4\MP90043871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257237"/>
            <a:ext cx="2742528" cy="153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tabule\AppData\Local\Microsoft\Windows\Temporary Internet Files\Content.IE5\8RFGPQX4\MP90043871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40968"/>
            <a:ext cx="274252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tabule\AppData\Local\Microsoft\Windows\Temporary Internet Files\Content.IE5\8RFGPQX4\MP900438715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794085"/>
            <a:ext cx="2304256" cy="140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tabule\AppData\Local\Microsoft\Windows\Temporary Internet Files\Content.IE5\8RFGPQX4\MP90043871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41" y="555994"/>
            <a:ext cx="2742528" cy="140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tabule\AppData\Local\Microsoft\Windows\Temporary Internet Files\Content.IE5\8RFGPQX4\MP90043871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856" y="4869160"/>
            <a:ext cx="2742528" cy="140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tabule\AppData\Local\Microsoft\Windows\Temporary Internet Files\Content.IE5\8RFGPQX4\MP90043871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352" y="4869160"/>
            <a:ext cx="2241584" cy="140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14345" y="143773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6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339752" y="263691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12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802596" y="2084061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18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023384" y="240722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24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14345" y="4196571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30</a:t>
            </a:r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802596" y="349532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36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735352" y="4196571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42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339752" y="5301861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48</a:t>
            </a:r>
            <a:endParaRPr lang="cs-CZ" sz="3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364088" y="573325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54</a:t>
            </a:r>
            <a:endParaRPr lang="cs-CZ" sz="3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106616" y="594819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60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83204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Hledej správné řešení</a:t>
            </a:r>
            <a:endParaRPr lang="cs-CZ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5.6=                                                   24</a:t>
            </a:r>
          </a:p>
          <a:p>
            <a:r>
              <a:rPr lang="cs-CZ" dirty="0" smtClean="0"/>
              <a:t>4.6=                12      </a:t>
            </a:r>
          </a:p>
          <a:p>
            <a:r>
              <a:rPr lang="cs-CZ" dirty="0" smtClean="0"/>
              <a:t>2.6=                         30</a:t>
            </a:r>
          </a:p>
          <a:p>
            <a:r>
              <a:rPr lang="cs-CZ" dirty="0" smtClean="0"/>
              <a:t>1.6=                                                    48</a:t>
            </a:r>
          </a:p>
          <a:p>
            <a:r>
              <a:rPr lang="cs-CZ" dirty="0" smtClean="0"/>
              <a:t>8.6=       42</a:t>
            </a:r>
          </a:p>
          <a:p>
            <a:r>
              <a:rPr lang="cs-CZ" dirty="0" smtClean="0"/>
              <a:t>3.6=                                      18</a:t>
            </a:r>
          </a:p>
          <a:p>
            <a:r>
              <a:rPr lang="cs-CZ" dirty="0" smtClean="0"/>
              <a:t>7.6=                      6</a:t>
            </a:r>
            <a:endParaRPr lang="cs-CZ" dirty="0"/>
          </a:p>
        </p:txBody>
      </p:sp>
      <p:pic>
        <p:nvPicPr>
          <p:cNvPr id="2051" name="Picture 3" descr="C:\Users\tabule\AppData\Local\Microsoft\Windows\Temporary Internet Files\Content.IE5\DEPOCI0H\MC90043705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43111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abule\AppData\Local\Microsoft\Windows\Temporary Internet Files\Content.IE5\DEPOCI0H\MC90043705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990" y="177281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abule\AppData\Local\Microsoft\Windows\Temporary Internet Files\Content.IE5\DEPOCI0H\MC90043705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042" y="2800361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tabule\AppData\Local\Microsoft\Windows\Temporary Internet Files\Content.IE5\DEPOCI0H\MC90043705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990" y="306896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tabule\AppData\Local\Microsoft\Windows\Temporary Internet Files\Content.IE5\DEPOCI0H\MC90043705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514861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tabule\AppData\Local\Microsoft\Windows\Temporary Internet Files\Content.IE5\DEPOCI0H\MC90043705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64495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tabule\AppData\Local\Microsoft\Windows\Temporary Internet Files\Content.IE5\DEPOCI0H\MC90043705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227" y="378770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417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67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75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Zdroje:</a:t>
            </a:r>
          </a:p>
          <a:p>
            <a:r>
              <a:rPr lang="cs-CZ" sz="1200" dirty="0"/>
              <a:t>C:\Users\tabule\AppData\Local\Microsoft\Windows\Temporary Internet </a:t>
            </a:r>
            <a:r>
              <a:rPr lang="cs-CZ" sz="1200" dirty="0" err="1"/>
              <a:t>Files</a:t>
            </a:r>
            <a:r>
              <a:rPr lang="cs-CZ" sz="1200" dirty="0"/>
              <a:t>\Content.IE5\DEPOCI0H\MC900437055[1].</a:t>
            </a:r>
            <a:r>
              <a:rPr lang="cs-CZ" sz="1200" dirty="0" smtClean="0"/>
              <a:t>png</a:t>
            </a:r>
          </a:p>
          <a:p>
            <a:r>
              <a:rPr lang="cs-CZ" sz="1200" dirty="0"/>
              <a:t>C:\Users\tabule\AppData\Local\Microsoft\Windows\Temporary Internet </a:t>
            </a:r>
            <a:r>
              <a:rPr lang="cs-CZ" sz="1200" dirty="0" err="1"/>
              <a:t>Files</a:t>
            </a:r>
            <a:r>
              <a:rPr lang="cs-CZ" sz="1200" dirty="0"/>
              <a:t>\Content.IE5\8RFGPQX4\MP900438715[1].jpg</a:t>
            </a:r>
          </a:p>
        </p:txBody>
      </p:sp>
    </p:spTree>
    <p:extLst>
      <p:ext uri="{BB962C8B-B14F-4D97-AF65-F5344CB8AC3E}">
        <p14:creationId xmlns:p14="http://schemas.microsoft.com/office/powerpoint/2010/main" val="40584315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52</Words>
  <Application>Microsoft Office PowerPoint</Application>
  <PresentationFormat>Předvádění na obrazovce (4:3)</PresentationFormat>
  <Paragraphs>23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Mgr.Iva Štancíková Matematika 3.ročník Matematika a její aplikace VY_32_INOVACE_nasobilkado10_03</vt:lpstr>
      <vt:lpstr>Prezentace aplikace PowerPoint</vt:lpstr>
      <vt:lpstr>Hledej správné 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Mgr.Iva Štancíková Matematika 3.ročník Matematika a její aplikace VY_32_INOVACE_nasobilkado10_02</dc:title>
  <dc:creator>Tabule</dc:creator>
  <cp:lastModifiedBy>User</cp:lastModifiedBy>
  <cp:revision>7</cp:revision>
  <dcterms:created xsi:type="dcterms:W3CDTF">2011-06-09T10:11:19Z</dcterms:created>
  <dcterms:modified xsi:type="dcterms:W3CDTF">2012-06-14T14:37:12Z</dcterms:modified>
</cp:coreProperties>
</file>