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70" r:id="rId3"/>
    <p:sldId id="266" r:id="rId4"/>
    <p:sldId id="267" r:id="rId5"/>
    <p:sldId id="256" r:id="rId6"/>
    <p:sldId id="260" r:id="rId7"/>
    <p:sldId id="261" r:id="rId8"/>
    <p:sldId id="262" r:id="rId9"/>
    <p:sldId id="263" r:id="rId10"/>
    <p:sldId id="264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99"/>
    <a:srgbClr val="2EF24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smtClean="0"/>
            <a:t>Mgr. Hana Kletečková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Anglický jazyk 5., 6., 7., 8. 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NÁZEV:VY_32_INOVACE_3.2.4 2 K 07 </a:t>
          </a:r>
          <a:r>
            <a:rPr lang="cs-CZ" sz="2000" dirty="0" err="1" smtClean="0"/>
            <a:t>An</a:t>
          </a:r>
          <a:r>
            <a:rPr lang="cs-CZ" sz="2000" dirty="0" smtClean="0"/>
            <a:t> e-mail -  7. tř.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347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0598D3-71C9-4BED-97F0-4DB9EA2A41C8}" type="presOf" srcId="{4C35D32F-0EAB-4CD7-82EE-45574DC2A586}" destId="{8BEBB6EC-1DAA-4CAC-8A25-BC0FCBD5DBD5}" srcOrd="0" destOrd="0" presId="urn:microsoft.com/office/officeart/2005/8/layout/target3"/>
    <dgm:cxn modelId="{A939CCF4-4F39-4B40-9E80-11E53418416A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837899E-332E-4750-A671-AD530A07A00E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FD6A7F5-B4B5-4407-845D-93929F3138DE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0A27172-F10E-4F51-8ACF-0EF00AAC2D67}" type="presOf" srcId="{D1D4F407-5343-4D3F-B5B9-D407B03CAEB4}" destId="{AED2198E-93D5-4001-81B4-73124B309672}" srcOrd="1" destOrd="0" presId="urn:microsoft.com/office/officeart/2005/8/layout/target3"/>
    <dgm:cxn modelId="{0C6C0251-0C43-4F56-BBA4-207117BD9887}" type="presOf" srcId="{B651F6E3-6281-48DB-9319-2AEAFDAE7572}" destId="{619D679B-A015-4ECF-8348-D1034C574F40}" srcOrd="0" destOrd="0" presId="urn:microsoft.com/office/officeart/2005/8/layout/target3"/>
    <dgm:cxn modelId="{BB5F7E69-E488-42B3-85D5-136C2FDC7302}" type="presOf" srcId="{B651F6E3-6281-48DB-9319-2AEAFDAE7572}" destId="{6BB5E863-4638-4E1D-BFDE-399D028AC4ED}" srcOrd="1" destOrd="0" presId="urn:microsoft.com/office/officeart/2005/8/layout/target3"/>
    <dgm:cxn modelId="{FA2DB08A-0A9F-4FE3-B697-39F3A3472475}" type="presOf" srcId="{D8197B8C-B260-4A16-BDF4-0947B075E274}" destId="{25B08C86-7E15-44DC-BE7F-FFB55DD49D12}" srcOrd="0" destOrd="0" presId="urn:microsoft.com/office/officeart/2005/8/layout/target3"/>
    <dgm:cxn modelId="{340121FC-869F-4D2C-919C-9015CF8F2B7C}" type="presOf" srcId="{4C35D32F-0EAB-4CD7-82EE-45574DC2A586}" destId="{890E4F0B-2866-4A3F-A3C7-2A14B1797930}" srcOrd="1" destOrd="0" presId="urn:microsoft.com/office/officeart/2005/8/layout/target3"/>
    <dgm:cxn modelId="{8FDB77EE-C851-4AE0-A0E9-6BC572D995BA}" type="presOf" srcId="{D1B46980-6531-4606-95E6-44980827E919}" destId="{6140AFEC-043D-4C43-A2F9-D0F5331DF3A3}" srcOrd="0" destOrd="0" presId="urn:microsoft.com/office/officeart/2005/8/layout/target3"/>
    <dgm:cxn modelId="{BE44465F-F835-4700-9C8D-EF7D13914BF1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175F766-E4E4-4E1A-B707-15325D8267D0}" type="presParOf" srcId="{333A1088-737F-45CB-B68E-254E46348037}" destId="{F5ABB229-8D3B-4694-996A-96F23CF14429}" srcOrd="0" destOrd="0" presId="urn:microsoft.com/office/officeart/2005/8/layout/target3"/>
    <dgm:cxn modelId="{128BF01F-788D-4690-B85C-2EE7A780F7CF}" type="presParOf" srcId="{333A1088-737F-45CB-B68E-254E46348037}" destId="{F41139FD-01EE-4571-8B17-4FB00FC51163}" srcOrd="1" destOrd="0" presId="urn:microsoft.com/office/officeart/2005/8/layout/target3"/>
    <dgm:cxn modelId="{A2FD9E08-E575-4089-B240-FD5371EDACB7}" type="presParOf" srcId="{333A1088-737F-45CB-B68E-254E46348037}" destId="{D005CE8C-CC26-4C3E-AC11-E15060ECD759}" srcOrd="2" destOrd="0" presId="urn:microsoft.com/office/officeart/2005/8/layout/target3"/>
    <dgm:cxn modelId="{388DDDE2-43A3-40AA-9F81-6334E6276003}" type="presParOf" srcId="{333A1088-737F-45CB-B68E-254E46348037}" destId="{2C702D82-9B77-49B7-9568-BB8EB47C3372}" srcOrd="3" destOrd="0" presId="urn:microsoft.com/office/officeart/2005/8/layout/target3"/>
    <dgm:cxn modelId="{2FA50C29-1967-4A3C-9C34-7291B5C44E59}" type="presParOf" srcId="{333A1088-737F-45CB-B68E-254E46348037}" destId="{A52A0455-90FF-4808-ABD0-F02540D31D5A}" srcOrd="4" destOrd="0" presId="urn:microsoft.com/office/officeart/2005/8/layout/target3"/>
    <dgm:cxn modelId="{14B75801-DDFB-4AB2-9477-99B041FC64FE}" type="presParOf" srcId="{333A1088-737F-45CB-B68E-254E46348037}" destId="{6140AFEC-043D-4C43-A2F9-D0F5331DF3A3}" srcOrd="5" destOrd="0" presId="urn:microsoft.com/office/officeart/2005/8/layout/target3"/>
    <dgm:cxn modelId="{A951D882-61DA-4506-A5FC-00A540D7F0C2}" type="presParOf" srcId="{333A1088-737F-45CB-B68E-254E46348037}" destId="{9358AC05-5D7D-4327-9F80-1AD486AEA664}" srcOrd="6" destOrd="0" presId="urn:microsoft.com/office/officeart/2005/8/layout/target3"/>
    <dgm:cxn modelId="{24AE33BE-8E59-4145-8B27-58DC9BDF5C75}" type="presParOf" srcId="{333A1088-737F-45CB-B68E-254E46348037}" destId="{313FC574-E1CD-4FB4-B054-0B805CE0447D}" srcOrd="7" destOrd="0" presId="urn:microsoft.com/office/officeart/2005/8/layout/target3"/>
    <dgm:cxn modelId="{14E4B39A-3F92-4B46-8244-96F96BD4188E}" type="presParOf" srcId="{333A1088-737F-45CB-B68E-254E46348037}" destId="{619D679B-A015-4ECF-8348-D1034C574F40}" srcOrd="8" destOrd="0" presId="urn:microsoft.com/office/officeart/2005/8/layout/target3"/>
    <dgm:cxn modelId="{8EBE5945-050D-4D2D-AF59-59174523B0B2}" type="presParOf" srcId="{333A1088-737F-45CB-B68E-254E46348037}" destId="{322283A8-4A27-4CDA-BAE3-F381106A9174}" srcOrd="9" destOrd="0" presId="urn:microsoft.com/office/officeart/2005/8/layout/target3"/>
    <dgm:cxn modelId="{FC8623B3-D3C8-42C3-A4DA-A3162DD323AA}" type="presParOf" srcId="{333A1088-737F-45CB-B68E-254E46348037}" destId="{FFC9F71D-1B4F-4AD9-A4A6-86ADEFC8AF5C}" srcOrd="10" destOrd="0" presId="urn:microsoft.com/office/officeart/2005/8/layout/target3"/>
    <dgm:cxn modelId="{FF4EF459-B9CA-4E11-A9A0-20692DB372AE}" type="presParOf" srcId="{333A1088-737F-45CB-B68E-254E46348037}" destId="{25B08C86-7E15-44DC-BE7F-FFB55DD49D12}" srcOrd="11" destOrd="0" presId="urn:microsoft.com/office/officeart/2005/8/layout/target3"/>
    <dgm:cxn modelId="{659BB88D-2B90-4B01-9C9B-1FEF64147C40}" type="presParOf" srcId="{333A1088-737F-45CB-B68E-254E46348037}" destId="{76644BE8-9D7C-4C09-B250-3D10AF48CBB7}" srcOrd="12" destOrd="0" presId="urn:microsoft.com/office/officeart/2005/8/layout/target3"/>
    <dgm:cxn modelId="{9106D455-3031-4BBB-8F9A-28EC59B3EF45}" type="presParOf" srcId="{333A1088-737F-45CB-B68E-254E46348037}" destId="{EE85B701-7295-41C0-BA7A-34D3756A2AE6}" srcOrd="13" destOrd="0" presId="urn:microsoft.com/office/officeart/2005/8/layout/target3"/>
    <dgm:cxn modelId="{452F6D69-8635-46D9-BF97-80CEA31BF66C}" type="presParOf" srcId="{333A1088-737F-45CB-B68E-254E46348037}" destId="{8BEBB6EC-1DAA-4CAC-8A25-BC0FCBD5DBD5}" srcOrd="14" destOrd="0" presId="urn:microsoft.com/office/officeart/2005/8/layout/target3"/>
    <dgm:cxn modelId="{77D5C18E-5849-4809-926D-05F8F6236FFF}" type="presParOf" srcId="{333A1088-737F-45CB-B68E-254E46348037}" destId="{AED2198E-93D5-4001-81B4-73124B309672}" srcOrd="15" destOrd="0" presId="urn:microsoft.com/office/officeart/2005/8/layout/target3"/>
    <dgm:cxn modelId="{AD1D442B-F8B6-48CC-9130-736815843BF3}" type="presParOf" srcId="{333A1088-737F-45CB-B68E-254E46348037}" destId="{2BE915AB-18AA-4053-B92C-3BFC9ED204BB}" srcOrd="16" destOrd="0" presId="urn:microsoft.com/office/officeart/2005/8/layout/target3"/>
    <dgm:cxn modelId="{9CF8D090-24BA-44D0-A86D-AD0B9AD496E9}" type="presParOf" srcId="{333A1088-737F-45CB-B68E-254E46348037}" destId="{6BB5E863-4638-4E1D-BFDE-399D028AC4ED}" srcOrd="17" destOrd="0" presId="urn:microsoft.com/office/officeart/2005/8/layout/target3"/>
    <dgm:cxn modelId="{ACC2F054-EC2B-4343-8B3F-49970A08903D}" type="presParOf" srcId="{333A1088-737F-45CB-B68E-254E46348037}" destId="{5A5FFA88-C948-4069-8E93-59FA12366E83}" srcOrd="18" destOrd="0" presId="urn:microsoft.com/office/officeart/2005/8/layout/target3"/>
    <dgm:cxn modelId="{58F0C97C-8B52-4C99-B6F7-9CD665E67C2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smtClean="0"/>
            <a:t>Mgr. Hana Kletečková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86658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NÁZEV:VY_32_INOVACE_3.2.4 2 K 07 </a:t>
          </a:r>
          <a:r>
            <a:rPr lang="cs-CZ" sz="2000" kern="1200" dirty="0" err="1" smtClean="0"/>
            <a:t>An</a:t>
          </a:r>
          <a:r>
            <a:rPr lang="cs-CZ" sz="2000" kern="1200" dirty="0" smtClean="0"/>
            <a:t> e-mail -  7. tř.</a:t>
          </a:r>
          <a:endParaRPr lang="cs-CZ" sz="2000" kern="1200" dirty="0"/>
        </a:p>
      </dsp:txBody>
      <dsp:txXfrm>
        <a:off x="1224143" y="86658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Anglický jazyk 5., 6., 7., 8. třída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6B8B9-F2A7-4C68-B3C1-D9CD379FEFD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3A210-F374-4257-BABB-13300F5C57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1964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6B8B9-F2A7-4C68-B3C1-D9CD379FEFD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3A210-F374-4257-BABB-13300F5C57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9735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6B8B9-F2A7-4C68-B3C1-D9CD379FEFD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3A210-F374-4257-BABB-13300F5C57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2602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6B8B9-F2A7-4C68-B3C1-D9CD379FEFD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3A210-F374-4257-BABB-13300F5C57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075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6B8B9-F2A7-4C68-B3C1-D9CD379FEFD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3A210-F374-4257-BABB-13300F5C57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515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6B8B9-F2A7-4C68-B3C1-D9CD379FEFD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3A210-F374-4257-BABB-13300F5C57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9721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6B8B9-F2A7-4C68-B3C1-D9CD379FEFD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3A210-F374-4257-BABB-13300F5C57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0522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6B8B9-F2A7-4C68-B3C1-D9CD379FEFD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3A210-F374-4257-BABB-13300F5C57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9788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6B8B9-F2A7-4C68-B3C1-D9CD379FEFD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3A210-F374-4257-BABB-13300F5C57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9089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6B8B9-F2A7-4C68-B3C1-D9CD379FEFD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3A210-F374-4257-BABB-13300F5C57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81489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6B8B9-F2A7-4C68-B3C1-D9CD379FEFD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3A210-F374-4257-BABB-13300F5C57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77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66B8B9-F2A7-4C68-B3C1-D9CD379FEFD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23A210-F374-4257-BABB-13300F5C57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904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144593473"/>
              </p:ext>
            </p:extLst>
          </p:nvPr>
        </p:nvGraphicFramePr>
        <p:xfrm>
          <a:off x="539552" y="906235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0462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Tato prezentace je určena žákům 7. třídy.</a:t>
            </a:r>
          </a:p>
          <a:p>
            <a:pPr marL="0" indent="0">
              <a:buNone/>
            </a:pPr>
            <a:r>
              <a:rPr lang="cs-CZ" dirty="0" smtClean="0"/>
              <a:t>Nejprve se zopakují časové výrazy, které pomáhají určit, zda ve větě bude čas přítomný prostý, nebo průběhový. Správná odpověď se hned zobrazuje.</a:t>
            </a:r>
          </a:p>
          <a:p>
            <a:pPr marL="0" indent="0">
              <a:buNone/>
            </a:pPr>
            <a:r>
              <a:rPr lang="cs-CZ" dirty="0" smtClean="0"/>
              <a:t>Potom budou žáci budou číst mail a doplňovat správný tvar (přítomného prostého nebo průběhového) významových sloves v závorkách. Správná odpověď se zobrazí.</a:t>
            </a:r>
          </a:p>
          <a:p>
            <a:pPr marL="0" indent="0">
              <a:buNone/>
            </a:pPr>
            <a:r>
              <a:rPr lang="cs-CZ" dirty="0" smtClean="0"/>
              <a:t>Poté bude následovat cvičení na přítomný čas prostý. Správné odpovědi se budou zobrazovat. Cviční lze zadat ústně i písemně, kdy pak následuje samokontrola.</a:t>
            </a:r>
          </a:p>
          <a:p>
            <a:pPr marL="0" indent="0">
              <a:buNone/>
            </a:pPr>
            <a:r>
              <a:rPr lang="cs-CZ" dirty="0" smtClean="0"/>
              <a:t>Pak si žáci mohou procvičit přítomný čas průběhový na hře Piškvorky.</a:t>
            </a:r>
          </a:p>
          <a:p>
            <a:pPr marL="0" indent="0">
              <a:buNone/>
            </a:pPr>
            <a:r>
              <a:rPr lang="cs-CZ" dirty="0" smtClean="0"/>
              <a:t>Nakonec dvěma </a:t>
            </a:r>
            <a:r>
              <a:rPr lang="cs-CZ" dirty="0" err="1" smtClean="0"/>
              <a:t>jednovětnými</a:t>
            </a:r>
            <a:r>
              <a:rPr lang="cs-CZ" dirty="0" smtClean="0"/>
              <a:t> překlady se učitel může přesvědčit, zda látku děti zvládají. Správné odpovědi se ihned zobrazí.</a:t>
            </a:r>
          </a:p>
          <a:p>
            <a:pPr marL="0" indent="0">
              <a:buNone/>
            </a:pPr>
            <a:r>
              <a:rPr lang="cs-CZ" dirty="0" smtClean="0"/>
              <a:t>Žáci si mohou i připomenout, v jakém rozsahu a obsahu se píše mail.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80964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An</a:t>
            </a:r>
            <a:r>
              <a:rPr lang="cs-CZ" dirty="0" smtClean="0"/>
              <a:t> e-mail (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> X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continuous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5442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When</a:t>
            </a:r>
            <a:r>
              <a:rPr lang="cs-CZ" sz="2800" dirty="0" smtClean="0"/>
              <a:t> do </a:t>
            </a:r>
            <a:r>
              <a:rPr lang="cs-CZ" sz="2800" dirty="0" err="1" smtClean="0"/>
              <a:t>we</a:t>
            </a:r>
            <a:r>
              <a:rPr lang="cs-CZ" sz="2800" dirty="0" smtClean="0"/>
              <a:t> use </a:t>
            </a:r>
            <a:r>
              <a:rPr lang="cs-CZ" sz="2800" dirty="0" err="1" smtClean="0"/>
              <a:t>each</a:t>
            </a:r>
            <a:r>
              <a:rPr lang="cs-CZ" sz="2800" dirty="0" smtClean="0"/>
              <a:t> tense? </a:t>
            </a:r>
            <a:r>
              <a:rPr lang="cs-CZ" sz="2800" dirty="0" err="1" smtClean="0"/>
              <a:t>Match</a:t>
            </a:r>
            <a:r>
              <a:rPr lang="cs-CZ" sz="2800" dirty="0" smtClean="0"/>
              <a:t> these </a:t>
            </a:r>
            <a:r>
              <a:rPr lang="cs-CZ" sz="2800" dirty="0" err="1" smtClean="0"/>
              <a:t>expressions</a:t>
            </a:r>
            <a:r>
              <a:rPr lang="cs-CZ" sz="2800" dirty="0" smtClean="0"/>
              <a:t> to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present</a:t>
            </a:r>
            <a:r>
              <a:rPr lang="cs-CZ" sz="2800" dirty="0" smtClean="0"/>
              <a:t> </a:t>
            </a:r>
            <a:r>
              <a:rPr lang="cs-CZ" sz="2800" dirty="0" err="1" smtClean="0"/>
              <a:t>simple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</a:t>
            </a:r>
            <a:r>
              <a:rPr lang="cs-CZ" sz="2800" dirty="0" err="1" smtClean="0"/>
              <a:t>present</a:t>
            </a:r>
            <a:r>
              <a:rPr lang="cs-CZ" sz="2800" dirty="0" smtClean="0"/>
              <a:t> </a:t>
            </a:r>
            <a:r>
              <a:rPr lang="cs-CZ" sz="2800" dirty="0" err="1" smtClean="0"/>
              <a:t>continuous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p</a:t>
            </a:r>
            <a:r>
              <a:rPr lang="cs-CZ" dirty="0" err="1" smtClean="0"/>
              <a:t>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/>
              <a:t>p</a:t>
            </a:r>
            <a:r>
              <a:rPr lang="cs-CZ" dirty="0" err="1" smtClean="0"/>
              <a:t>resent</a:t>
            </a:r>
            <a:r>
              <a:rPr lang="cs-CZ" dirty="0" smtClean="0"/>
              <a:t> </a:t>
            </a:r>
            <a:r>
              <a:rPr lang="cs-CZ" dirty="0" err="1" smtClean="0"/>
              <a:t>continuous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90803" y="4644122"/>
            <a:ext cx="14704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i</a:t>
            </a:r>
            <a:r>
              <a:rPr lang="cs-CZ" dirty="0" smtClean="0"/>
              <a:t>n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90803" y="4051419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usually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02635" y="3491716"/>
            <a:ext cx="1008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regularly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2643515"/>
            <a:ext cx="592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now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02635" y="5157192"/>
            <a:ext cx="7135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today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12160" y="3012847"/>
            <a:ext cx="1087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e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12160" y="2123564"/>
            <a:ext cx="808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always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00796" y="1700808"/>
            <a:ext cx="1592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moment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5563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389 0.01528 L -0.4559 0.4354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990" y="20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16 0.00602 L -0.41441 0.0060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4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038 0.0037 L -0.40243 0.3502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149" y="17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722 0.01042 L -0.42153 -0.0606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715" y="-35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622 -1.11111E-6 L -0.41632 -0.0780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135" y="-3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625 -0.00208 L -0.40573 -0.0965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608" y="-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951 -0.01505 L -0.43246 0.1004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608" y="5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323 0.00462 L -0.40018 0.10949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170" y="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/>
              <a:t>An</a:t>
            </a:r>
            <a:r>
              <a:rPr lang="cs-CZ" sz="3200" b="1" dirty="0" smtClean="0"/>
              <a:t> e-mail</a:t>
            </a:r>
            <a:br>
              <a:rPr lang="cs-CZ" sz="3200" b="1" dirty="0" smtClean="0"/>
            </a:br>
            <a:r>
              <a:rPr lang="cs-CZ" sz="3200" b="1" dirty="0" err="1" smtClean="0"/>
              <a:t>Put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verbs</a:t>
            </a:r>
            <a:r>
              <a:rPr lang="cs-CZ" sz="3200" b="1" dirty="0" smtClean="0"/>
              <a:t> in </a:t>
            </a:r>
            <a:r>
              <a:rPr lang="cs-CZ" sz="3200" b="1" dirty="0" err="1" smtClean="0"/>
              <a:t>brackets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into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correct</a:t>
            </a:r>
            <a:r>
              <a:rPr lang="cs-CZ" sz="3200" b="1" dirty="0" smtClean="0"/>
              <a:t> tense:</a:t>
            </a:r>
            <a:endParaRPr lang="cs-CZ" sz="3200" b="1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95536" y="1586297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err="1" smtClean="0"/>
              <a:t>Hi</a:t>
            </a:r>
            <a:r>
              <a:rPr lang="cs-CZ" dirty="0" smtClean="0"/>
              <a:t>. </a:t>
            </a:r>
            <a:r>
              <a:rPr lang="cs-CZ" dirty="0" err="1" smtClean="0"/>
              <a:t>It´s</a:t>
            </a:r>
            <a:r>
              <a:rPr lang="cs-CZ" dirty="0" smtClean="0"/>
              <a:t> 7.15 on </a:t>
            </a:r>
            <a:r>
              <a:rPr lang="cs-CZ" dirty="0" err="1" smtClean="0"/>
              <a:t>Wednesday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r>
              <a:rPr lang="cs-CZ" dirty="0" smtClean="0"/>
              <a:t> and </a:t>
            </a:r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sitting</a:t>
            </a:r>
            <a:r>
              <a:rPr lang="cs-CZ" dirty="0" smtClean="0"/>
              <a:t> (</a:t>
            </a:r>
            <a:r>
              <a:rPr lang="cs-CZ" dirty="0" err="1" smtClean="0"/>
              <a:t>sit</a:t>
            </a:r>
            <a:r>
              <a:rPr lang="cs-CZ" dirty="0" smtClean="0"/>
              <a:t>) </a:t>
            </a:r>
            <a:r>
              <a:rPr lang="cs-CZ" dirty="0" err="1" smtClean="0"/>
              <a:t>at</a:t>
            </a:r>
            <a:r>
              <a:rPr lang="cs-CZ" dirty="0" smtClean="0"/>
              <a:t> my </a:t>
            </a:r>
            <a:r>
              <a:rPr lang="cs-CZ" dirty="0" err="1" smtClean="0"/>
              <a:t>computer</a:t>
            </a:r>
            <a:r>
              <a:rPr lang="cs-CZ" dirty="0" smtClean="0"/>
              <a:t>. I </a:t>
            </a:r>
            <a:r>
              <a:rPr lang="cs-CZ" dirty="0" err="1" smtClean="0"/>
              <a:t>usually</a:t>
            </a:r>
            <a:r>
              <a:rPr lang="cs-CZ" dirty="0" smtClean="0"/>
              <a:t> play      (play)   table </a:t>
            </a:r>
            <a:r>
              <a:rPr lang="cs-CZ" dirty="0" err="1" smtClean="0"/>
              <a:t>tennis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Wednesday</a:t>
            </a:r>
            <a:r>
              <a:rPr lang="cs-CZ" smtClean="0"/>
              <a:t>, </a:t>
            </a:r>
            <a:r>
              <a:rPr lang="cs-CZ" dirty="0"/>
              <a:t>b</a:t>
            </a:r>
            <a:r>
              <a:rPr lang="cs-CZ" smtClean="0"/>
              <a:t>ut </a:t>
            </a:r>
            <a:r>
              <a:rPr lang="cs-CZ" dirty="0" err="1"/>
              <a:t>today</a:t>
            </a:r>
            <a:r>
              <a:rPr lang="cs-CZ" dirty="0"/>
              <a:t> </a:t>
            </a:r>
            <a:r>
              <a:rPr lang="cs-CZ" dirty="0" err="1"/>
              <a:t>I´m</a:t>
            </a:r>
            <a:r>
              <a:rPr lang="cs-CZ" dirty="0"/>
              <a:t> </a:t>
            </a:r>
            <a:r>
              <a:rPr lang="cs-CZ" dirty="0" err="1"/>
              <a:t>looking</a:t>
            </a:r>
            <a:r>
              <a:rPr lang="cs-CZ" dirty="0"/>
              <a:t> </a:t>
            </a:r>
            <a:r>
              <a:rPr lang="cs-CZ" dirty="0" err="1"/>
              <a:t>after</a:t>
            </a:r>
            <a:r>
              <a:rPr lang="cs-CZ" dirty="0"/>
              <a:t> (</a:t>
            </a:r>
            <a:r>
              <a:rPr lang="cs-CZ" dirty="0" err="1"/>
              <a:t>look</a:t>
            </a:r>
            <a:r>
              <a:rPr lang="cs-CZ" dirty="0"/>
              <a:t> </a:t>
            </a:r>
            <a:r>
              <a:rPr lang="cs-CZ" dirty="0" err="1"/>
              <a:t>after</a:t>
            </a:r>
            <a:r>
              <a:rPr lang="cs-CZ" dirty="0"/>
              <a:t>) my </a:t>
            </a:r>
            <a:r>
              <a:rPr lang="cs-CZ" dirty="0" err="1"/>
              <a:t>little</a:t>
            </a:r>
            <a:r>
              <a:rPr lang="cs-CZ" dirty="0"/>
              <a:t> </a:t>
            </a:r>
            <a:r>
              <a:rPr lang="cs-CZ" dirty="0" err="1"/>
              <a:t>sister</a:t>
            </a:r>
            <a:r>
              <a:rPr lang="cs-CZ" dirty="0"/>
              <a:t>, </a:t>
            </a:r>
            <a:r>
              <a:rPr lang="cs-CZ" dirty="0" err="1"/>
              <a:t>because</a:t>
            </a:r>
            <a:r>
              <a:rPr lang="cs-CZ" dirty="0"/>
              <a:t> my </a:t>
            </a:r>
            <a:r>
              <a:rPr lang="cs-CZ" dirty="0" err="1"/>
              <a:t>parents</a:t>
            </a:r>
            <a:r>
              <a:rPr lang="cs-CZ" dirty="0"/>
              <a:t> are </a:t>
            </a:r>
            <a:r>
              <a:rPr lang="cs-CZ" dirty="0" err="1"/>
              <a:t>having</a:t>
            </a:r>
            <a:r>
              <a:rPr lang="cs-CZ" dirty="0"/>
              <a:t> </a:t>
            </a:r>
            <a:r>
              <a:rPr lang="cs-CZ" dirty="0" err="1"/>
              <a:t>dinner</a:t>
            </a:r>
            <a:r>
              <a:rPr lang="cs-CZ" dirty="0"/>
              <a:t> (</a:t>
            </a:r>
            <a:r>
              <a:rPr lang="cs-CZ" dirty="0" err="1"/>
              <a:t>have</a:t>
            </a:r>
            <a:r>
              <a:rPr lang="cs-CZ" dirty="0"/>
              <a:t> </a:t>
            </a:r>
            <a:r>
              <a:rPr lang="cs-CZ" dirty="0" err="1"/>
              <a:t>dinner</a:t>
            </a:r>
            <a:r>
              <a:rPr lang="cs-CZ" dirty="0"/>
              <a:t>)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their</a:t>
            </a:r>
            <a:r>
              <a:rPr lang="cs-CZ" dirty="0"/>
              <a:t> </a:t>
            </a:r>
            <a:r>
              <a:rPr lang="cs-CZ" dirty="0" err="1"/>
              <a:t>friends</a:t>
            </a:r>
            <a:r>
              <a:rPr lang="cs-CZ" dirty="0"/>
              <a:t> </a:t>
            </a:r>
            <a:r>
              <a:rPr lang="cs-CZ" dirty="0" err="1"/>
              <a:t>from</a:t>
            </a:r>
            <a:r>
              <a:rPr lang="cs-CZ" dirty="0"/>
              <a:t> </a:t>
            </a:r>
            <a:r>
              <a:rPr lang="cs-CZ" dirty="0" err="1"/>
              <a:t>Canada</a:t>
            </a:r>
            <a:r>
              <a:rPr lang="cs-CZ" dirty="0"/>
              <a:t>. My </a:t>
            </a:r>
            <a:r>
              <a:rPr lang="cs-CZ" dirty="0" err="1"/>
              <a:t>little</a:t>
            </a:r>
            <a:r>
              <a:rPr lang="cs-CZ" dirty="0"/>
              <a:t> </a:t>
            </a:r>
            <a:r>
              <a:rPr lang="cs-CZ" dirty="0" err="1"/>
              <a:t>sister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watching</a:t>
            </a:r>
            <a:r>
              <a:rPr lang="cs-CZ" dirty="0"/>
              <a:t> TV (</a:t>
            </a:r>
            <a:r>
              <a:rPr lang="cs-CZ" dirty="0" err="1"/>
              <a:t>watch</a:t>
            </a:r>
            <a:r>
              <a:rPr lang="cs-CZ" dirty="0"/>
              <a:t> TV)  in her </a:t>
            </a:r>
            <a:r>
              <a:rPr lang="cs-CZ" dirty="0" err="1"/>
              <a:t>bedroom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moment and </a:t>
            </a:r>
            <a:r>
              <a:rPr lang="cs-CZ" dirty="0" err="1"/>
              <a:t>I´m</a:t>
            </a:r>
            <a:r>
              <a:rPr lang="cs-CZ" dirty="0"/>
              <a:t> </a:t>
            </a:r>
            <a:r>
              <a:rPr lang="cs-CZ" dirty="0" err="1"/>
              <a:t>writing</a:t>
            </a:r>
            <a:r>
              <a:rPr lang="cs-CZ" dirty="0"/>
              <a:t> (</a:t>
            </a:r>
            <a:r>
              <a:rPr lang="cs-CZ" dirty="0" err="1"/>
              <a:t>write</a:t>
            </a:r>
            <a:r>
              <a:rPr lang="cs-CZ" dirty="0"/>
              <a:t>) to </a:t>
            </a:r>
            <a:r>
              <a:rPr lang="cs-CZ" dirty="0" err="1"/>
              <a:t>you</a:t>
            </a:r>
            <a:r>
              <a:rPr lang="cs-CZ" dirty="0"/>
              <a:t>. 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watching</a:t>
            </a:r>
            <a:r>
              <a:rPr lang="cs-CZ" dirty="0"/>
              <a:t> (</a:t>
            </a:r>
            <a:r>
              <a:rPr lang="cs-CZ" dirty="0" err="1"/>
              <a:t>watch</a:t>
            </a:r>
            <a:r>
              <a:rPr lang="cs-CZ" dirty="0"/>
              <a:t>) her </a:t>
            </a:r>
            <a:r>
              <a:rPr lang="cs-CZ" dirty="0" err="1"/>
              <a:t>favourite</a:t>
            </a:r>
            <a:r>
              <a:rPr lang="cs-CZ" dirty="0"/>
              <a:t> TV </a:t>
            </a:r>
            <a:r>
              <a:rPr lang="cs-CZ" dirty="0" err="1"/>
              <a:t>channel</a:t>
            </a:r>
            <a:r>
              <a:rPr lang="cs-CZ" dirty="0"/>
              <a:t> </a:t>
            </a:r>
            <a:r>
              <a:rPr lang="cs-CZ" dirty="0" err="1"/>
              <a:t>Animáček</a:t>
            </a:r>
            <a:r>
              <a:rPr lang="cs-CZ" dirty="0"/>
              <a:t>. My </a:t>
            </a:r>
            <a:r>
              <a:rPr lang="cs-CZ" dirty="0" err="1"/>
              <a:t>friends</a:t>
            </a:r>
            <a:r>
              <a:rPr lang="cs-CZ" dirty="0"/>
              <a:t> are </a:t>
            </a:r>
            <a:r>
              <a:rPr lang="cs-CZ" dirty="0" err="1"/>
              <a:t>having</a:t>
            </a:r>
            <a:r>
              <a:rPr lang="cs-CZ" dirty="0"/>
              <a:t> (</a:t>
            </a:r>
            <a:r>
              <a:rPr lang="cs-CZ" dirty="0" err="1"/>
              <a:t>have</a:t>
            </a:r>
            <a:r>
              <a:rPr lang="cs-CZ" dirty="0"/>
              <a:t>) a </a:t>
            </a:r>
            <a:r>
              <a:rPr lang="cs-CZ" dirty="0" err="1"/>
              <a:t>good</a:t>
            </a:r>
            <a:r>
              <a:rPr lang="cs-CZ" dirty="0"/>
              <a:t> </a:t>
            </a:r>
            <a:r>
              <a:rPr lang="cs-CZ" dirty="0" err="1"/>
              <a:t>time</a:t>
            </a:r>
            <a:r>
              <a:rPr lang="cs-CZ" dirty="0"/>
              <a:t>, </a:t>
            </a:r>
            <a:r>
              <a:rPr lang="cs-CZ" dirty="0" err="1"/>
              <a:t>except</a:t>
            </a:r>
            <a:r>
              <a:rPr lang="cs-CZ" dirty="0"/>
              <a:t> </a:t>
            </a:r>
            <a:r>
              <a:rPr lang="cs-CZ" dirty="0" err="1"/>
              <a:t>me</a:t>
            </a:r>
            <a:r>
              <a:rPr lang="cs-CZ" dirty="0"/>
              <a:t>. </a:t>
            </a:r>
            <a:r>
              <a:rPr lang="cs-CZ" dirty="0" err="1"/>
              <a:t>It´s</a:t>
            </a:r>
            <a:r>
              <a:rPr lang="cs-CZ" dirty="0"/>
              <a:t> not fair.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164288" y="1628800"/>
            <a:ext cx="6480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27584" y="1988840"/>
            <a:ext cx="10801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516216" y="1988840"/>
            <a:ext cx="115212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380312" y="2348880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27584" y="2737499"/>
            <a:ext cx="1221651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059832" y="4209319"/>
            <a:ext cx="158417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827584" y="3849279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308305" y="3489239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699792" y="3129199"/>
            <a:ext cx="16561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355976" y="4929399"/>
            <a:ext cx="158417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859328" y="4569359"/>
            <a:ext cx="148042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596337" y="4174581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8949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1" grpId="0" animBg="1"/>
      <p:bldP spid="12" grpId="0" animBg="1"/>
      <p:bldP spid="13" grpId="0" animBg="1"/>
      <p:bldP spid="16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 </a:t>
            </a:r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(do)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moment? </a:t>
            </a:r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usually</a:t>
            </a:r>
            <a:r>
              <a:rPr lang="cs-CZ" dirty="0" smtClean="0"/>
              <a:t> do (do) on </a:t>
            </a:r>
            <a:r>
              <a:rPr lang="cs-CZ" dirty="0" err="1" smtClean="0"/>
              <a:t>Wednesday</a:t>
            </a:r>
            <a:r>
              <a:rPr lang="cs-CZ" dirty="0" smtClean="0"/>
              <a:t> </a:t>
            </a:r>
            <a:r>
              <a:rPr lang="cs-CZ" dirty="0" err="1"/>
              <a:t>e</a:t>
            </a:r>
            <a:r>
              <a:rPr lang="cs-CZ" dirty="0" err="1" smtClean="0"/>
              <a:t>vening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soon</a:t>
            </a:r>
            <a:r>
              <a:rPr lang="cs-CZ" dirty="0" smtClean="0"/>
              <a:t>. </a:t>
            </a:r>
          </a:p>
          <a:p>
            <a:r>
              <a:rPr lang="cs-CZ" dirty="0" err="1" smtClean="0"/>
              <a:t>Vicky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211960" y="1716757"/>
            <a:ext cx="576064" cy="3878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551641" y="1716756"/>
            <a:ext cx="947849" cy="3878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563888" y="2204864"/>
            <a:ext cx="432048" cy="3878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12159" y="2204864"/>
            <a:ext cx="487331" cy="3878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005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Write</a:t>
            </a:r>
            <a:r>
              <a:rPr lang="cs-CZ" sz="3200" dirty="0" smtClean="0"/>
              <a:t> </a:t>
            </a:r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does</a:t>
            </a:r>
            <a:r>
              <a:rPr lang="cs-CZ" sz="3200" dirty="0" smtClean="0"/>
              <a:t> </a:t>
            </a:r>
            <a:r>
              <a:rPr lang="cs-CZ" sz="3200" dirty="0" err="1" smtClean="0"/>
              <a:t>usually</a:t>
            </a:r>
            <a:r>
              <a:rPr lang="cs-CZ" sz="3200" dirty="0" smtClean="0"/>
              <a:t> </a:t>
            </a:r>
            <a:r>
              <a:rPr lang="cs-CZ" sz="3200" dirty="0" err="1" smtClean="0"/>
              <a:t>Vicky</a:t>
            </a:r>
            <a:r>
              <a:rPr lang="cs-CZ" sz="3200" dirty="0" smtClean="0"/>
              <a:t> do </a:t>
            </a:r>
            <a:r>
              <a:rPr lang="cs-CZ" sz="3200" dirty="0" err="1" smtClean="0"/>
              <a:t>every</a:t>
            </a:r>
            <a:r>
              <a:rPr lang="cs-CZ" sz="3200" dirty="0" smtClean="0"/>
              <a:t> </a:t>
            </a:r>
            <a:r>
              <a:rPr lang="cs-CZ" sz="3200" dirty="0" err="1" smtClean="0"/>
              <a:t>day</a:t>
            </a:r>
            <a:r>
              <a:rPr lang="cs-CZ" sz="3200" smtClean="0"/>
              <a:t> </a:t>
            </a:r>
            <a:r>
              <a:rPr lang="cs-CZ" sz="3200"/>
              <a:t>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Monday</a:t>
            </a:r>
            <a:r>
              <a:rPr lang="cs-CZ" dirty="0" smtClean="0"/>
              <a:t>      </a:t>
            </a:r>
            <a:r>
              <a:rPr lang="cs-CZ" dirty="0" err="1" smtClean="0"/>
              <a:t>ride</a:t>
            </a:r>
            <a:r>
              <a:rPr lang="cs-CZ" dirty="0" smtClean="0"/>
              <a:t> a </a:t>
            </a:r>
            <a:r>
              <a:rPr lang="cs-CZ" dirty="0" err="1" smtClean="0"/>
              <a:t>horse</a:t>
            </a:r>
            <a:r>
              <a:rPr lang="cs-CZ" dirty="0" smtClean="0"/>
              <a:t>       </a:t>
            </a:r>
          </a:p>
          <a:p>
            <a:r>
              <a:rPr lang="cs-CZ" dirty="0" err="1" smtClean="0"/>
              <a:t>Tuesday</a:t>
            </a:r>
            <a:r>
              <a:rPr lang="cs-CZ" dirty="0" smtClean="0"/>
              <a:t>       </a:t>
            </a: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endParaRPr lang="cs-CZ" dirty="0" smtClean="0"/>
          </a:p>
          <a:p>
            <a:r>
              <a:rPr lang="cs-CZ" dirty="0" err="1" smtClean="0"/>
              <a:t>Wednesday</a:t>
            </a:r>
            <a:r>
              <a:rPr lang="cs-CZ" dirty="0" smtClean="0"/>
              <a:t> play table </a:t>
            </a:r>
            <a:r>
              <a:rPr lang="cs-CZ" dirty="0" err="1" smtClean="0"/>
              <a:t>tennis</a:t>
            </a:r>
            <a:endParaRPr lang="cs-CZ" dirty="0" smtClean="0"/>
          </a:p>
          <a:p>
            <a:r>
              <a:rPr lang="cs-CZ" dirty="0" err="1" smtClean="0"/>
              <a:t>Thursday</a:t>
            </a:r>
            <a:r>
              <a:rPr lang="cs-CZ" dirty="0" smtClean="0"/>
              <a:t>     </a:t>
            </a:r>
            <a:r>
              <a:rPr lang="cs-CZ" dirty="0" err="1" smtClean="0"/>
              <a:t>paint</a:t>
            </a:r>
            <a:endParaRPr lang="cs-CZ" dirty="0" smtClean="0"/>
          </a:p>
          <a:p>
            <a:r>
              <a:rPr lang="cs-CZ" dirty="0" err="1" smtClean="0"/>
              <a:t>Friday</a:t>
            </a:r>
            <a:r>
              <a:rPr lang="cs-CZ" dirty="0" smtClean="0"/>
              <a:t>           go </a:t>
            </a: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her </a:t>
            </a:r>
            <a:r>
              <a:rPr lang="cs-CZ" dirty="0" err="1" smtClean="0"/>
              <a:t>friends</a:t>
            </a:r>
            <a:endParaRPr lang="cs-CZ" dirty="0" smtClean="0"/>
          </a:p>
          <a:p>
            <a:r>
              <a:rPr lang="cs-CZ" dirty="0" err="1" smtClean="0"/>
              <a:t>Saturday</a:t>
            </a:r>
            <a:r>
              <a:rPr lang="cs-CZ" dirty="0" smtClean="0"/>
              <a:t>      </a:t>
            </a:r>
            <a:r>
              <a:rPr lang="cs-CZ" dirty="0" err="1" smtClean="0"/>
              <a:t>help</a:t>
            </a:r>
            <a:r>
              <a:rPr lang="cs-CZ" dirty="0" smtClean="0"/>
              <a:t> her </a:t>
            </a:r>
            <a:r>
              <a:rPr lang="cs-CZ" dirty="0" err="1" smtClean="0"/>
              <a:t>Mum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her </a:t>
            </a:r>
            <a:r>
              <a:rPr lang="cs-CZ" dirty="0" err="1" smtClean="0"/>
              <a:t>hosework</a:t>
            </a:r>
            <a:endParaRPr lang="cs-CZ" dirty="0" smtClean="0"/>
          </a:p>
          <a:p>
            <a:r>
              <a:rPr lang="cs-CZ" dirty="0" err="1" smtClean="0"/>
              <a:t>Sunday</a:t>
            </a:r>
            <a:r>
              <a:rPr lang="cs-CZ" dirty="0" smtClean="0"/>
              <a:t>         do </a:t>
            </a:r>
            <a:r>
              <a:rPr lang="cs-CZ" dirty="0" err="1" smtClean="0"/>
              <a:t>nothing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0072" y="1916832"/>
            <a:ext cx="27561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rides</a:t>
            </a:r>
            <a:r>
              <a:rPr lang="cs-CZ" sz="2800" dirty="0" smtClean="0"/>
              <a:t> a </a:t>
            </a:r>
            <a:r>
              <a:rPr lang="cs-CZ" sz="2800" dirty="0" err="1" smtClean="0"/>
              <a:t>horse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2636912"/>
            <a:ext cx="2597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reads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96136" y="3140968"/>
            <a:ext cx="22680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plays</a:t>
            </a:r>
            <a:r>
              <a:rPr lang="cs-CZ" dirty="0" smtClean="0"/>
              <a:t> table </a:t>
            </a:r>
            <a:r>
              <a:rPr lang="cs-CZ" dirty="0" err="1" smtClean="0"/>
              <a:t>tennis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3928" y="3717032"/>
            <a:ext cx="12100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paints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10539" y="4149080"/>
            <a:ext cx="1446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goes</a:t>
            </a:r>
            <a:r>
              <a:rPr lang="cs-CZ" dirty="0" smtClean="0"/>
              <a:t> </a:t>
            </a:r>
            <a:r>
              <a:rPr lang="cs-CZ" dirty="0" err="1" smtClean="0"/>
              <a:t>out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23533" y="5157192"/>
            <a:ext cx="2065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helps</a:t>
            </a:r>
            <a:r>
              <a:rPr lang="cs-CZ" dirty="0" smtClean="0"/>
              <a:t> her </a:t>
            </a:r>
            <a:r>
              <a:rPr lang="cs-CZ" dirty="0" err="1" smtClean="0"/>
              <a:t>Mum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5805264"/>
            <a:ext cx="4290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nothing</a:t>
            </a:r>
            <a:r>
              <a:rPr lang="cs-CZ" dirty="0" smtClean="0"/>
              <a:t>./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doesn´t</a:t>
            </a:r>
            <a:r>
              <a:rPr lang="cs-CZ" dirty="0" smtClean="0"/>
              <a:t> do </a:t>
            </a:r>
            <a:r>
              <a:rPr lang="cs-CZ" dirty="0" err="1" smtClean="0"/>
              <a:t>anything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1398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2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79458"/>
            <a:ext cx="1738537" cy="401270"/>
          </a:xfrm>
        </p:spPr>
        <p:txBody>
          <a:bodyPr>
            <a:noAutofit/>
          </a:bodyPr>
          <a:lstStyle/>
          <a:p>
            <a:r>
              <a:rPr lang="cs-CZ" sz="2000" dirty="0" err="1" smtClean="0"/>
              <a:t>Tic</a:t>
            </a:r>
            <a:r>
              <a:rPr lang="cs-CZ" sz="2000" dirty="0" smtClean="0"/>
              <a:t> – </a:t>
            </a:r>
            <a:r>
              <a:rPr lang="cs-CZ" sz="2000" dirty="0" err="1" smtClean="0"/>
              <a:t>tac</a:t>
            </a:r>
            <a:r>
              <a:rPr lang="cs-CZ" sz="2000" dirty="0" smtClean="0"/>
              <a:t> – </a:t>
            </a:r>
            <a:r>
              <a:rPr lang="cs-CZ" sz="2000" dirty="0" err="1" smtClean="0"/>
              <a:t>toe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 err="1" smtClean="0"/>
              <a:t>ride</a:t>
            </a:r>
            <a:r>
              <a:rPr lang="cs-CZ" dirty="0" smtClean="0"/>
              <a:t> a </a:t>
            </a:r>
            <a:r>
              <a:rPr lang="cs-CZ" dirty="0" err="1" smtClean="0"/>
              <a:t>horse</a:t>
            </a:r>
            <a:r>
              <a:rPr lang="cs-CZ" dirty="0" smtClean="0"/>
              <a:t>       play table </a:t>
            </a:r>
            <a:r>
              <a:rPr lang="cs-CZ" dirty="0" err="1" smtClean="0"/>
              <a:t>tennis</a:t>
            </a:r>
            <a:r>
              <a:rPr lang="cs-CZ" dirty="0" smtClean="0"/>
              <a:t>       go </a:t>
            </a:r>
            <a:r>
              <a:rPr lang="cs-CZ" dirty="0" err="1" smtClean="0"/>
              <a:t>out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 err="1" smtClean="0"/>
              <a:t>paint</a:t>
            </a:r>
            <a:r>
              <a:rPr lang="cs-CZ" dirty="0" smtClean="0"/>
              <a:t>                   </a:t>
            </a: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                 do </a:t>
            </a:r>
            <a:r>
              <a:rPr lang="cs-CZ" dirty="0" err="1" smtClean="0"/>
              <a:t>nothing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 err="1" smtClean="0"/>
              <a:t>help</a:t>
            </a:r>
            <a:r>
              <a:rPr lang="cs-CZ" dirty="0" smtClean="0"/>
              <a:t> her </a:t>
            </a:r>
            <a:r>
              <a:rPr lang="cs-CZ" dirty="0" err="1" smtClean="0"/>
              <a:t>Mum</a:t>
            </a:r>
            <a:r>
              <a:rPr lang="cs-CZ" dirty="0" smtClean="0"/>
              <a:t>    </a:t>
            </a:r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her </a:t>
            </a:r>
            <a:r>
              <a:rPr lang="cs-CZ" dirty="0" err="1" smtClean="0"/>
              <a:t>sister</a:t>
            </a:r>
            <a:r>
              <a:rPr lang="cs-CZ" dirty="0" smtClean="0"/>
              <a:t>   </a:t>
            </a:r>
            <a:r>
              <a:rPr lang="cs-CZ" dirty="0" err="1" smtClean="0"/>
              <a:t>learn</a:t>
            </a:r>
            <a:r>
              <a:rPr lang="cs-CZ" dirty="0" smtClean="0"/>
              <a:t> E.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1484784"/>
            <a:ext cx="184731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84106" y="579458"/>
            <a:ext cx="2705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S</a:t>
            </a:r>
            <a:r>
              <a:rPr lang="cs-CZ" dirty="0" err="1" smtClean="0"/>
              <a:t>ay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9190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in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60232" y="2852936"/>
            <a:ext cx="23823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drinking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772816"/>
            <a:ext cx="3703141" cy="3703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9277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do </a:t>
            </a:r>
            <a:r>
              <a:rPr lang="cs-CZ" dirty="0" err="1" smtClean="0"/>
              <a:t>regularly</a:t>
            </a:r>
            <a:r>
              <a:rPr lang="cs-CZ" dirty="0" smtClean="0"/>
              <a:t> on </a:t>
            </a:r>
            <a:r>
              <a:rPr lang="cs-CZ" dirty="0" err="1" smtClean="0"/>
              <a:t>Sundays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5661248"/>
            <a:ext cx="71048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doesn´t</a:t>
            </a:r>
            <a:r>
              <a:rPr lang="cs-CZ" dirty="0" smtClean="0"/>
              <a:t> do </a:t>
            </a:r>
            <a:r>
              <a:rPr lang="cs-CZ" dirty="0" err="1" smtClean="0"/>
              <a:t>anything</a:t>
            </a:r>
            <a:r>
              <a:rPr lang="cs-CZ" dirty="0" smtClean="0"/>
              <a:t>.                                                       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nothing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2335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00" dirty="0" smtClean="0"/>
              <a:t>Obrázek:</a:t>
            </a:r>
          </a:p>
          <a:p>
            <a:pPr marL="0" indent="0">
              <a:buNone/>
            </a:pPr>
            <a:r>
              <a:rPr lang="cs-CZ" sz="1000" dirty="0"/>
              <a:t>Pití kávy. </a:t>
            </a:r>
            <a:r>
              <a:rPr lang="cs-CZ" sz="1000" i="1" dirty="0"/>
              <a:t>Office.com</a:t>
            </a:r>
            <a:r>
              <a:rPr lang="cs-CZ" sz="1000" dirty="0"/>
              <a:t> [online]. </a:t>
            </a:r>
            <a:r>
              <a:rPr lang="cs-CZ" sz="1000" dirty="0" smtClean="0"/>
              <a:t>2011 </a:t>
            </a:r>
            <a:r>
              <a:rPr lang="cs-CZ" sz="1000" dirty="0"/>
              <a:t>[cit. </a:t>
            </a:r>
            <a:r>
              <a:rPr lang="cs-CZ" sz="1000" dirty="0" smtClean="0"/>
              <a:t>2011-12-04</a:t>
            </a:r>
            <a:r>
              <a:rPr lang="cs-CZ" sz="1000" dirty="0"/>
              <a:t>]. Dostupné z: http://office.microsoft.com/cs-cz/images/results.aspx?qu=pit%C3%AD%20k%C3%A1vy&amp;ctt=1#ai:MP900430486|mt:2| </a:t>
            </a: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sz="1000" dirty="0" err="1" smtClean="0"/>
              <a:t>Text:vVlastní</a:t>
            </a:r>
            <a:r>
              <a:rPr lang="cs-CZ" sz="1000" dirty="0" smtClean="0"/>
              <a:t> zdroje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4249299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517</TotalTime>
  <Words>544</Words>
  <Application>Microsoft Office PowerPoint</Application>
  <PresentationFormat>Předvádění na obrazovce (4:3)</PresentationFormat>
  <Paragraphs>87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An e-mail (present simple X present continuous)</vt:lpstr>
      <vt:lpstr>When do we use each tense? Match these expressions to the present simple or present continuous:</vt:lpstr>
      <vt:lpstr>An e-mail Put the verbs in brackets into the correct tense:</vt:lpstr>
      <vt:lpstr>Prezentace aplikace PowerPoint</vt:lpstr>
      <vt:lpstr>Write what does usually Vicky do every day :</vt:lpstr>
      <vt:lpstr>Tic – tac – toe</vt:lpstr>
      <vt:lpstr>What is she doing in this picture?</vt:lpstr>
      <vt:lpstr>What does she do regularly on Sundays?</vt:lpstr>
      <vt:lpstr>Seznam použitých zdrojů: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e-mail Put the verbs in brackets into the correct tense:</dc:title>
  <dc:creator>Hanka-mamka</dc:creator>
  <cp:lastModifiedBy>KLETECKOVAH</cp:lastModifiedBy>
  <cp:revision>39</cp:revision>
  <cp:lastPrinted>2011-12-09T02:35:34Z</cp:lastPrinted>
  <dcterms:created xsi:type="dcterms:W3CDTF">2011-12-01T22:53:25Z</dcterms:created>
  <dcterms:modified xsi:type="dcterms:W3CDTF">2012-02-29T17:18:48Z</dcterms:modified>
</cp:coreProperties>
</file>