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75097F-533C-49E3-89AB-4F70B323651C}" type="doc">
      <dgm:prSet loTypeId="urn:microsoft.com/office/officeart/2005/8/layout/equation1" loCatId="process" qsTypeId="urn:microsoft.com/office/officeart/2005/8/quickstyle/simple1#1" qsCatId="simple" csTypeId="urn:microsoft.com/office/officeart/2005/8/colors/accent1_2#1" csCatId="accent1" phldr="1"/>
      <dgm:spPr/>
    </dgm:pt>
    <dgm:pt modelId="{EF5C2CF0-0B85-42A2-AA7C-0FEB48B9FF47}">
      <dgm:prSet phldrT="[Text]"/>
      <dgm:spPr/>
      <dgm:t>
        <a:bodyPr/>
        <a:lstStyle/>
        <a:p>
          <a:r>
            <a:rPr lang="cs-CZ" dirty="0" smtClean="0"/>
            <a:t>15</a:t>
          </a:r>
          <a:endParaRPr lang="cs-CZ" dirty="0"/>
        </a:p>
      </dgm:t>
    </dgm:pt>
    <dgm:pt modelId="{AD24A728-CD60-420C-B895-83B77B09935E}" type="parTrans" cxnId="{C8F7797C-11A6-443E-A7D0-251404B9C302}">
      <dgm:prSet/>
      <dgm:spPr/>
      <dgm:t>
        <a:bodyPr/>
        <a:lstStyle/>
        <a:p>
          <a:endParaRPr lang="cs-CZ"/>
        </a:p>
      </dgm:t>
    </dgm:pt>
    <dgm:pt modelId="{D4A73FF8-F9BB-400E-A566-BE0346B60C84}" type="sibTrans" cxnId="{C8F7797C-11A6-443E-A7D0-251404B9C302}">
      <dgm:prSet/>
      <dgm:spPr/>
      <dgm:t>
        <a:bodyPr/>
        <a:lstStyle/>
        <a:p>
          <a:r>
            <a:rPr lang="cs-CZ" dirty="0" smtClean="0"/>
            <a:t>-</a:t>
          </a:r>
          <a:endParaRPr lang="cs-CZ" dirty="0"/>
        </a:p>
      </dgm:t>
    </dgm:pt>
    <dgm:pt modelId="{82865CE2-63A0-4050-A914-D9CA9E813958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7DE6743F-76F0-4EDB-B1EE-2AA2AF31EA72}" type="parTrans" cxnId="{4C942DDE-1CEC-456D-8AA1-518FBF42E2F2}">
      <dgm:prSet/>
      <dgm:spPr/>
      <dgm:t>
        <a:bodyPr/>
        <a:lstStyle/>
        <a:p>
          <a:endParaRPr lang="cs-CZ"/>
        </a:p>
      </dgm:t>
    </dgm:pt>
    <dgm:pt modelId="{D531C42E-B9CC-4550-8F3F-F31B06A5AF5E}" type="sibTrans" cxnId="{4C942DDE-1CEC-456D-8AA1-518FBF42E2F2}">
      <dgm:prSet/>
      <dgm:spPr/>
      <dgm:t>
        <a:bodyPr/>
        <a:lstStyle/>
        <a:p>
          <a:endParaRPr lang="cs-CZ"/>
        </a:p>
      </dgm:t>
    </dgm:pt>
    <dgm:pt modelId="{A562C685-0FA2-43CE-8913-42EC0804BA74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 dirty="0"/>
        </a:p>
      </dgm:t>
    </dgm:pt>
    <dgm:pt modelId="{6D0C1B45-F605-4827-8F12-9F8146254D4F}" type="sibTrans" cxnId="{AF029A47-5BF5-44A7-8345-9835960E076F}">
      <dgm:prSet/>
      <dgm:spPr/>
      <dgm:t>
        <a:bodyPr/>
        <a:lstStyle/>
        <a:p>
          <a:endParaRPr lang="cs-CZ"/>
        </a:p>
      </dgm:t>
    </dgm:pt>
    <dgm:pt modelId="{4061AB4D-69F4-40BB-9439-4BFC3FC8461F}" type="parTrans" cxnId="{AF029A47-5BF5-44A7-8345-9835960E076F}">
      <dgm:prSet/>
      <dgm:spPr/>
      <dgm:t>
        <a:bodyPr/>
        <a:lstStyle/>
        <a:p>
          <a:endParaRPr lang="cs-CZ"/>
        </a:p>
      </dgm:t>
    </dgm:pt>
    <dgm:pt modelId="{53A22538-26AE-4357-B52E-006C87AB25FE}" type="pres">
      <dgm:prSet presAssocID="{8E75097F-533C-49E3-89AB-4F70B323651C}" presName="linearFlow" presStyleCnt="0">
        <dgm:presLayoutVars>
          <dgm:dir/>
          <dgm:resizeHandles val="exact"/>
        </dgm:presLayoutVars>
      </dgm:prSet>
      <dgm:spPr/>
    </dgm:pt>
    <dgm:pt modelId="{B90FC12E-A005-49BF-9FCA-66BF28604098}" type="pres">
      <dgm:prSet presAssocID="{EF5C2CF0-0B85-42A2-AA7C-0FEB48B9FF4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B7ECF7-BE6A-4404-B94A-F66A55467AF6}" type="pres">
      <dgm:prSet presAssocID="{D4A73FF8-F9BB-400E-A566-BE0346B60C84}" presName="spacerL" presStyleCnt="0"/>
      <dgm:spPr/>
    </dgm:pt>
    <dgm:pt modelId="{B3CEA8D0-81E8-470A-BB35-4F542CFD2DFB}" type="pres">
      <dgm:prSet presAssocID="{D4A73FF8-F9BB-400E-A566-BE0346B60C84}" presName="sibTrans" presStyleLbl="sibTrans2D1" presStyleIdx="0" presStyleCnt="2"/>
      <dgm:spPr/>
      <dgm:t>
        <a:bodyPr/>
        <a:lstStyle/>
        <a:p>
          <a:endParaRPr lang="cs-CZ"/>
        </a:p>
      </dgm:t>
    </dgm:pt>
    <dgm:pt modelId="{D3C5B764-745C-435F-9A6C-A8A3629B2CEA}" type="pres">
      <dgm:prSet presAssocID="{D4A73FF8-F9BB-400E-A566-BE0346B60C84}" presName="spacerR" presStyleCnt="0"/>
      <dgm:spPr/>
    </dgm:pt>
    <dgm:pt modelId="{9CA1D68D-37E8-4653-84D9-AB91D1E71F03}" type="pres">
      <dgm:prSet presAssocID="{82865CE2-63A0-4050-A914-D9CA9E81395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01F4AE-A9C5-45FE-805B-4C977D91D6C6}" type="pres">
      <dgm:prSet presAssocID="{D531C42E-B9CC-4550-8F3F-F31B06A5AF5E}" presName="spacerL" presStyleCnt="0"/>
      <dgm:spPr/>
    </dgm:pt>
    <dgm:pt modelId="{4215FC77-5E03-41B3-85EF-ECBC39EFF244}" type="pres">
      <dgm:prSet presAssocID="{D531C42E-B9CC-4550-8F3F-F31B06A5AF5E}" presName="sibTrans" presStyleLbl="sibTrans2D1" presStyleIdx="1" presStyleCnt="2"/>
      <dgm:spPr/>
      <dgm:t>
        <a:bodyPr/>
        <a:lstStyle/>
        <a:p>
          <a:endParaRPr lang="cs-CZ"/>
        </a:p>
      </dgm:t>
    </dgm:pt>
    <dgm:pt modelId="{7C3997D9-F1F5-4E33-8BBB-112455A6AE75}" type="pres">
      <dgm:prSet presAssocID="{D531C42E-B9CC-4550-8F3F-F31B06A5AF5E}" presName="spacerR" presStyleCnt="0"/>
      <dgm:spPr/>
    </dgm:pt>
    <dgm:pt modelId="{9F0135B3-63C9-4AAE-92BF-4074829E65D0}" type="pres">
      <dgm:prSet presAssocID="{A562C685-0FA2-43CE-8913-42EC0804BA74}" presName="node" presStyleLbl="node1" presStyleIdx="2" presStyleCnt="3" custLinFactX="-4833" custLinFactNeighborX="-100000" custLinFactNeighborY="760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2290E9-7842-4A7B-B7B5-22F706520CF8}" type="presOf" srcId="{D531C42E-B9CC-4550-8F3F-F31B06A5AF5E}" destId="{4215FC77-5E03-41B3-85EF-ECBC39EFF244}" srcOrd="0" destOrd="0" presId="urn:microsoft.com/office/officeart/2005/8/layout/equation1"/>
    <dgm:cxn modelId="{3EDA8080-0098-4030-A994-D6D972DF6D2C}" type="presOf" srcId="{82865CE2-63A0-4050-A914-D9CA9E813958}" destId="{9CA1D68D-37E8-4653-84D9-AB91D1E71F03}" srcOrd="0" destOrd="0" presId="urn:microsoft.com/office/officeart/2005/8/layout/equation1"/>
    <dgm:cxn modelId="{7DAE2FAA-3593-422C-BBE0-22E3C7C658D5}" type="presOf" srcId="{8E75097F-533C-49E3-89AB-4F70B323651C}" destId="{53A22538-26AE-4357-B52E-006C87AB25FE}" srcOrd="0" destOrd="0" presId="urn:microsoft.com/office/officeart/2005/8/layout/equation1"/>
    <dgm:cxn modelId="{AF029A47-5BF5-44A7-8345-9835960E076F}" srcId="{8E75097F-533C-49E3-89AB-4F70B323651C}" destId="{A562C685-0FA2-43CE-8913-42EC0804BA74}" srcOrd="2" destOrd="0" parTransId="{4061AB4D-69F4-40BB-9439-4BFC3FC8461F}" sibTransId="{6D0C1B45-F605-4827-8F12-9F8146254D4F}"/>
    <dgm:cxn modelId="{C8F7797C-11A6-443E-A7D0-251404B9C302}" srcId="{8E75097F-533C-49E3-89AB-4F70B323651C}" destId="{EF5C2CF0-0B85-42A2-AA7C-0FEB48B9FF47}" srcOrd="0" destOrd="0" parTransId="{AD24A728-CD60-420C-B895-83B77B09935E}" sibTransId="{D4A73FF8-F9BB-400E-A566-BE0346B60C84}"/>
    <dgm:cxn modelId="{4C942DDE-1CEC-456D-8AA1-518FBF42E2F2}" srcId="{8E75097F-533C-49E3-89AB-4F70B323651C}" destId="{82865CE2-63A0-4050-A914-D9CA9E813958}" srcOrd="1" destOrd="0" parTransId="{7DE6743F-76F0-4EDB-B1EE-2AA2AF31EA72}" sibTransId="{D531C42E-B9CC-4550-8F3F-F31B06A5AF5E}"/>
    <dgm:cxn modelId="{0C4FB3BF-EA35-4E2B-900C-01CCAA9B6D13}" type="presOf" srcId="{EF5C2CF0-0B85-42A2-AA7C-0FEB48B9FF47}" destId="{B90FC12E-A005-49BF-9FCA-66BF28604098}" srcOrd="0" destOrd="0" presId="urn:microsoft.com/office/officeart/2005/8/layout/equation1"/>
    <dgm:cxn modelId="{54004675-073B-48BD-A7B8-AEA90CCD91C1}" type="presOf" srcId="{A562C685-0FA2-43CE-8913-42EC0804BA74}" destId="{9F0135B3-63C9-4AAE-92BF-4074829E65D0}" srcOrd="0" destOrd="0" presId="urn:microsoft.com/office/officeart/2005/8/layout/equation1"/>
    <dgm:cxn modelId="{E13EB1C3-C019-4510-99F1-E70F87D4C248}" type="presOf" srcId="{D4A73FF8-F9BB-400E-A566-BE0346B60C84}" destId="{B3CEA8D0-81E8-470A-BB35-4F542CFD2DFB}" srcOrd="0" destOrd="0" presId="urn:microsoft.com/office/officeart/2005/8/layout/equation1"/>
    <dgm:cxn modelId="{23B745A5-FFEC-4F98-9033-BD6D09800737}" type="presParOf" srcId="{53A22538-26AE-4357-B52E-006C87AB25FE}" destId="{B90FC12E-A005-49BF-9FCA-66BF28604098}" srcOrd="0" destOrd="0" presId="urn:microsoft.com/office/officeart/2005/8/layout/equation1"/>
    <dgm:cxn modelId="{E10EC396-B4C7-42EE-B7FA-C88CD4AF3E4A}" type="presParOf" srcId="{53A22538-26AE-4357-B52E-006C87AB25FE}" destId="{93B7ECF7-BE6A-4404-B94A-F66A55467AF6}" srcOrd="1" destOrd="0" presId="urn:microsoft.com/office/officeart/2005/8/layout/equation1"/>
    <dgm:cxn modelId="{319FB24C-17B6-4E7E-B6CC-E72F4237AAD0}" type="presParOf" srcId="{53A22538-26AE-4357-B52E-006C87AB25FE}" destId="{B3CEA8D0-81E8-470A-BB35-4F542CFD2DFB}" srcOrd="2" destOrd="0" presId="urn:microsoft.com/office/officeart/2005/8/layout/equation1"/>
    <dgm:cxn modelId="{7E2A090D-B6D0-4E7A-ADF5-33E809487051}" type="presParOf" srcId="{53A22538-26AE-4357-B52E-006C87AB25FE}" destId="{D3C5B764-745C-435F-9A6C-A8A3629B2CEA}" srcOrd="3" destOrd="0" presId="urn:microsoft.com/office/officeart/2005/8/layout/equation1"/>
    <dgm:cxn modelId="{1FD1F976-A85A-4CE7-952F-A4538AA73095}" type="presParOf" srcId="{53A22538-26AE-4357-B52E-006C87AB25FE}" destId="{9CA1D68D-37E8-4653-84D9-AB91D1E71F03}" srcOrd="4" destOrd="0" presId="urn:microsoft.com/office/officeart/2005/8/layout/equation1"/>
    <dgm:cxn modelId="{3C6257C5-39B1-4621-A3EF-87BE46E0BB33}" type="presParOf" srcId="{53A22538-26AE-4357-B52E-006C87AB25FE}" destId="{E701F4AE-A9C5-45FE-805B-4C977D91D6C6}" srcOrd="5" destOrd="0" presId="urn:microsoft.com/office/officeart/2005/8/layout/equation1"/>
    <dgm:cxn modelId="{9A8CE8E9-68D1-4BFE-9602-99C318566300}" type="presParOf" srcId="{53A22538-26AE-4357-B52E-006C87AB25FE}" destId="{4215FC77-5E03-41B3-85EF-ECBC39EFF244}" srcOrd="6" destOrd="0" presId="urn:microsoft.com/office/officeart/2005/8/layout/equation1"/>
    <dgm:cxn modelId="{933FE836-6C44-4FCB-9F9E-D55AEF79D7F3}" type="presParOf" srcId="{53A22538-26AE-4357-B52E-006C87AB25FE}" destId="{7C3997D9-F1F5-4E33-8BBB-112455A6AE75}" srcOrd="7" destOrd="0" presId="urn:microsoft.com/office/officeart/2005/8/layout/equation1"/>
    <dgm:cxn modelId="{A2BDC00A-6E1B-4218-AE71-DD3B47FCC8F5}" type="presParOf" srcId="{53A22538-26AE-4357-B52E-006C87AB25FE}" destId="{9F0135B3-63C9-4AAE-92BF-4074829E65D0}" srcOrd="8" destOrd="0" presId="urn:microsoft.com/office/officeart/2005/8/layout/equation1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74D639-9015-4237-9A86-DE431299B63F}" type="doc">
      <dgm:prSet loTypeId="urn:microsoft.com/office/officeart/2005/8/layout/equation1" loCatId="process" qsTypeId="urn:microsoft.com/office/officeart/2005/8/quickstyle/simple1#2" qsCatId="simple" csTypeId="urn:microsoft.com/office/officeart/2005/8/colors/accent1_2#2" csCatId="accent1" phldr="1"/>
      <dgm:spPr/>
    </dgm:pt>
    <dgm:pt modelId="{42505964-314D-406F-9A58-B5DD41E63FE0}">
      <dgm:prSet phldrT="[Text]"/>
      <dgm:spPr/>
      <dgm:t>
        <a:bodyPr/>
        <a:lstStyle/>
        <a:p>
          <a:r>
            <a:rPr lang="cs-CZ" dirty="0" smtClean="0"/>
            <a:t>15</a:t>
          </a:r>
          <a:endParaRPr lang="cs-CZ" dirty="0"/>
        </a:p>
      </dgm:t>
    </dgm:pt>
    <dgm:pt modelId="{B077E201-2B62-4D83-9D80-1389C5276E62}" type="parTrans" cxnId="{29B4EEC5-E875-4BAE-9BDA-C8A41FCD16D0}">
      <dgm:prSet/>
      <dgm:spPr/>
      <dgm:t>
        <a:bodyPr/>
        <a:lstStyle/>
        <a:p>
          <a:endParaRPr lang="cs-CZ"/>
        </a:p>
      </dgm:t>
    </dgm:pt>
    <dgm:pt modelId="{90A1EE31-4BC1-4AFA-B227-13D47DCA4D1A}" type="sibTrans" cxnId="{29B4EEC5-E875-4BAE-9BDA-C8A41FCD16D0}">
      <dgm:prSet/>
      <dgm:spPr/>
      <dgm:t>
        <a:bodyPr/>
        <a:lstStyle/>
        <a:p>
          <a:endParaRPr lang="cs-CZ"/>
        </a:p>
      </dgm:t>
    </dgm:pt>
    <dgm:pt modelId="{D6442576-A1C9-4BDF-83F3-4B887E4FDDF2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C52392B2-1A5B-4BCA-8169-2785282B36B1}" type="parTrans" cxnId="{3229C05B-9B29-458F-A883-A9127573431E}">
      <dgm:prSet/>
      <dgm:spPr/>
      <dgm:t>
        <a:bodyPr/>
        <a:lstStyle/>
        <a:p>
          <a:endParaRPr lang="cs-CZ"/>
        </a:p>
      </dgm:t>
    </dgm:pt>
    <dgm:pt modelId="{7E5513D7-A897-4168-A6FE-18345F14D2FE}" type="sibTrans" cxnId="{3229C05B-9B29-458F-A883-A9127573431E}">
      <dgm:prSet/>
      <dgm:spPr/>
      <dgm:t>
        <a:bodyPr/>
        <a:lstStyle/>
        <a:p>
          <a:endParaRPr lang="cs-CZ"/>
        </a:p>
      </dgm:t>
    </dgm:pt>
    <dgm:pt modelId="{0D4FCEC9-EB29-4A62-8FFC-1D8DDC6A14B5}">
      <dgm:prSet phldrT="[Text]"/>
      <dgm:spPr/>
      <dgm:t>
        <a:bodyPr/>
        <a:lstStyle/>
        <a:p>
          <a:r>
            <a:rPr lang="cs-CZ" dirty="0" smtClean="0"/>
            <a:t>17</a:t>
          </a:r>
          <a:endParaRPr lang="cs-CZ" dirty="0"/>
        </a:p>
      </dgm:t>
    </dgm:pt>
    <dgm:pt modelId="{BB8A8322-552F-41A8-93AB-6786E7971A04}" type="parTrans" cxnId="{E3537CB9-36B6-4F86-BC14-CE6D87383AB2}">
      <dgm:prSet/>
      <dgm:spPr/>
      <dgm:t>
        <a:bodyPr/>
        <a:lstStyle/>
        <a:p>
          <a:endParaRPr lang="cs-CZ"/>
        </a:p>
      </dgm:t>
    </dgm:pt>
    <dgm:pt modelId="{7128C46B-A0F0-4225-B41C-044E416A75B8}" type="sibTrans" cxnId="{E3537CB9-36B6-4F86-BC14-CE6D87383AB2}">
      <dgm:prSet/>
      <dgm:spPr/>
      <dgm:t>
        <a:bodyPr/>
        <a:lstStyle/>
        <a:p>
          <a:endParaRPr lang="cs-CZ"/>
        </a:p>
      </dgm:t>
    </dgm:pt>
    <dgm:pt modelId="{305CD6C8-3671-4053-BA41-9ADE23B46F53}" type="pres">
      <dgm:prSet presAssocID="{C174D639-9015-4237-9A86-DE431299B63F}" presName="linearFlow" presStyleCnt="0">
        <dgm:presLayoutVars>
          <dgm:dir/>
          <dgm:resizeHandles val="exact"/>
        </dgm:presLayoutVars>
      </dgm:prSet>
      <dgm:spPr/>
    </dgm:pt>
    <dgm:pt modelId="{CE829AED-BBC4-4A5D-8E59-61B6F372151C}" type="pres">
      <dgm:prSet presAssocID="{42505964-314D-406F-9A58-B5DD41E63FE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D1E3B5-7FCB-47E2-8B25-611AB5536898}" type="pres">
      <dgm:prSet presAssocID="{90A1EE31-4BC1-4AFA-B227-13D47DCA4D1A}" presName="spacerL" presStyleCnt="0"/>
      <dgm:spPr/>
    </dgm:pt>
    <dgm:pt modelId="{CFB055FB-F3FF-48D0-B2B3-7C5D76BF0483}" type="pres">
      <dgm:prSet presAssocID="{90A1EE31-4BC1-4AFA-B227-13D47DCA4D1A}" presName="sibTrans" presStyleLbl="sibTrans2D1" presStyleIdx="0" presStyleCnt="2"/>
      <dgm:spPr/>
      <dgm:t>
        <a:bodyPr/>
        <a:lstStyle/>
        <a:p>
          <a:endParaRPr lang="cs-CZ"/>
        </a:p>
      </dgm:t>
    </dgm:pt>
    <dgm:pt modelId="{DA41BB8D-B714-4DD5-A3EE-2775DBC3AE16}" type="pres">
      <dgm:prSet presAssocID="{90A1EE31-4BC1-4AFA-B227-13D47DCA4D1A}" presName="spacerR" presStyleCnt="0"/>
      <dgm:spPr/>
    </dgm:pt>
    <dgm:pt modelId="{D8D84BD4-88DE-4316-A65D-5933CC9CBACD}" type="pres">
      <dgm:prSet presAssocID="{D6442576-A1C9-4BDF-83F3-4B887E4FDDF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73EB43-E393-4EF4-A29D-1F563367B9B8}" type="pres">
      <dgm:prSet presAssocID="{7E5513D7-A897-4168-A6FE-18345F14D2FE}" presName="spacerL" presStyleCnt="0"/>
      <dgm:spPr/>
    </dgm:pt>
    <dgm:pt modelId="{C6B5EBC4-669E-45B3-8366-CF065AD766E8}" type="pres">
      <dgm:prSet presAssocID="{7E5513D7-A897-4168-A6FE-18345F14D2FE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FE39BB-AE8C-4C6A-985D-D09DCA832268}" type="pres">
      <dgm:prSet presAssocID="{7E5513D7-A897-4168-A6FE-18345F14D2FE}" presName="spacerR" presStyleCnt="0"/>
      <dgm:spPr/>
    </dgm:pt>
    <dgm:pt modelId="{4335324B-2189-46C4-A4E7-6B99160C5DFC}" type="pres">
      <dgm:prSet presAssocID="{0D4FCEC9-EB29-4A62-8FFC-1D8DDC6A14B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81B376-F93C-4DF9-97C5-A07FB848BFFE}" type="presOf" srcId="{0D4FCEC9-EB29-4A62-8FFC-1D8DDC6A14B5}" destId="{4335324B-2189-46C4-A4E7-6B99160C5DFC}" srcOrd="0" destOrd="0" presId="urn:microsoft.com/office/officeart/2005/8/layout/equation1"/>
    <dgm:cxn modelId="{E3537CB9-36B6-4F86-BC14-CE6D87383AB2}" srcId="{C174D639-9015-4237-9A86-DE431299B63F}" destId="{0D4FCEC9-EB29-4A62-8FFC-1D8DDC6A14B5}" srcOrd="2" destOrd="0" parTransId="{BB8A8322-552F-41A8-93AB-6786E7971A04}" sibTransId="{7128C46B-A0F0-4225-B41C-044E416A75B8}"/>
    <dgm:cxn modelId="{29B4EEC5-E875-4BAE-9BDA-C8A41FCD16D0}" srcId="{C174D639-9015-4237-9A86-DE431299B63F}" destId="{42505964-314D-406F-9A58-B5DD41E63FE0}" srcOrd="0" destOrd="0" parTransId="{B077E201-2B62-4D83-9D80-1389C5276E62}" sibTransId="{90A1EE31-4BC1-4AFA-B227-13D47DCA4D1A}"/>
    <dgm:cxn modelId="{86122F5A-2AD1-47A8-9D9E-337F12F81F80}" type="presOf" srcId="{C174D639-9015-4237-9A86-DE431299B63F}" destId="{305CD6C8-3671-4053-BA41-9ADE23B46F53}" srcOrd="0" destOrd="0" presId="urn:microsoft.com/office/officeart/2005/8/layout/equation1"/>
    <dgm:cxn modelId="{CFD863E8-1798-4897-97A2-AE27D6579EEE}" type="presOf" srcId="{42505964-314D-406F-9A58-B5DD41E63FE0}" destId="{CE829AED-BBC4-4A5D-8E59-61B6F372151C}" srcOrd="0" destOrd="0" presId="urn:microsoft.com/office/officeart/2005/8/layout/equation1"/>
    <dgm:cxn modelId="{94C6A63E-75F9-4456-92B4-BD63CEB43C09}" type="presOf" srcId="{90A1EE31-4BC1-4AFA-B227-13D47DCA4D1A}" destId="{CFB055FB-F3FF-48D0-B2B3-7C5D76BF0483}" srcOrd="0" destOrd="0" presId="urn:microsoft.com/office/officeart/2005/8/layout/equation1"/>
    <dgm:cxn modelId="{3229C05B-9B29-458F-A883-A9127573431E}" srcId="{C174D639-9015-4237-9A86-DE431299B63F}" destId="{D6442576-A1C9-4BDF-83F3-4B887E4FDDF2}" srcOrd="1" destOrd="0" parTransId="{C52392B2-1A5B-4BCA-8169-2785282B36B1}" sibTransId="{7E5513D7-A897-4168-A6FE-18345F14D2FE}"/>
    <dgm:cxn modelId="{8236573F-46FF-447C-A6E9-54D432341ECD}" type="presOf" srcId="{7E5513D7-A897-4168-A6FE-18345F14D2FE}" destId="{C6B5EBC4-669E-45B3-8366-CF065AD766E8}" srcOrd="0" destOrd="0" presId="urn:microsoft.com/office/officeart/2005/8/layout/equation1"/>
    <dgm:cxn modelId="{3CFE20FB-C7AD-4A6C-8734-180D9A2EEF99}" type="presOf" srcId="{D6442576-A1C9-4BDF-83F3-4B887E4FDDF2}" destId="{D8D84BD4-88DE-4316-A65D-5933CC9CBACD}" srcOrd="0" destOrd="0" presId="urn:microsoft.com/office/officeart/2005/8/layout/equation1"/>
    <dgm:cxn modelId="{CE13D044-963A-4CB5-9285-39E5365E8F41}" type="presParOf" srcId="{305CD6C8-3671-4053-BA41-9ADE23B46F53}" destId="{CE829AED-BBC4-4A5D-8E59-61B6F372151C}" srcOrd="0" destOrd="0" presId="urn:microsoft.com/office/officeart/2005/8/layout/equation1"/>
    <dgm:cxn modelId="{A6AE8A26-0FEE-438D-AF22-AA67806F88BB}" type="presParOf" srcId="{305CD6C8-3671-4053-BA41-9ADE23B46F53}" destId="{4DD1E3B5-7FCB-47E2-8B25-611AB5536898}" srcOrd="1" destOrd="0" presId="urn:microsoft.com/office/officeart/2005/8/layout/equation1"/>
    <dgm:cxn modelId="{7C9F4048-A3A5-46E1-8161-8A1ADA795AB5}" type="presParOf" srcId="{305CD6C8-3671-4053-BA41-9ADE23B46F53}" destId="{CFB055FB-F3FF-48D0-B2B3-7C5D76BF0483}" srcOrd="2" destOrd="0" presId="urn:microsoft.com/office/officeart/2005/8/layout/equation1"/>
    <dgm:cxn modelId="{6A6BC6BA-2AF7-47CD-B54B-A28A1F574E69}" type="presParOf" srcId="{305CD6C8-3671-4053-BA41-9ADE23B46F53}" destId="{DA41BB8D-B714-4DD5-A3EE-2775DBC3AE16}" srcOrd="3" destOrd="0" presId="urn:microsoft.com/office/officeart/2005/8/layout/equation1"/>
    <dgm:cxn modelId="{27772743-E5F7-4022-A2C5-46C89E169A8C}" type="presParOf" srcId="{305CD6C8-3671-4053-BA41-9ADE23B46F53}" destId="{D8D84BD4-88DE-4316-A65D-5933CC9CBACD}" srcOrd="4" destOrd="0" presId="urn:microsoft.com/office/officeart/2005/8/layout/equation1"/>
    <dgm:cxn modelId="{9D283EA7-8852-4B3C-A435-98EB0E58F7AC}" type="presParOf" srcId="{305CD6C8-3671-4053-BA41-9ADE23B46F53}" destId="{DC73EB43-E393-4EF4-A29D-1F563367B9B8}" srcOrd="5" destOrd="0" presId="urn:microsoft.com/office/officeart/2005/8/layout/equation1"/>
    <dgm:cxn modelId="{4ABA1349-C82C-4E2A-9694-7CE31170E686}" type="presParOf" srcId="{305CD6C8-3671-4053-BA41-9ADE23B46F53}" destId="{C6B5EBC4-669E-45B3-8366-CF065AD766E8}" srcOrd="6" destOrd="0" presId="urn:microsoft.com/office/officeart/2005/8/layout/equation1"/>
    <dgm:cxn modelId="{3C61375C-C1FA-4562-BB35-B1FA625490D8}" type="presParOf" srcId="{305CD6C8-3671-4053-BA41-9ADE23B46F53}" destId="{AAFE39BB-AE8C-4C6A-985D-D09DCA832268}" srcOrd="7" destOrd="0" presId="urn:microsoft.com/office/officeart/2005/8/layout/equation1"/>
    <dgm:cxn modelId="{CBB620FC-5B61-43B8-9787-14B93B33302D}" type="presParOf" srcId="{305CD6C8-3671-4053-BA41-9ADE23B46F53}" destId="{4335324B-2189-46C4-A4E7-6B99160C5DFC}" srcOrd="8" destOrd="0" presId="urn:microsoft.com/office/officeart/2005/8/layout/equation1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21DEEB-AA5A-4BAD-BE09-B5A7A724AF52}" type="doc">
      <dgm:prSet loTypeId="urn:microsoft.com/office/officeart/2005/8/layout/equation1" loCatId="process" qsTypeId="urn:microsoft.com/office/officeart/2005/8/quickstyle/simple1#3" qsCatId="simple" csTypeId="urn:microsoft.com/office/officeart/2005/8/colors/accent1_2#3" csCatId="accent1" phldr="1"/>
      <dgm:spPr/>
    </dgm:pt>
    <dgm:pt modelId="{C5265738-618F-49C5-B90C-0ECA2630E521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842B52E1-BE89-4686-B677-C8A24C56DA65}" type="parTrans" cxnId="{8E460083-0B9A-4BF2-8A28-1BDCA9CD7A34}">
      <dgm:prSet/>
      <dgm:spPr/>
      <dgm:t>
        <a:bodyPr/>
        <a:lstStyle/>
        <a:p>
          <a:endParaRPr lang="cs-CZ"/>
        </a:p>
      </dgm:t>
    </dgm:pt>
    <dgm:pt modelId="{9E1AFA40-7125-46DD-B4BB-78EC879BC6A9}" type="sibTrans" cxnId="{8E460083-0B9A-4BF2-8A28-1BDCA9CD7A34}">
      <dgm:prSet/>
      <dgm:spPr/>
      <dgm:t>
        <a:bodyPr/>
        <a:lstStyle/>
        <a:p>
          <a:endParaRPr lang="cs-CZ"/>
        </a:p>
      </dgm:t>
    </dgm:pt>
    <dgm:pt modelId="{8129D354-8AC8-43B5-917E-AC08614F4C6C}">
      <dgm:prSet phldrT="[Text]"/>
      <dgm:spPr/>
      <dgm:t>
        <a:bodyPr/>
        <a:lstStyle/>
        <a:p>
          <a:r>
            <a:rPr lang="cs-CZ" dirty="0" smtClean="0"/>
            <a:t>17</a:t>
          </a:r>
          <a:endParaRPr lang="cs-CZ" dirty="0"/>
        </a:p>
      </dgm:t>
    </dgm:pt>
    <dgm:pt modelId="{E1E2FC1D-EB8C-4532-A053-100276270CBA}" type="parTrans" cxnId="{081E4692-B1CC-4A97-8881-B95F05CE1231}">
      <dgm:prSet/>
      <dgm:spPr/>
      <dgm:t>
        <a:bodyPr/>
        <a:lstStyle/>
        <a:p>
          <a:endParaRPr lang="cs-CZ"/>
        </a:p>
      </dgm:t>
    </dgm:pt>
    <dgm:pt modelId="{F0712BEC-6772-4367-962B-996ED92B4EE4}" type="sibTrans" cxnId="{081E4692-B1CC-4A97-8881-B95F05CE1231}">
      <dgm:prSet/>
      <dgm:spPr/>
      <dgm:t>
        <a:bodyPr/>
        <a:lstStyle/>
        <a:p>
          <a:endParaRPr lang="cs-CZ"/>
        </a:p>
      </dgm:t>
    </dgm:pt>
    <dgm:pt modelId="{77A4867E-C1A1-40A1-8A3F-E23D148D8472}">
      <dgm:prSet phldrT="[Text]"/>
      <dgm:spPr/>
      <dgm:t>
        <a:bodyPr/>
        <a:lstStyle/>
        <a:p>
          <a:r>
            <a:rPr lang="cs-CZ" dirty="0" smtClean="0"/>
            <a:t>37</a:t>
          </a:r>
          <a:endParaRPr lang="cs-CZ" dirty="0"/>
        </a:p>
      </dgm:t>
    </dgm:pt>
    <dgm:pt modelId="{DB2DF3B8-AFB9-429D-8B5E-75B378C82D1E}" type="parTrans" cxnId="{7C6B2F27-480E-4C09-996C-D4E5152FD360}">
      <dgm:prSet/>
      <dgm:spPr/>
      <dgm:t>
        <a:bodyPr/>
        <a:lstStyle/>
        <a:p>
          <a:endParaRPr lang="cs-CZ"/>
        </a:p>
      </dgm:t>
    </dgm:pt>
    <dgm:pt modelId="{58EEE2C8-A8B4-4663-8128-E0A0AF503D09}" type="sibTrans" cxnId="{7C6B2F27-480E-4C09-996C-D4E5152FD360}">
      <dgm:prSet/>
      <dgm:spPr/>
      <dgm:t>
        <a:bodyPr/>
        <a:lstStyle/>
        <a:p>
          <a:endParaRPr lang="cs-CZ"/>
        </a:p>
      </dgm:t>
    </dgm:pt>
    <dgm:pt modelId="{7EACCA50-9E2A-44C6-9D39-89F5BC645B86}" type="pres">
      <dgm:prSet presAssocID="{A421DEEB-AA5A-4BAD-BE09-B5A7A724AF52}" presName="linearFlow" presStyleCnt="0">
        <dgm:presLayoutVars>
          <dgm:dir/>
          <dgm:resizeHandles val="exact"/>
        </dgm:presLayoutVars>
      </dgm:prSet>
      <dgm:spPr/>
    </dgm:pt>
    <dgm:pt modelId="{55B972FD-880A-4547-B21A-CA03B6D4354A}" type="pres">
      <dgm:prSet presAssocID="{C5265738-618F-49C5-B90C-0ECA2630E52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6FBCFA-0761-458B-8F25-83BA3F5E3C74}" type="pres">
      <dgm:prSet presAssocID="{9E1AFA40-7125-46DD-B4BB-78EC879BC6A9}" presName="spacerL" presStyleCnt="0"/>
      <dgm:spPr/>
    </dgm:pt>
    <dgm:pt modelId="{CE785F86-7952-486F-9D8E-50CA692750A0}" type="pres">
      <dgm:prSet presAssocID="{9E1AFA40-7125-46DD-B4BB-78EC879BC6A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4EAF6A4-2B60-4322-A40B-27F8288023F3}" type="pres">
      <dgm:prSet presAssocID="{9E1AFA40-7125-46DD-B4BB-78EC879BC6A9}" presName="spacerR" presStyleCnt="0"/>
      <dgm:spPr/>
    </dgm:pt>
    <dgm:pt modelId="{BA6A6829-AAA2-4869-A808-4864CECC1C29}" type="pres">
      <dgm:prSet presAssocID="{8129D354-8AC8-43B5-917E-AC08614F4C6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C93C41B-E4B5-47F7-9952-25D9D33538EF}" type="pres">
      <dgm:prSet presAssocID="{F0712BEC-6772-4367-962B-996ED92B4EE4}" presName="spacerL" presStyleCnt="0"/>
      <dgm:spPr/>
    </dgm:pt>
    <dgm:pt modelId="{3D553A6D-C2A8-4EF4-99A3-FA704E9BA7E6}" type="pres">
      <dgm:prSet presAssocID="{F0712BEC-6772-4367-962B-996ED92B4EE4}" presName="sibTrans" presStyleLbl="sibTrans2D1" presStyleIdx="1" presStyleCnt="2"/>
      <dgm:spPr/>
      <dgm:t>
        <a:bodyPr/>
        <a:lstStyle/>
        <a:p>
          <a:endParaRPr lang="cs-CZ"/>
        </a:p>
      </dgm:t>
    </dgm:pt>
    <dgm:pt modelId="{1075FD8E-8C70-43D1-8140-0AE4E67E9F98}" type="pres">
      <dgm:prSet presAssocID="{F0712BEC-6772-4367-962B-996ED92B4EE4}" presName="spacerR" presStyleCnt="0"/>
      <dgm:spPr/>
    </dgm:pt>
    <dgm:pt modelId="{B1DCD022-9032-4300-BFC4-3648AD4BC1CE}" type="pres">
      <dgm:prSet presAssocID="{77A4867E-C1A1-40A1-8A3F-E23D148D847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DF0C19-223C-4D6F-98AC-0EDAB777ADBB}" type="presOf" srcId="{F0712BEC-6772-4367-962B-996ED92B4EE4}" destId="{3D553A6D-C2A8-4EF4-99A3-FA704E9BA7E6}" srcOrd="0" destOrd="0" presId="urn:microsoft.com/office/officeart/2005/8/layout/equation1"/>
    <dgm:cxn modelId="{466BEB7B-BC14-42D7-BF30-BD59FF145762}" type="presOf" srcId="{9E1AFA40-7125-46DD-B4BB-78EC879BC6A9}" destId="{CE785F86-7952-486F-9D8E-50CA692750A0}" srcOrd="0" destOrd="0" presId="urn:microsoft.com/office/officeart/2005/8/layout/equation1"/>
    <dgm:cxn modelId="{7C6B2F27-480E-4C09-996C-D4E5152FD360}" srcId="{A421DEEB-AA5A-4BAD-BE09-B5A7A724AF52}" destId="{77A4867E-C1A1-40A1-8A3F-E23D148D8472}" srcOrd="2" destOrd="0" parTransId="{DB2DF3B8-AFB9-429D-8B5E-75B378C82D1E}" sibTransId="{58EEE2C8-A8B4-4663-8128-E0A0AF503D09}"/>
    <dgm:cxn modelId="{7C85F1EE-C7C1-4D35-B237-B8D8F2D08EB5}" type="presOf" srcId="{C5265738-618F-49C5-B90C-0ECA2630E521}" destId="{55B972FD-880A-4547-B21A-CA03B6D4354A}" srcOrd="0" destOrd="0" presId="urn:microsoft.com/office/officeart/2005/8/layout/equation1"/>
    <dgm:cxn modelId="{4712393E-EAFF-439D-8032-15592E3C8D0E}" type="presOf" srcId="{8129D354-8AC8-43B5-917E-AC08614F4C6C}" destId="{BA6A6829-AAA2-4869-A808-4864CECC1C29}" srcOrd="0" destOrd="0" presId="urn:microsoft.com/office/officeart/2005/8/layout/equation1"/>
    <dgm:cxn modelId="{081E4692-B1CC-4A97-8881-B95F05CE1231}" srcId="{A421DEEB-AA5A-4BAD-BE09-B5A7A724AF52}" destId="{8129D354-8AC8-43B5-917E-AC08614F4C6C}" srcOrd="1" destOrd="0" parTransId="{E1E2FC1D-EB8C-4532-A053-100276270CBA}" sibTransId="{F0712BEC-6772-4367-962B-996ED92B4EE4}"/>
    <dgm:cxn modelId="{8E460083-0B9A-4BF2-8A28-1BDCA9CD7A34}" srcId="{A421DEEB-AA5A-4BAD-BE09-B5A7A724AF52}" destId="{C5265738-618F-49C5-B90C-0ECA2630E521}" srcOrd="0" destOrd="0" parTransId="{842B52E1-BE89-4686-B677-C8A24C56DA65}" sibTransId="{9E1AFA40-7125-46DD-B4BB-78EC879BC6A9}"/>
    <dgm:cxn modelId="{FAB22416-0BA7-4131-8938-9B978B1AEF25}" type="presOf" srcId="{A421DEEB-AA5A-4BAD-BE09-B5A7A724AF52}" destId="{7EACCA50-9E2A-44C6-9D39-89F5BC645B86}" srcOrd="0" destOrd="0" presId="urn:microsoft.com/office/officeart/2005/8/layout/equation1"/>
    <dgm:cxn modelId="{2ECE4210-B87D-43FC-A2F5-83D1059273A7}" type="presOf" srcId="{77A4867E-C1A1-40A1-8A3F-E23D148D8472}" destId="{B1DCD022-9032-4300-BFC4-3648AD4BC1CE}" srcOrd="0" destOrd="0" presId="urn:microsoft.com/office/officeart/2005/8/layout/equation1"/>
    <dgm:cxn modelId="{AB3CE9C2-8FF6-45F1-9BC6-3BBAC5157BDB}" type="presParOf" srcId="{7EACCA50-9E2A-44C6-9D39-89F5BC645B86}" destId="{55B972FD-880A-4547-B21A-CA03B6D4354A}" srcOrd="0" destOrd="0" presId="urn:microsoft.com/office/officeart/2005/8/layout/equation1"/>
    <dgm:cxn modelId="{EA7EADD1-CDFD-4FC0-857E-10ED36DEBE34}" type="presParOf" srcId="{7EACCA50-9E2A-44C6-9D39-89F5BC645B86}" destId="{5C6FBCFA-0761-458B-8F25-83BA3F5E3C74}" srcOrd="1" destOrd="0" presId="urn:microsoft.com/office/officeart/2005/8/layout/equation1"/>
    <dgm:cxn modelId="{848C652D-A256-4E73-8B6A-FB8B5888B3C9}" type="presParOf" srcId="{7EACCA50-9E2A-44C6-9D39-89F5BC645B86}" destId="{CE785F86-7952-486F-9D8E-50CA692750A0}" srcOrd="2" destOrd="0" presId="urn:microsoft.com/office/officeart/2005/8/layout/equation1"/>
    <dgm:cxn modelId="{209B7913-AAE7-43ED-83FF-0CEA583E45FD}" type="presParOf" srcId="{7EACCA50-9E2A-44C6-9D39-89F5BC645B86}" destId="{E4EAF6A4-2B60-4322-A40B-27F8288023F3}" srcOrd="3" destOrd="0" presId="urn:microsoft.com/office/officeart/2005/8/layout/equation1"/>
    <dgm:cxn modelId="{44A5F8C0-BCAE-46AB-BA50-9EA726AB1DDC}" type="presParOf" srcId="{7EACCA50-9E2A-44C6-9D39-89F5BC645B86}" destId="{BA6A6829-AAA2-4869-A808-4864CECC1C29}" srcOrd="4" destOrd="0" presId="urn:microsoft.com/office/officeart/2005/8/layout/equation1"/>
    <dgm:cxn modelId="{0965F269-5B7F-4584-A107-9786AB89645A}" type="presParOf" srcId="{7EACCA50-9E2A-44C6-9D39-89F5BC645B86}" destId="{4C93C41B-E4B5-47F7-9952-25D9D33538EF}" srcOrd="5" destOrd="0" presId="urn:microsoft.com/office/officeart/2005/8/layout/equation1"/>
    <dgm:cxn modelId="{1449D62F-AB6C-4325-ACC2-FEA5315FAFFD}" type="presParOf" srcId="{7EACCA50-9E2A-44C6-9D39-89F5BC645B86}" destId="{3D553A6D-C2A8-4EF4-99A3-FA704E9BA7E6}" srcOrd="6" destOrd="0" presId="urn:microsoft.com/office/officeart/2005/8/layout/equation1"/>
    <dgm:cxn modelId="{0C336D9C-24CC-45A6-9FFD-81447B8AD760}" type="presParOf" srcId="{7EACCA50-9E2A-44C6-9D39-89F5BC645B86}" destId="{1075FD8E-8C70-43D1-8140-0AE4E67E9F98}" srcOrd="7" destOrd="0" presId="urn:microsoft.com/office/officeart/2005/8/layout/equation1"/>
    <dgm:cxn modelId="{BCF87891-3FB4-4CB6-9D7E-670C5F0CFAFB}" type="presParOf" srcId="{7EACCA50-9E2A-44C6-9D39-89F5BC645B86}" destId="{B1DCD022-9032-4300-BFC4-3648AD4BC1CE}" srcOrd="8" destOrd="0" presId="urn:microsoft.com/office/officeart/2005/8/layout/equation1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1003110-2D47-4704-A4A5-6DFBFB84847B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57C21DB-9EC0-4CBF-A2D2-E56D38869E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http://office.microsoft.com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F103FA-7974-419B-A84F-D80BF5E874B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2553F-B747-494C-938D-3A79E14B1606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616E2-7406-4B0E-BCA8-7605833184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88433-DE35-47CD-8FCF-AC5F6C87A3E3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ECF01-B2E3-4595-B2FD-5326214010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D7F06-7AC4-4CF9-936C-9746BC3FBA6D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C1B9B-A9C1-48E9-B16A-69E78B85F8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24B51-0175-4A19-AC06-5F3D19056F80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7F1A5-5A76-4F84-8240-7905CD7B5F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328CF-6A1F-419F-802D-6F1318EE84FF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2E43B-7D7D-47E9-858D-EBCF9279F5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86DEE-20A1-4B44-BAF8-13134FE41515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A1833-8AE6-4B18-8F9E-65B1C28B6F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5FD6E-5B9F-472E-8556-83E3D285439D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4452-4F5E-4D6C-BC2C-7E2B509784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E8A14-F62A-4CF5-B1CE-308103CD2F0F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35E0F-0FED-49EA-8F4F-C5D72BB2ED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6B0A5-5931-45BD-BC44-C275AC2CFA37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B34B9-385C-4655-A005-48A23E2889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58E75-6ED9-4A32-B163-6D9664DB4F0C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FF9D5-B62D-42A3-82BB-9BB6038E7D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46FAD-1370-4071-8E76-312FEE7487B8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BB199-8B7A-4230-8C7D-337E3638EF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D2484EC-4DF2-43C9-9D2E-11F1E7005418}" type="datetimeFigureOut">
              <a:rPr lang="cs-CZ"/>
              <a:pPr>
                <a:defRPr/>
              </a:pPr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307B59-3E43-4809-9400-A765D21D9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e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975"/>
            <a:ext cx="7772400" cy="24034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 err="1" smtClean="0"/>
              <a:t>Mgr.Iva</a:t>
            </a:r>
            <a:r>
              <a:rPr lang="cs-CZ" sz="3100" dirty="0" smtClean="0"/>
              <a:t> </a:t>
            </a:r>
            <a:r>
              <a:rPr lang="cs-CZ" sz="3100" dirty="0"/>
              <a:t>Štancíková</a:t>
            </a:r>
            <a:br>
              <a:rPr lang="cs-CZ" sz="3100" dirty="0"/>
            </a:br>
            <a:r>
              <a:rPr lang="cs-CZ" sz="3100" dirty="0"/>
              <a:t>Matematika 2</a:t>
            </a:r>
            <a:r>
              <a:rPr lang="cs-CZ" sz="3100" dirty="0" smtClean="0"/>
              <a:t>.ročník</a:t>
            </a:r>
            <a:br>
              <a:rPr lang="cs-CZ" sz="3100" dirty="0" smtClean="0"/>
            </a:br>
            <a:r>
              <a:rPr lang="cs-CZ" sz="3100" dirty="0"/>
              <a:t>Matematika a její aplikace</a:t>
            </a:r>
            <a:br>
              <a:rPr lang="cs-CZ" sz="3100" dirty="0"/>
            </a:br>
            <a:r>
              <a:rPr lang="cs-CZ" sz="3100" dirty="0" smtClean="0">
                <a:solidFill>
                  <a:srgbClr val="000000"/>
                </a:solidFill>
                <a:latin typeface="Candara" pitchFamily="34"/>
                <a:ea typeface="HG Mincho Light J" pitchFamily="2"/>
                <a:cs typeface="Arial Unicode MS" pitchFamily="2"/>
              </a:rPr>
              <a:t>VY_32_INOVACE_slovniulohy_01</a:t>
            </a:r>
            <a:r>
              <a:rPr lang="cs-CZ" dirty="0">
                <a:solidFill>
                  <a:srgbClr val="000000"/>
                </a:solidFill>
                <a:latin typeface="Candara" pitchFamily="34"/>
                <a:ea typeface="HG Mincho Light J" pitchFamily="2"/>
                <a:cs typeface="Arial Unicode MS" pitchFamily="2"/>
              </a:rPr>
              <a:t/>
            </a:r>
            <a:br>
              <a:rPr lang="cs-CZ" dirty="0">
                <a:solidFill>
                  <a:srgbClr val="000000"/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600450"/>
            <a:ext cx="72009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260350"/>
            <a:ext cx="3535363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Na zahradě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Zuzana utrhla </a:t>
            </a:r>
            <a:r>
              <a:rPr lang="cs-CZ" dirty="0" smtClean="0">
                <a:solidFill>
                  <a:srgbClr val="FF0000"/>
                </a:solidFill>
              </a:rPr>
              <a:t>15 kopretin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Jana utrhla </a:t>
            </a:r>
            <a:r>
              <a:rPr lang="cs-CZ" dirty="0" smtClean="0">
                <a:solidFill>
                  <a:srgbClr val="00B050"/>
                </a:solidFill>
              </a:rPr>
              <a:t>o 5 kopretin více </a:t>
            </a:r>
            <a:r>
              <a:rPr lang="cs-CZ" dirty="0" smtClean="0"/>
              <a:t>než Zuzana.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Lenka utrhla o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2 kopretiny </a:t>
            </a:r>
            <a:r>
              <a:rPr lang="cs-CZ" dirty="0" smtClean="0"/>
              <a:t>více než Zuzana.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Kolik květin natrhala Jana a kolik Lenka?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1"/>
          <p:cNvSpPr txBox="1">
            <a:spLocks noChangeArrowheads="1"/>
          </p:cNvSpPr>
          <p:nvPr/>
        </p:nvSpPr>
        <p:spPr bwMode="auto">
          <a:xfrm>
            <a:off x="2124075" y="1557338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387" name="TextovéPole 6"/>
          <p:cNvSpPr txBox="1">
            <a:spLocks noChangeArrowheads="1"/>
          </p:cNvSpPr>
          <p:nvPr/>
        </p:nvSpPr>
        <p:spPr bwMode="auto">
          <a:xfrm>
            <a:off x="539750" y="908050"/>
            <a:ext cx="75612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>
                <a:latin typeface="Calibri" pitchFamily="34" charset="0"/>
              </a:rPr>
              <a:t>Jana utrhla………. o 5 více než Zuzka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39750" y="5300663"/>
            <a:ext cx="7345363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>
                <a:latin typeface="Calibri" pitchFamily="34" charset="0"/>
              </a:rPr>
              <a:t>Jana má 20 květin.                        </a:t>
            </a:r>
          </a:p>
          <a:p>
            <a:r>
              <a:rPr lang="cs-CZ" sz="4000">
                <a:latin typeface="Calibri" pitchFamily="34" charset="0"/>
              </a:rPr>
              <a:t>20</a:t>
            </a:r>
          </a:p>
          <a:p>
            <a:endParaRPr lang="cs-CZ" sz="4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C 0.04531 -0.00209 0.08802 -0.00023 0.13264 0.00509 C 0.14827 0.01551 0.15156 0.01852 0.1691 0.01528 C 0.16979 0.01273 0.1691 0.00856 0.17101 0.00764 C 0.17552 0.00555 0.1941 0.01597 0.2 0.01782 C 0.21979 0.03102 0.22396 0.02616 0.25382 0.02824 C 0.2717 0.03611 0.28906 0.03796 0.30764 0.04097 C 0.3184 0.05069 0.33524 0.05694 0.34792 0.06157 C 0.3941 0.06065 0.44028 0.06273 0.48646 0.05879 C 0.49219 0.05833 0.49636 0.05046 0.50191 0.04861 C 0.51268 0.04491 0.50695 0.04676 0.5191 0.04352 C 0.53368 0.03403 0.54931 0.02592 0.56337 0.01528 C 0.57118 0.00926 0.57847 0.00278 0.58646 -0.00255 C 0.59358 -0.01227 0.59809 -0.02153 0.60764 -0.0257 C 0.61024 -0.02824 0.6125 -0.03102 0.61528 -0.03334 C 0.61771 -0.03542 0.62049 -0.03634 0.62292 -0.03843 C 0.62448 -0.03982 0.62552 -0.04213 0.62691 -0.04375 C 0.62865 -0.0456 0.63073 -0.04722 0.63264 -0.04884 C 0.6408 -0.06528 0.65174 -0.07917 0.65764 -0.09746 C 0.66077 -0.10695 0.66719 -0.1257 0.66719 -0.1257 C 0.66945 -0.14121 0.67188 -0.15648 0.675 -0.17176 C 0.67709 -0.19769 0.68195 -0.2213 0.68646 -0.2463 C 0.68715 -0.26343 0.68733 -0.28056 0.68837 -0.29746 C 0.68854 -0.30023 0.69011 -0.30232 0.69028 -0.30509 C 0.69149 -0.32222 0.68941 -0.3456 0.6941 -0.36412 C 0.69722 -0.37616 0.70087 -0.38796 0.70382 -0.4 C 0.70886 -0.4206 0.70261 -0.39537 0.70764 -0.41551 C 0.70834 -0.41806 0.71163 -0.42338 0.70955 -0.42315 C 0.66597 -0.4206 0.68125 -0.4206 0.66337 -0.4206 " pathEditMode="relative" ptsTypes="ffffffffffffffffffffffffffffA">
                                      <p:cBhvr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4" name="TextovéPole 3"/>
          <p:cNvSpPr txBox="1">
            <a:spLocks noChangeArrowheads="1"/>
          </p:cNvSpPr>
          <p:nvPr/>
        </p:nvSpPr>
        <p:spPr bwMode="auto">
          <a:xfrm>
            <a:off x="395288" y="908050"/>
            <a:ext cx="7848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>
                <a:latin typeface="Calibri" pitchFamily="34" charset="0"/>
              </a:rPr>
              <a:t>Lenka utrhla …...o 2 více než Zuzana</a:t>
            </a:r>
          </a:p>
        </p:txBody>
      </p:sp>
      <p:sp>
        <p:nvSpPr>
          <p:cNvPr id="18435" name="TextovéPole 4"/>
          <p:cNvSpPr txBox="1">
            <a:spLocks noChangeArrowheads="1"/>
          </p:cNvSpPr>
          <p:nvPr/>
        </p:nvSpPr>
        <p:spPr bwMode="auto">
          <a:xfrm>
            <a:off x="827088" y="5229225"/>
            <a:ext cx="66246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>
                <a:latin typeface="Calibri" pitchFamily="34" charset="0"/>
              </a:rPr>
              <a:t>Lenka má 17 květin.</a:t>
            </a:r>
          </a:p>
        </p:txBody>
      </p:sp>
      <p:pic>
        <p:nvPicPr>
          <p:cNvPr id="1026" name="Picture 2" descr="C:\Users\tabule\AppData\Local\Microsoft\Windows\Temporary Internet Files\Content.IE5\C2USC6XS\MC900436314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08675" y="2532063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Kolik květin má Lenka a Jana dohromady?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945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/>
          <a:srcRect/>
          <a:stretch>
            <a:fillRect/>
          </a:stretch>
        </p:blipFill>
        <p:spPr>
          <a:xfrm>
            <a:off x="4995863" y="1774825"/>
            <a:ext cx="3343275" cy="4176713"/>
          </a:xfrm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17513" y="4691063"/>
            <a:ext cx="56880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Mají dohromady ……… květin.</a:t>
            </a:r>
          </a:p>
        </p:txBody>
      </p:sp>
      <p:pic>
        <p:nvPicPr>
          <p:cNvPr id="2050" name="Picture 2" descr="C:\Users\tabule\AppData\Local\Microsoft\Windows\Temporary Internet Files\Content.IE5\C2USC6XS\MC900436314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54338" y="270827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74</Words>
  <Application>Microsoft Office PowerPoint</Application>
  <PresentationFormat>Předvádění na obrazovce (4:3)</PresentationFormat>
  <Paragraphs>15</Paragraphs>
  <Slides>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1" baseType="lpstr">
      <vt:lpstr>Calibri</vt:lpstr>
      <vt:lpstr>Arial</vt:lpstr>
      <vt:lpstr>Candara</vt:lpstr>
      <vt:lpstr>HG Mincho Light J</vt:lpstr>
      <vt:lpstr>Arial Unicode MS</vt:lpstr>
      <vt:lpstr>Motiv sady Office</vt:lpstr>
      <vt:lpstr>  Mgr.Iva Štancíková Matematika 2.ročník Matematika a její aplikace VY_32_INOVACE_slovniulohy_01  </vt:lpstr>
      <vt:lpstr>Na zahradě</vt:lpstr>
      <vt:lpstr>Snímek 3</vt:lpstr>
      <vt:lpstr>Snímek 4</vt:lpstr>
      <vt:lpstr>Kolik květin má Lenka a Jana dohromady?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Mgr.Iva Štancíková Matematika 2.ročník Matematika a její aplikace VY_32_INOVACE_slovniulohy_02</dc:title>
  <dc:creator>Tabule</dc:creator>
  <cp:lastModifiedBy>Maminka</cp:lastModifiedBy>
  <cp:revision>10</cp:revision>
  <dcterms:created xsi:type="dcterms:W3CDTF">2011-06-01T05:01:47Z</dcterms:created>
  <dcterms:modified xsi:type="dcterms:W3CDTF">2012-06-15T06:44:10Z</dcterms:modified>
</cp:coreProperties>
</file>