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75097F-533C-49E3-89AB-4F70B323651C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EF5C2CF0-0B85-42A2-AA7C-0FEB48B9FF47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AD24A728-CD60-420C-B895-83B77B09935E}" type="parTrans" cxnId="{C8F7797C-11A6-443E-A7D0-251404B9C302}">
      <dgm:prSet/>
      <dgm:spPr/>
      <dgm:t>
        <a:bodyPr/>
        <a:lstStyle/>
        <a:p>
          <a:endParaRPr lang="cs-CZ"/>
        </a:p>
      </dgm:t>
    </dgm:pt>
    <dgm:pt modelId="{D4A73FF8-F9BB-400E-A566-BE0346B60C84}" type="sibTrans" cxnId="{C8F7797C-11A6-443E-A7D0-251404B9C302}">
      <dgm:prSet/>
      <dgm:spPr/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82865CE2-63A0-4050-A914-D9CA9E813958}">
      <dgm:prSet phldrT="[Text]"/>
      <dgm:spPr/>
      <dgm:t>
        <a:bodyPr/>
        <a:lstStyle/>
        <a:p>
          <a:r>
            <a:rPr lang="cs-CZ" dirty="0" smtClean="0"/>
            <a:t>5</a:t>
          </a:r>
          <a:endParaRPr lang="cs-CZ" dirty="0"/>
        </a:p>
      </dgm:t>
    </dgm:pt>
    <dgm:pt modelId="{7DE6743F-76F0-4EDB-B1EE-2AA2AF31EA72}" type="parTrans" cxnId="{4C942DDE-1CEC-456D-8AA1-518FBF42E2F2}">
      <dgm:prSet/>
      <dgm:spPr/>
      <dgm:t>
        <a:bodyPr/>
        <a:lstStyle/>
        <a:p>
          <a:endParaRPr lang="cs-CZ"/>
        </a:p>
      </dgm:t>
    </dgm:pt>
    <dgm:pt modelId="{D531C42E-B9CC-4550-8F3F-F31B06A5AF5E}" type="sibTrans" cxnId="{4C942DDE-1CEC-456D-8AA1-518FBF42E2F2}">
      <dgm:prSet/>
      <dgm:spPr/>
      <dgm:t>
        <a:bodyPr/>
        <a:lstStyle/>
        <a:p>
          <a:endParaRPr lang="cs-CZ"/>
        </a:p>
      </dgm:t>
    </dgm:pt>
    <dgm:pt modelId="{A562C685-0FA2-43CE-8913-42EC0804BA74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dirty="0"/>
        </a:p>
      </dgm:t>
    </dgm:pt>
    <dgm:pt modelId="{6D0C1B45-F605-4827-8F12-9F8146254D4F}" type="sibTrans" cxnId="{AF029A47-5BF5-44A7-8345-9835960E076F}">
      <dgm:prSet/>
      <dgm:spPr/>
      <dgm:t>
        <a:bodyPr/>
        <a:lstStyle/>
        <a:p>
          <a:endParaRPr lang="cs-CZ"/>
        </a:p>
      </dgm:t>
    </dgm:pt>
    <dgm:pt modelId="{4061AB4D-69F4-40BB-9439-4BFC3FC8461F}" type="parTrans" cxnId="{AF029A47-5BF5-44A7-8345-9835960E076F}">
      <dgm:prSet/>
      <dgm:spPr/>
      <dgm:t>
        <a:bodyPr/>
        <a:lstStyle/>
        <a:p>
          <a:endParaRPr lang="cs-CZ"/>
        </a:p>
      </dgm:t>
    </dgm:pt>
    <dgm:pt modelId="{53A22538-26AE-4357-B52E-006C87AB25FE}" type="pres">
      <dgm:prSet presAssocID="{8E75097F-533C-49E3-89AB-4F70B323651C}" presName="linearFlow" presStyleCnt="0">
        <dgm:presLayoutVars>
          <dgm:dir/>
          <dgm:resizeHandles val="exact"/>
        </dgm:presLayoutVars>
      </dgm:prSet>
      <dgm:spPr/>
    </dgm:pt>
    <dgm:pt modelId="{B90FC12E-A005-49BF-9FCA-66BF28604098}" type="pres">
      <dgm:prSet presAssocID="{EF5C2CF0-0B85-42A2-AA7C-0FEB48B9FF4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B7ECF7-BE6A-4404-B94A-F66A55467AF6}" type="pres">
      <dgm:prSet presAssocID="{D4A73FF8-F9BB-400E-A566-BE0346B60C84}" presName="spacerL" presStyleCnt="0"/>
      <dgm:spPr/>
    </dgm:pt>
    <dgm:pt modelId="{B3CEA8D0-81E8-470A-BB35-4F542CFD2DFB}" type="pres">
      <dgm:prSet presAssocID="{D4A73FF8-F9BB-400E-A566-BE0346B60C84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3C5B764-745C-435F-9A6C-A8A3629B2CEA}" type="pres">
      <dgm:prSet presAssocID="{D4A73FF8-F9BB-400E-A566-BE0346B60C84}" presName="spacerR" presStyleCnt="0"/>
      <dgm:spPr/>
    </dgm:pt>
    <dgm:pt modelId="{9CA1D68D-37E8-4653-84D9-AB91D1E71F03}" type="pres">
      <dgm:prSet presAssocID="{82865CE2-63A0-4050-A914-D9CA9E813958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01F4AE-A9C5-45FE-805B-4C977D91D6C6}" type="pres">
      <dgm:prSet presAssocID="{D531C42E-B9CC-4550-8F3F-F31B06A5AF5E}" presName="spacerL" presStyleCnt="0"/>
      <dgm:spPr/>
    </dgm:pt>
    <dgm:pt modelId="{4215FC77-5E03-41B3-85EF-ECBC39EFF244}" type="pres">
      <dgm:prSet presAssocID="{D531C42E-B9CC-4550-8F3F-F31B06A5AF5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7C3997D9-F1F5-4E33-8BBB-112455A6AE75}" type="pres">
      <dgm:prSet presAssocID="{D531C42E-B9CC-4550-8F3F-F31B06A5AF5E}" presName="spacerR" presStyleCnt="0"/>
      <dgm:spPr/>
    </dgm:pt>
    <dgm:pt modelId="{9F0135B3-63C9-4AAE-92BF-4074829E65D0}" type="pres">
      <dgm:prSet presAssocID="{A562C685-0FA2-43CE-8913-42EC0804BA74}" presName="node" presStyleLbl="node1" presStyleIdx="2" presStyleCnt="3" custLinFactX="-4833" custLinFactNeighborX="-100000" custLinFactNeighborY="760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8F7797C-11A6-443E-A7D0-251404B9C302}" srcId="{8E75097F-533C-49E3-89AB-4F70B323651C}" destId="{EF5C2CF0-0B85-42A2-AA7C-0FEB48B9FF47}" srcOrd="0" destOrd="0" parTransId="{AD24A728-CD60-420C-B895-83B77B09935E}" sibTransId="{D4A73FF8-F9BB-400E-A566-BE0346B60C84}"/>
    <dgm:cxn modelId="{F12290E9-7842-4A7B-B7B5-22F706520CF8}" type="presOf" srcId="{D531C42E-B9CC-4550-8F3F-F31B06A5AF5E}" destId="{4215FC77-5E03-41B3-85EF-ECBC39EFF244}" srcOrd="0" destOrd="0" presId="urn:microsoft.com/office/officeart/2005/8/layout/equation1"/>
    <dgm:cxn modelId="{AF029A47-5BF5-44A7-8345-9835960E076F}" srcId="{8E75097F-533C-49E3-89AB-4F70B323651C}" destId="{A562C685-0FA2-43CE-8913-42EC0804BA74}" srcOrd="2" destOrd="0" parTransId="{4061AB4D-69F4-40BB-9439-4BFC3FC8461F}" sibTransId="{6D0C1B45-F605-4827-8F12-9F8146254D4F}"/>
    <dgm:cxn modelId="{E13EB1C3-C019-4510-99F1-E70F87D4C248}" type="presOf" srcId="{D4A73FF8-F9BB-400E-A566-BE0346B60C84}" destId="{B3CEA8D0-81E8-470A-BB35-4F542CFD2DFB}" srcOrd="0" destOrd="0" presId="urn:microsoft.com/office/officeart/2005/8/layout/equation1"/>
    <dgm:cxn modelId="{0C4FB3BF-EA35-4E2B-900C-01CCAA9B6D13}" type="presOf" srcId="{EF5C2CF0-0B85-42A2-AA7C-0FEB48B9FF47}" destId="{B90FC12E-A005-49BF-9FCA-66BF28604098}" srcOrd="0" destOrd="0" presId="urn:microsoft.com/office/officeart/2005/8/layout/equation1"/>
    <dgm:cxn modelId="{4C942DDE-1CEC-456D-8AA1-518FBF42E2F2}" srcId="{8E75097F-533C-49E3-89AB-4F70B323651C}" destId="{82865CE2-63A0-4050-A914-D9CA9E813958}" srcOrd="1" destOrd="0" parTransId="{7DE6743F-76F0-4EDB-B1EE-2AA2AF31EA72}" sibTransId="{D531C42E-B9CC-4550-8F3F-F31B06A5AF5E}"/>
    <dgm:cxn modelId="{7DAE2FAA-3593-422C-BBE0-22E3C7C658D5}" type="presOf" srcId="{8E75097F-533C-49E3-89AB-4F70B323651C}" destId="{53A22538-26AE-4357-B52E-006C87AB25FE}" srcOrd="0" destOrd="0" presId="urn:microsoft.com/office/officeart/2005/8/layout/equation1"/>
    <dgm:cxn modelId="{3EDA8080-0098-4030-A994-D6D972DF6D2C}" type="presOf" srcId="{82865CE2-63A0-4050-A914-D9CA9E813958}" destId="{9CA1D68D-37E8-4653-84D9-AB91D1E71F03}" srcOrd="0" destOrd="0" presId="urn:microsoft.com/office/officeart/2005/8/layout/equation1"/>
    <dgm:cxn modelId="{54004675-073B-48BD-A7B8-AEA90CCD91C1}" type="presOf" srcId="{A562C685-0FA2-43CE-8913-42EC0804BA74}" destId="{9F0135B3-63C9-4AAE-92BF-4074829E65D0}" srcOrd="0" destOrd="0" presId="urn:microsoft.com/office/officeart/2005/8/layout/equation1"/>
    <dgm:cxn modelId="{23B745A5-FFEC-4F98-9033-BD6D09800737}" type="presParOf" srcId="{53A22538-26AE-4357-B52E-006C87AB25FE}" destId="{B90FC12E-A005-49BF-9FCA-66BF28604098}" srcOrd="0" destOrd="0" presId="urn:microsoft.com/office/officeart/2005/8/layout/equation1"/>
    <dgm:cxn modelId="{E10EC396-B4C7-42EE-B7FA-C88CD4AF3E4A}" type="presParOf" srcId="{53A22538-26AE-4357-B52E-006C87AB25FE}" destId="{93B7ECF7-BE6A-4404-B94A-F66A55467AF6}" srcOrd="1" destOrd="0" presId="urn:microsoft.com/office/officeart/2005/8/layout/equation1"/>
    <dgm:cxn modelId="{319FB24C-17B6-4E7E-B6CC-E72F4237AAD0}" type="presParOf" srcId="{53A22538-26AE-4357-B52E-006C87AB25FE}" destId="{B3CEA8D0-81E8-470A-BB35-4F542CFD2DFB}" srcOrd="2" destOrd="0" presId="urn:microsoft.com/office/officeart/2005/8/layout/equation1"/>
    <dgm:cxn modelId="{7E2A090D-B6D0-4E7A-ADF5-33E809487051}" type="presParOf" srcId="{53A22538-26AE-4357-B52E-006C87AB25FE}" destId="{D3C5B764-745C-435F-9A6C-A8A3629B2CEA}" srcOrd="3" destOrd="0" presId="urn:microsoft.com/office/officeart/2005/8/layout/equation1"/>
    <dgm:cxn modelId="{1FD1F976-A85A-4CE7-952F-A4538AA73095}" type="presParOf" srcId="{53A22538-26AE-4357-B52E-006C87AB25FE}" destId="{9CA1D68D-37E8-4653-84D9-AB91D1E71F03}" srcOrd="4" destOrd="0" presId="urn:microsoft.com/office/officeart/2005/8/layout/equation1"/>
    <dgm:cxn modelId="{3C6257C5-39B1-4621-A3EF-87BE46E0BB33}" type="presParOf" srcId="{53A22538-26AE-4357-B52E-006C87AB25FE}" destId="{E701F4AE-A9C5-45FE-805B-4C977D91D6C6}" srcOrd="5" destOrd="0" presId="urn:microsoft.com/office/officeart/2005/8/layout/equation1"/>
    <dgm:cxn modelId="{9A8CE8E9-68D1-4BFE-9602-99C318566300}" type="presParOf" srcId="{53A22538-26AE-4357-B52E-006C87AB25FE}" destId="{4215FC77-5E03-41B3-85EF-ECBC39EFF244}" srcOrd="6" destOrd="0" presId="urn:microsoft.com/office/officeart/2005/8/layout/equation1"/>
    <dgm:cxn modelId="{933FE836-6C44-4FCB-9F9E-D55AEF79D7F3}" type="presParOf" srcId="{53A22538-26AE-4357-B52E-006C87AB25FE}" destId="{7C3997D9-F1F5-4E33-8BBB-112455A6AE75}" srcOrd="7" destOrd="0" presId="urn:microsoft.com/office/officeart/2005/8/layout/equation1"/>
    <dgm:cxn modelId="{A2BDC00A-6E1B-4218-AE71-DD3B47FCC8F5}" type="presParOf" srcId="{53A22538-26AE-4357-B52E-006C87AB25FE}" destId="{9F0135B3-63C9-4AAE-92BF-4074829E65D0}" srcOrd="8" destOrd="0" presId="urn:microsoft.com/office/officeart/2005/8/layout/equation1"/>
  </dgm:cxnLst>
  <dgm:bg>
    <a:solidFill>
      <a:srgbClr val="FFFF00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74D639-9015-4237-9A86-DE431299B63F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42505964-314D-406F-9A58-B5DD41E63FE0}">
      <dgm:prSet phldrT="[Text]"/>
      <dgm:spPr/>
      <dgm:t>
        <a:bodyPr/>
        <a:lstStyle/>
        <a:p>
          <a:r>
            <a:rPr lang="cs-CZ" dirty="0" smtClean="0"/>
            <a:t>15</a:t>
          </a:r>
          <a:endParaRPr lang="cs-CZ" dirty="0"/>
        </a:p>
      </dgm:t>
    </dgm:pt>
    <dgm:pt modelId="{B077E201-2B62-4D83-9D80-1389C5276E62}" type="parTrans" cxnId="{29B4EEC5-E875-4BAE-9BDA-C8A41FCD16D0}">
      <dgm:prSet/>
      <dgm:spPr/>
      <dgm:t>
        <a:bodyPr/>
        <a:lstStyle/>
        <a:p>
          <a:endParaRPr lang="cs-CZ"/>
        </a:p>
      </dgm:t>
    </dgm:pt>
    <dgm:pt modelId="{90A1EE31-4BC1-4AFA-B227-13D47DCA4D1A}" type="sibTrans" cxnId="{29B4EEC5-E875-4BAE-9BDA-C8A41FCD16D0}">
      <dgm:prSet/>
      <dgm:spPr/>
      <dgm:t>
        <a:bodyPr/>
        <a:lstStyle/>
        <a:p>
          <a:endParaRPr lang="cs-CZ"/>
        </a:p>
      </dgm:t>
    </dgm:pt>
    <dgm:pt modelId="{D6442576-A1C9-4BDF-83F3-4B887E4FDDF2}">
      <dgm:prSet phldrT="[Text]"/>
      <dgm:spPr/>
      <dgm:t>
        <a:bodyPr/>
        <a:lstStyle/>
        <a:p>
          <a:r>
            <a:rPr lang="cs-CZ" dirty="0" smtClean="0"/>
            <a:t>2</a:t>
          </a:r>
          <a:endParaRPr lang="cs-CZ" dirty="0"/>
        </a:p>
      </dgm:t>
    </dgm:pt>
    <dgm:pt modelId="{C52392B2-1A5B-4BCA-8169-2785282B36B1}" type="parTrans" cxnId="{3229C05B-9B29-458F-A883-A9127573431E}">
      <dgm:prSet/>
      <dgm:spPr/>
      <dgm:t>
        <a:bodyPr/>
        <a:lstStyle/>
        <a:p>
          <a:endParaRPr lang="cs-CZ"/>
        </a:p>
      </dgm:t>
    </dgm:pt>
    <dgm:pt modelId="{7E5513D7-A897-4168-A6FE-18345F14D2FE}" type="sibTrans" cxnId="{3229C05B-9B29-458F-A883-A9127573431E}">
      <dgm:prSet/>
      <dgm:spPr/>
      <dgm:t>
        <a:bodyPr/>
        <a:lstStyle/>
        <a:p>
          <a:endParaRPr lang="cs-CZ"/>
        </a:p>
      </dgm:t>
    </dgm:pt>
    <dgm:pt modelId="{0D4FCEC9-EB29-4A62-8FFC-1D8DDC6A14B5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BB8A8322-552F-41A8-93AB-6786E7971A04}" type="parTrans" cxnId="{E3537CB9-36B6-4F86-BC14-CE6D87383AB2}">
      <dgm:prSet/>
      <dgm:spPr/>
      <dgm:t>
        <a:bodyPr/>
        <a:lstStyle/>
        <a:p>
          <a:endParaRPr lang="cs-CZ"/>
        </a:p>
      </dgm:t>
    </dgm:pt>
    <dgm:pt modelId="{7128C46B-A0F0-4225-B41C-044E416A75B8}" type="sibTrans" cxnId="{E3537CB9-36B6-4F86-BC14-CE6D87383AB2}">
      <dgm:prSet/>
      <dgm:spPr/>
      <dgm:t>
        <a:bodyPr/>
        <a:lstStyle/>
        <a:p>
          <a:endParaRPr lang="cs-CZ"/>
        </a:p>
      </dgm:t>
    </dgm:pt>
    <dgm:pt modelId="{305CD6C8-3671-4053-BA41-9ADE23B46F53}" type="pres">
      <dgm:prSet presAssocID="{C174D639-9015-4237-9A86-DE431299B63F}" presName="linearFlow" presStyleCnt="0">
        <dgm:presLayoutVars>
          <dgm:dir/>
          <dgm:resizeHandles val="exact"/>
        </dgm:presLayoutVars>
      </dgm:prSet>
      <dgm:spPr/>
    </dgm:pt>
    <dgm:pt modelId="{CE829AED-BBC4-4A5D-8E59-61B6F372151C}" type="pres">
      <dgm:prSet presAssocID="{42505964-314D-406F-9A58-B5DD41E63FE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DD1E3B5-7FCB-47E2-8B25-611AB5536898}" type="pres">
      <dgm:prSet presAssocID="{90A1EE31-4BC1-4AFA-B227-13D47DCA4D1A}" presName="spacerL" presStyleCnt="0"/>
      <dgm:spPr/>
    </dgm:pt>
    <dgm:pt modelId="{CFB055FB-F3FF-48D0-B2B3-7C5D76BF0483}" type="pres">
      <dgm:prSet presAssocID="{90A1EE31-4BC1-4AFA-B227-13D47DCA4D1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DA41BB8D-B714-4DD5-A3EE-2775DBC3AE16}" type="pres">
      <dgm:prSet presAssocID="{90A1EE31-4BC1-4AFA-B227-13D47DCA4D1A}" presName="spacerR" presStyleCnt="0"/>
      <dgm:spPr/>
    </dgm:pt>
    <dgm:pt modelId="{D8D84BD4-88DE-4316-A65D-5933CC9CBACD}" type="pres">
      <dgm:prSet presAssocID="{D6442576-A1C9-4BDF-83F3-4B887E4FDDF2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73EB43-E393-4EF4-A29D-1F563367B9B8}" type="pres">
      <dgm:prSet presAssocID="{7E5513D7-A897-4168-A6FE-18345F14D2FE}" presName="spacerL" presStyleCnt="0"/>
      <dgm:spPr/>
    </dgm:pt>
    <dgm:pt modelId="{C6B5EBC4-669E-45B3-8366-CF065AD766E8}" type="pres">
      <dgm:prSet presAssocID="{7E5513D7-A897-4168-A6FE-18345F14D2FE}" presName="sibTrans" presStyleLbl="sibTrans2D1" presStyleIdx="1" presStyleCnt="2"/>
      <dgm:spPr/>
      <dgm:t>
        <a:bodyPr/>
        <a:lstStyle/>
        <a:p>
          <a:endParaRPr lang="cs-CZ"/>
        </a:p>
      </dgm:t>
    </dgm:pt>
    <dgm:pt modelId="{AAFE39BB-AE8C-4C6A-985D-D09DCA832268}" type="pres">
      <dgm:prSet presAssocID="{7E5513D7-A897-4168-A6FE-18345F14D2FE}" presName="spacerR" presStyleCnt="0"/>
      <dgm:spPr/>
    </dgm:pt>
    <dgm:pt modelId="{4335324B-2189-46C4-A4E7-6B99160C5DFC}" type="pres">
      <dgm:prSet presAssocID="{0D4FCEC9-EB29-4A62-8FFC-1D8DDC6A14B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3537CB9-36B6-4F86-BC14-CE6D87383AB2}" srcId="{C174D639-9015-4237-9A86-DE431299B63F}" destId="{0D4FCEC9-EB29-4A62-8FFC-1D8DDC6A14B5}" srcOrd="2" destOrd="0" parTransId="{BB8A8322-552F-41A8-93AB-6786E7971A04}" sibTransId="{7128C46B-A0F0-4225-B41C-044E416A75B8}"/>
    <dgm:cxn modelId="{8581B376-F93C-4DF9-97C5-A07FB848BFFE}" type="presOf" srcId="{0D4FCEC9-EB29-4A62-8FFC-1D8DDC6A14B5}" destId="{4335324B-2189-46C4-A4E7-6B99160C5DFC}" srcOrd="0" destOrd="0" presId="urn:microsoft.com/office/officeart/2005/8/layout/equation1"/>
    <dgm:cxn modelId="{29B4EEC5-E875-4BAE-9BDA-C8A41FCD16D0}" srcId="{C174D639-9015-4237-9A86-DE431299B63F}" destId="{42505964-314D-406F-9A58-B5DD41E63FE0}" srcOrd="0" destOrd="0" parTransId="{B077E201-2B62-4D83-9D80-1389C5276E62}" sibTransId="{90A1EE31-4BC1-4AFA-B227-13D47DCA4D1A}"/>
    <dgm:cxn modelId="{94C6A63E-75F9-4456-92B4-BD63CEB43C09}" type="presOf" srcId="{90A1EE31-4BC1-4AFA-B227-13D47DCA4D1A}" destId="{CFB055FB-F3FF-48D0-B2B3-7C5D76BF0483}" srcOrd="0" destOrd="0" presId="urn:microsoft.com/office/officeart/2005/8/layout/equation1"/>
    <dgm:cxn modelId="{8236573F-46FF-447C-A6E9-54D432341ECD}" type="presOf" srcId="{7E5513D7-A897-4168-A6FE-18345F14D2FE}" destId="{C6B5EBC4-669E-45B3-8366-CF065AD766E8}" srcOrd="0" destOrd="0" presId="urn:microsoft.com/office/officeart/2005/8/layout/equation1"/>
    <dgm:cxn modelId="{3CFE20FB-C7AD-4A6C-8734-180D9A2EEF99}" type="presOf" srcId="{D6442576-A1C9-4BDF-83F3-4B887E4FDDF2}" destId="{D8D84BD4-88DE-4316-A65D-5933CC9CBACD}" srcOrd="0" destOrd="0" presId="urn:microsoft.com/office/officeart/2005/8/layout/equation1"/>
    <dgm:cxn modelId="{3229C05B-9B29-458F-A883-A9127573431E}" srcId="{C174D639-9015-4237-9A86-DE431299B63F}" destId="{D6442576-A1C9-4BDF-83F3-4B887E4FDDF2}" srcOrd="1" destOrd="0" parTransId="{C52392B2-1A5B-4BCA-8169-2785282B36B1}" sibTransId="{7E5513D7-A897-4168-A6FE-18345F14D2FE}"/>
    <dgm:cxn modelId="{CFD863E8-1798-4897-97A2-AE27D6579EEE}" type="presOf" srcId="{42505964-314D-406F-9A58-B5DD41E63FE0}" destId="{CE829AED-BBC4-4A5D-8E59-61B6F372151C}" srcOrd="0" destOrd="0" presId="urn:microsoft.com/office/officeart/2005/8/layout/equation1"/>
    <dgm:cxn modelId="{86122F5A-2AD1-47A8-9D9E-337F12F81F80}" type="presOf" srcId="{C174D639-9015-4237-9A86-DE431299B63F}" destId="{305CD6C8-3671-4053-BA41-9ADE23B46F53}" srcOrd="0" destOrd="0" presId="urn:microsoft.com/office/officeart/2005/8/layout/equation1"/>
    <dgm:cxn modelId="{CE13D044-963A-4CB5-9285-39E5365E8F41}" type="presParOf" srcId="{305CD6C8-3671-4053-BA41-9ADE23B46F53}" destId="{CE829AED-BBC4-4A5D-8E59-61B6F372151C}" srcOrd="0" destOrd="0" presId="urn:microsoft.com/office/officeart/2005/8/layout/equation1"/>
    <dgm:cxn modelId="{A6AE8A26-0FEE-438D-AF22-AA67806F88BB}" type="presParOf" srcId="{305CD6C8-3671-4053-BA41-9ADE23B46F53}" destId="{4DD1E3B5-7FCB-47E2-8B25-611AB5536898}" srcOrd="1" destOrd="0" presId="urn:microsoft.com/office/officeart/2005/8/layout/equation1"/>
    <dgm:cxn modelId="{7C9F4048-A3A5-46E1-8161-8A1ADA795AB5}" type="presParOf" srcId="{305CD6C8-3671-4053-BA41-9ADE23B46F53}" destId="{CFB055FB-F3FF-48D0-B2B3-7C5D76BF0483}" srcOrd="2" destOrd="0" presId="urn:microsoft.com/office/officeart/2005/8/layout/equation1"/>
    <dgm:cxn modelId="{6A6BC6BA-2AF7-47CD-B54B-A28A1F574E69}" type="presParOf" srcId="{305CD6C8-3671-4053-BA41-9ADE23B46F53}" destId="{DA41BB8D-B714-4DD5-A3EE-2775DBC3AE16}" srcOrd="3" destOrd="0" presId="urn:microsoft.com/office/officeart/2005/8/layout/equation1"/>
    <dgm:cxn modelId="{27772743-E5F7-4022-A2C5-46C89E169A8C}" type="presParOf" srcId="{305CD6C8-3671-4053-BA41-9ADE23B46F53}" destId="{D8D84BD4-88DE-4316-A65D-5933CC9CBACD}" srcOrd="4" destOrd="0" presId="urn:microsoft.com/office/officeart/2005/8/layout/equation1"/>
    <dgm:cxn modelId="{9D283EA7-8852-4B3C-A435-98EB0E58F7AC}" type="presParOf" srcId="{305CD6C8-3671-4053-BA41-9ADE23B46F53}" destId="{DC73EB43-E393-4EF4-A29D-1F563367B9B8}" srcOrd="5" destOrd="0" presId="urn:microsoft.com/office/officeart/2005/8/layout/equation1"/>
    <dgm:cxn modelId="{4ABA1349-C82C-4E2A-9694-7CE31170E686}" type="presParOf" srcId="{305CD6C8-3671-4053-BA41-9ADE23B46F53}" destId="{C6B5EBC4-669E-45B3-8366-CF065AD766E8}" srcOrd="6" destOrd="0" presId="urn:microsoft.com/office/officeart/2005/8/layout/equation1"/>
    <dgm:cxn modelId="{3C61375C-C1FA-4562-BB35-B1FA625490D8}" type="presParOf" srcId="{305CD6C8-3671-4053-BA41-9ADE23B46F53}" destId="{AAFE39BB-AE8C-4C6A-985D-D09DCA832268}" srcOrd="7" destOrd="0" presId="urn:microsoft.com/office/officeart/2005/8/layout/equation1"/>
    <dgm:cxn modelId="{CBB620FC-5B61-43B8-9787-14B93B33302D}" type="presParOf" srcId="{305CD6C8-3671-4053-BA41-9ADE23B46F53}" destId="{4335324B-2189-46C4-A4E7-6B99160C5DFC}" srcOrd="8" destOrd="0" presId="urn:microsoft.com/office/officeart/2005/8/layout/equation1"/>
  </dgm:cxnLst>
  <dgm:bg>
    <a:solidFill>
      <a:srgbClr val="FFFF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21DEEB-AA5A-4BAD-BE09-B5A7A724AF52}" type="doc">
      <dgm:prSet loTypeId="urn:microsoft.com/office/officeart/2005/8/layout/equation1" loCatId="process" qsTypeId="urn:microsoft.com/office/officeart/2005/8/quickstyle/simple1" qsCatId="simple" csTypeId="urn:microsoft.com/office/officeart/2005/8/colors/accent1_2" csCatId="accent1" phldr="1"/>
      <dgm:spPr/>
    </dgm:pt>
    <dgm:pt modelId="{C5265738-618F-49C5-B90C-0ECA2630E521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842B52E1-BE89-4686-B677-C8A24C56DA65}" type="parTrans" cxnId="{8E460083-0B9A-4BF2-8A28-1BDCA9CD7A34}">
      <dgm:prSet/>
      <dgm:spPr/>
      <dgm:t>
        <a:bodyPr/>
        <a:lstStyle/>
        <a:p>
          <a:endParaRPr lang="cs-CZ"/>
        </a:p>
      </dgm:t>
    </dgm:pt>
    <dgm:pt modelId="{9E1AFA40-7125-46DD-B4BB-78EC879BC6A9}" type="sibTrans" cxnId="{8E460083-0B9A-4BF2-8A28-1BDCA9CD7A34}">
      <dgm:prSet/>
      <dgm:spPr/>
      <dgm:t>
        <a:bodyPr/>
        <a:lstStyle/>
        <a:p>
          <a:endParaRPr lang="cs-CZ"/>
        </a:p>
      </dgm:t>
    </dgm:pt>
    <dgm:pt modelId="{8129D354-8AC8-43B5-917E-AC08614F4C6C}">
      <dgm:prSet phldrT="[Text]"/>
      <dgm:spPr/>
      <dgm:t>
        <a:bodyPr/>
        <a:lstStyle/>
        <a:p>
          <a:r>
            <a:rPr lang="cs-CZ" dirty="0" smtClean="0"/>
            <a:t>17</a:t>
          </a:r>
          <a:endParaRPr lang="cs-CZ" dirty="0"/>
        </a:p>
      </dgm:t>
    </dgm:pt>
    <dgm:pt modelId="{E1E2FC1D-EB8C-4532-A053-100276270CBA}" type="parTrans" cxnId="{081E4692-B1CC-4A97-8881-B95F05CE1231}">
      <dgm:prSet/>
      <dgm:spPr/>
      <dgm:t>
        <a:bodyPr/>
        <a:lstStyle/>
        <a:p>
          <a:endParaRPr lang="cs-CZ"/>
        </a:p>
      </dgm:t>
    </dgm:pt>
    <dgm:pt modelId="{F0712BEC-6772-4367-962B-996ED92B4EE4}" type="sibTrans" cxnId="{081E4692-B1CC-4A97-8881-B95F05CE1231}">
      <dgm:prSet/>
      <dgm:spPr/>
      <dgm:t>
        <a:bodyPr/>
        <a:lstStyle/>
        <a:p>
          <a:endParaRPr lang="cs-CZ"/>
        </a:p>
      </dgm:t>
    </dgm:pt>
    <dgm:pt modelId="{77A4867E-C1A1-40A1-8A3F-E23D148D8472}">
      <dgm:prSet phldrT="[Text]"/>
      <dgm:spPr/>
      <dgm:t>
        <a:bodyPr/>
        <a:lstStyle/>
        <a:p>
          <a:r>
            <a:rPr lang="cs-CZ" dirty="0" smtClean="0"/>
            <a:t>37</a:t>
          </a:r>
          <a:endParaRPr lang="cs-CZ" dirty="0"/>
        </a:p>
      </dgm:t>
    </dgm:pt>
    <dgm:pt modelId="{DB2DF3B8-AFB9-429D-8B5E-75B378C82D1E}" type="parTrans" cxnId="{7C6B2F27-480E-4C09-996C-D4E5152FD360}">
      <dgm:prSet/>
      <dgm:spPr/>
      <dgm:t>
        <a:bodyPr/>
        <a:lstStyle/>
        <a:p>
          <a:endParaRPr lang="cs-CZ"/>
        </a:p>
      </dgm:t>
    </dgm:pt>
    <dgm:pt modelId="{58EEE2C8-A8B4-4663-8128-E0A0AF503D09}" type="sibTrans" cxnId="{7C6B2F27-480E-4C09-996C-D4E5152FD360}">
      <dgm:prSet/>
      <dgm:spPr/>
      <dgm:t>
        <a:bodyPr/>
        <a:lstStyle/>
        <a:p>
          <a:endParaRPr lang="cs-CZ"/>
        </a:p>
      </dgm:t>
    </dgm:pt>
    <dgm:pt modelId="{7EACCA50-9E2A-44C6-9D39-89F5BC645B86}" type="pres">
      <dgm:prSet presAssocID="{A421DEEB-AA5A-4BAD-BE09-B5A7A724AF52}" presName="linearFlow" presStyleCnt="0">
        <dgm:presLayoutVars>
          <dgm:dir/>
          <dgm:resizeHandles val="exact"/>
        </dgm:presLayoutVars>
      </dgm:prSet>
      <dgm:spPr/>
    </dgm:pt>
    <dgm:pt modelId="{55B972FD-880A-4547-B21A-CA03B6D4354A}" type="pres">
      <dgm:prSet presAssocID="{C5265738-618F-49C5-B90C-0ECA2630E52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6FBCFA-0761-458B-8F25-83BA3F5E3C74}" type="pres">
      <dgm:prSet presAssocID="{9E1AFA40-7125-46DD-B4BB-78EC879BC6A9}" presName="spacerL" presStyleCnt="0"/>
      <dgm:spPr/>
    </dgm:pt>
    <dgm:pt modelId="{CE785F86-7952-486F-9D8E-50CA692750A0}" type="pres">
      <dgm:prSet presAssocID="{9E1AFA40-7125-46DD-B4BB-78EC879BC6A9}" presName="sibTrans" presStyleLbl="sibTrans2D1" presStyleIdx="0" presStyleCnt="2"/>
      <dgm:spPr/>
      <dgm:t>
        <a:bodyPr/>
        <a:lstStyle/>
        <a:p>
          <a:endParaRPr lang="cs-CZ"/>
        </a:p>
      </dgm:t>
    </dgm:pt>
    <dgm:pt modelId="{E4EAF6A4-2B60-4322-A40B-27F8288023F3}" type="pres">
      <dgm:prSet presAssocID="{9E1AFA40-7125-46DD-B4BB-78EC879BC6A9}" presName="spacerR" presStyleCnt="0"/>
      <dgm:spPr/>
    </dgm:pt>
    <dgm:pt modelId="{BA6A6829-AAA2-4869-A808-4864CECC1C29}" type="pres">
      <dgm:prSet presAssocID="{8129D354-8AC8-43B5-917E-AC08614F4C6C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93C41B-E4B5-47F7-9952-25D9D33538EF}" type="pres">
      <dgm:prSet presAssocID="{F0712BEC-6772-4367-962B-996ED92B4EE4}" presName="spacerL" presStyleCnt="0"/>
      <dgm:spPr/>
    </dgm:pt>
    <dgm:pt modelId="{3D553A6D-C2A8-4EF4-99A3-FA704E9BA7E6}" type="pres">
      <dgm:prSet presAssocID="{F0712BEC-6772-4367-962B-996ED92B4EE4}" presName="sibTrans" presStyleLbl="sibTrans2D1" presStyleIdx="1" presStyleCnt="2"/>
      <dgm:spPr/>
      <dgm:t>
        <a:bodyPr/>
        <a:lstStyle/>
        <a:p>
          <a:endParaRPr lang="cs-CZ"/>
        </a:p>
      </dgm:t>
    </dgm:pt>
    <dgm:pt modelId="{1075FD8E-8C70-43D1-8140-0AE4E67E9F98}" type="pres">
      <dgm:prSet presAssocID="{F0712BEC-6772-4367-962B-996ED92B4EE4}" presName="spacerR" presStyleCnt="0"/>
      <dgm:spPr/>
    </dgm:pt>
    <dgm:pt modelId="{B1DCD022-9032-4300-BFC4-3648AD4BC1CE}" type="pres">
      <dgm:prSet presAssocID="{77A4867E-C1A1-40A1-8A3F-E23D148D8472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460083-0B9A-4BF2-8A28-1BDCA9CD7A34}" srcId="{A421DEEB-AA5A-4BAD-BE09-B5A7A724AF52}" destId="{C5265738-618F-49C5-B90C-0ECA2630E521}" srcOrd="0" destOrd="0" parTransId="{842B52E1-BE89-4686-B677-C8A24C56DA65}" sibTransId="{9E1AFA40-7125-46DD-B4BB-78EC879BC6A9}"/>
    <dgm:cxn modelId="{4712393E-EAFF-439D-8032-15592E3C8D0E}" type="presOf" srcId="{8129D354-8AC8-43B5-917E-AC08614F4C6C}" destId="{BA6A6829-AAA2-4869-A808-4864CECC1C29}" srcOrd="0" destOrd="0" presId="urn:microsoft.com/office/officeart/2005/8/layout/equation1"/>
    <dgm:cxn modelId="{081E4692-B1CC-4A97-8881-B95F05CE1231}" srcId="{A421DEEB-AA5A-4BAD-BE09-B5A7A724AF52}" destId="{8129D354-8AC8-43B5-917E-AC08614F4C6C}" srcOrd="1" destOrd="0" parTransId="{E1E2FC1D-EB8C-4532-A053-100276270CBA}" sibTransId="{F0712BEC-6772-4367-962B-996ED92B4EE4}"/>
    <dgm:cxn modelId="{7C6B2F27-480E-4C09-996C-D4E5152FD360}" srcId="{A421DEEB-AA5A-4BAD-BE09-B5A7A724AF52}" destId="{77A4867E-C1A1-40A1-8A3F-E23D148D8472}" srcOrd="2" destOrd="0" parTransId="{DB2DF3B8-AFB9-429D-8B5E-75B378C82D1E}" sibTransId="{58EEE2C8-A8B4-4663-8128-E0A0AF503D09}"/>
    <dgm:cxn modelId="{7C85F1EE-C7C1-4D35-B237-B8D8F2D08EB5}" type="presOf" srcId="{C5265738-618F-49C5-B90C-0ECA2630E521}" destId="{55B972FD-880A-4547-B21A-CA03B6D4354A}" srcOrd="0" destOrd="0" presId="urn:microsoft.com/office/officeart/2005/8/layout/equation1"/>
    <dgm:cxn modelId="{40DF0C19-223C-4D6F-98AC-0EDAB777ADBB}" type="presOf" srcId="{F0712BEC-6772-4367-962B-996ED92B4EE4}" destId="{3D553A6D-C2A8-4EF4-99A3-FA704E9BA7E6}" srcOrd="0" destOrd="0" presId="urn:microsoft.com/office/officeart/2005/8/layout/equation1"/>
    <dgm:cxn modelId="{466BEB7B-BC14-42D7-BF30-BD59FF145762}" type="presOf" srcId="{9E1AFA40-7125-46DD-B4BB-78EC879BC6A9}" destId="{CE785F86-7952-486F-9D8E-50CA692750A0}" srcOrd="0" destOrd="0" presId="urn:microsoft.com/office/officeart/2005/8/layout/equation1"/>
    <dgm:cxn modelId="{FAB22416-0BA7-4131-8938-9B978B1AEF25}" type="presOf" srcId="{A421DEEB-AA5A-4BAD-BE09-B5A7A724AF52}" destId="{7EACCA50-9E2A-44C6-9D39-89F5BC645B86}" srcOrd="0" destOrd="0" presId="urn:microsoft.com/office/officeart/2005/8/layout/equation1"/>
    <dgm:cxn modelId="{2ECE4210-B87D-43FC-A2F5-83D1059273A7}" type="presOf" srcId="{77A4867E-C1A1-40A1-8A3F-E23D148D8472}" destId="{B1DCD022-9032-4300-BFC4-3648AD4BC1CE}" srcOrd="0" destOrd="0" presId="urn:microsoft.com/office/officeart/2005/8/layout/equation1"/>
    <dgm:cxn modelId="{AB3CE9C2-8FF6-45F1-9BC6-3BBAC5157BDB}" type="presParOf" srcId="{7EACCA50-9E2A-44C6-9D39-89F5BC645B86}" destId="{55B972FD-880A-4547-B21A-CA03B6D4354A}" srcOrd="0" destOrd="0" presId="urn:microsoft.com/office/officeart/2005/8/layout/equation1"/>
    <dgm:cxn modelId="{EA7EADD1-CDFD-4FC0-857E-10ED36DEBE34}" type="presParOf" srcId="{7EACCA50-9E2A-44C6-9D39-89F5BC645B86}" destId="{5C6FBCFA-0761-458B-8F25-83BA3F5E3C74}" srcOrd="1" destOrd="0" presId="urn:microsoft.com/office/officeart/2005/8/layout/equation1"/>
    <dgm:cxn modelId="{848C652D-A256-4E73-8B6A-FB8B5888B3C9}" type="presParOf" srcId="{7EACCA50-9E2A-44C6-9D39-89F5BC645B86}" destId="{CE785F86-7952-486F-9D8E-50CA692750A0}" srcOrd="2" destOrd="0" presId="urn:microsoft.com/office/officeart/2005/8/layout/equation1"/>
    <dgm:cxn modelId="{209B7913-AAE7-43ED-83FF-0CEA583E45FD}" type="presParOf" srcId="{7EACCA50-9E2A-44C6-9D39-89F5BC645B86}" destId="{E4EAF6A4-2B60-4322-A40B-27F8288023F3}" srcOrd="3" destOrd="0" presId="urn:microsoft.com/office/officeart/2005/8/layout/equation1"/>
    <dgm:cxn modelId="{44A5F8C0-BCAE-46AB-BA50-9EA726AB1DDC}" type="presParOf" srcId="{7EACCA50-9E2A-44C6-9D39-89F5BC645B86}" destId="{BA6A6829-AAA2-4869-A808-4864CECC1C29}" srcOrd="4" destOrd="0" presId="urn:microsoft.com/office/officeart/2005/8/layout/equation1"/>
    <dgm:cxn modelId="{0965F269-5B7F-4584-A107-9786AB89645A}" type="presParOf" srcId="{7EACCA50-9E2A-44C6-9D39-89F5BC645B86}" destId="{4C93C41B-E4B5-47F7-9952-25D9D33538EF}" srcOrd="5" destOrd="0" presId="urn:microsoft.com/office/officeart/2005/8/layout/equation1"/>
    <dgm:cxn modelId="{1449D62F-AB6C-4325-ACC2-FEA5315FAFFD}" type="presParOf" srcId="{7EACCA50-9E2A-44C6-9D39-89F5BC645B86}" destId="{3D553A6D-C2A8-4EF4-99A3-FA704E9BA7E6}" srcOrd="6" destOrd="0" presId="urn:microsoft.com/office/officeart/2005/8/layout/equation1"/>
    <dgm:cxn modelId="{0C336D9C-24CC-45A6-9FFD-81447B8AD760}" type="presParOf" srcId="{7EACCA50-9E2A-44C6-9D39-89F5BC645B86}" destId="{1075FD8E-8C70-43D1-8140-0AE4E67E9F98}" srcOrd="7" destOrd="0" presId="urn:microsoft.com/office/officeart/2005/8/layout/equation1"/>
    <dgm:cxn modelId="{BCF87891-3FB4-4CB6-9D7E-670C5F0CFAFB}" type="presParOf" srcId="{7EACCA50-9E2A-44C6-9D39-89F5BC645B86}" destId="{B1DCD022-9032-4300-BFC4-3648AD4BC1CE}" srcOrd="8" destOrd="0" presId="urn:microsoft.com/office/officeart/2005/8/layout/equation1"/>
  </dgm:cxnLst>
  <dgm:bg>
    <a:solidFill>
      <a:srgbClr val="FFFF00"/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0FC12E-A005-49BF-9FCA-66BF28604098}">
      <dsp:nvSpPr>
        <dsp:cNvPr id="0" name=""/>
        <dsp:cNvSpPr/>
      </dsp:nvSpPr>
      <dsp:spPr>
        <a:xfrm>
          <a:off x="1025" y="1352599"/>
          <a:ext cx="1358800" cy="1358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15</a:t>
          </a:r>
          <a:endParaRPr lang="cs-CZ" sz="5800" kern="1200" dirty="0"/>
        </a:p>
      </dsp:txBody>
      <dsp:txXfrm>
        <a:off x="200017" y="1551591"/>
        <a:ext cx="960816" cy="960816"/>
      </dsp:txXfrm>
    </dsp:sp>
    <dsp:sp modelId="{B3CEA8D0-81E8-470A-BB35-4F542CFD2DFB}">
      <dsp:nvSpPr>
        <dsp:cNvPr id="0" name=""/>
        <dsp:cNvSpPr/>
      </dsp:nvSpPr>
      <dsp:spPr>
        <a:xfrm>
          <a:off x="1470160" y="1637947"/>
          <a:ext cx="788104" cy="788104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-</a:t>
          </a:r>
          <a:endParaRPr lang="cs-CZ" sz="1300" kern="1200" dirty="0"/>
        </a:p>
      </dsp:txBody>
      <dsp:txXfrm>
        <a:off x="1574623" y="1939318"/>
        <a:ext cx="579178" cy="185362"/>
      </dsp:txXfrm>
    </dsp:sp>
    <dsp:sp modelId="{9CA1D68D-37E8-4653-84D9-AB91D1E71F03}">
      <dsp:nvSpPr>
        <dsp:cNvPr id="0" name=""/>
        <dsp:cNvSpPr/>
      </dsp:nvSpPr>
      <dsp:spPr>
        <a:xfrm>
          <a:off x="2368599" y="1352599"/>
          <a:ext cx="1358800" cy="1358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5</a:t>
          </a:r>
          <a:endParaRPr lang="cs-CZ" sz="5800" kern="1200" dirty="0"/>
        </a:p>
      </dsp:txBody>
      <dsp:txXfrm>
        <a:off x="2567591" y="1551591"/>
        <a:ext cx="960816" cy="960816"/>
      </dsp:txXfrm>
    </dsp:sp>
    <dsp:sp modelId="{4215FC77-5E03-41B3-85EF-ECBC39EFF244}">
      <dsp:nvSpPr>
        <dsp:cNvPr id="0" name=""/>
        <dsp:cNvSpPr/>
      </dsp:nvSpPr>
      <dsp:spPr>
        <a:xfrm>
          <a:off x="3837735" y="1637947"/>
          <a:ext cx="788104" cy="788104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3942198" y="1800296"/>
        <a:ext cx="579178" cy="463406"/>
      </dsp:txXfrm>
    </dsp:sp>
    <dsp:sp modelId="{9F0135B3-63C9-4AAE-92BF-4074829E65D0}">
      <dsp:nvSpPr>
        <dsp:cNvPr id="0" name=""/>
        <dsp:cNvSpPr/>
      </dsp:nvSpPr>
      <dsp:spPr>
        <a:xfrm>
          <a:off x="4560168" y="1455936"/>
          <a:ext cx="1358800" cy="135880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800" kern="1200" dirty="0"/>
        </a:p>
      </dsp:txBody>
      <dsp:txXfrm>
        <a:off x="4759160" y="1654928"/>
        <a:ext cx="960816" cy="9608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829AED-BBC4-4A5D-8E59-61B6F372151C}">
      <dsp:nvSpPr>
        <dsp:cNvPr id="0" name=""/>
        <dsp:cNvSpPr/>
      </dsp:nvSpPr>
      <dsp:spPr>
        <a:xfrm>
          <a:off x="1025" y="1352599"/>
          <a:ext cx="1358800" cy="1358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15</a:t>
          </a:r>
          <a:endParaRPr lang="cs-CZ" sz="5800" kern="1200" dirty="0"/>
        </a:p>
      </dsp:txBody>
      <dsp:txXfrm>
        <a:off x="200017" y="1551591"/>
        <a:ext cx="960816" cy="960816"/>
      </dsp:txXfrm>
    </dsp:sp>
    <dsp:sp modelId="{CFB055FB-F3FF-48D0-B2B3-7C5D76BF0483}">
      <dsp:nvSpPr>
        <dsp:cNvPr id="0" name=""/>
        <dsp:cNvSpPr/>
      </dsp:nvSpPr>
      <dsp:spPr>
        <a:xfrm>
          <a:off x="1470160" y="1637947"/>
          <a:ext cx="788104" cy="788104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1574623" y="1939318"/>
        <a:ext cx="579178" cy="185362"/>
      </dsp:txXfrm>
    </dsp:sp>
    <dsp:sp modelId="{D8D84BD4-88DE-4316-A65D-5933CC9CBACD}">
      <dsp:nvSpPr>
        <dsp:cNvPr id="0" name=""/>
        <dsp:cNvSpPr/>
      </dsp:nvSpPr>
      <dsp:spPr>
        <a:xfrm>
          <a:off x="2368599" y="1352599"/>
          <a:ext cx="1358800" cy="1358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2</a:t>
          </a:r>
          <a:endParaRPr lang="cs-CZ" sz="5800" kern="1200" dirty="0"/>
        </a:p>
      </dsp:txBody>
      <dsp:txXfrm>
        <a:off x="2567591" y="1551591"/>
        <a:ext cx="960816" cy="960816"/>
      </dsp:txXfrm>
    </dsp:sp>
    <dsp:sp modelId="{C6B5EBC4-669E-45B3-8366-CF065AD766E8}">
      <dsp:nvSpPr>
        <dsp:cNvPr id="0" name=""/>
        <dsp:cNvSpPr/>
      </dsp:nvSpPr>
      <dsp:spPr>
        <a:xfrm>
          <a:off x="3837735" y="1637947"/>
          <a:ext cx="788104" cy="788104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300" kern="1200"/>
        </a:p>
      </dsp:txBody>
      <dsp:txXfrm>
        <a:off x="3942198" y="1800296"/>
        <a:ext cx="579178" cy="463406"/>
      </dsp:txXfrm>
    </dsp:sp>
    <dsp:sp modelId="{4335324B-2189-46C4-A4E7-6B99160C5DFC}">
      <dsp:nvSpPr>
        <dsp:cNvPr id="0" name=""/>
        <dsp:cNvSpPr/>
      </dsp:nvSpPr>
      <dsp:spPr>
        <a:xfrm>
          <a:off x="4736174" y="1352599"/>
          <a:ext cx="1358800" cy="13588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3660" tIns="73660" rIns="73660" bIns="7366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17</a:t>
          </a:r>
          <a:endParaRPr lang="cs-CZ" sz="5800" kern="1200" dirty="0"/>
        </a:p>
      </dsp:txBody>
      <dsp:txXfrm>
        <a:off x="4935166" y="1551591"/>
        <a:ext cx="960816" cy="9608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B972FD-880A-4547-B21A-CA03B6D4354A}">
      <dsp:nvSpPr>
        <dsp:cNvPr id="0" name=""/>
        <dsp:cNvSpPr/>
      </dsp:nvSpPr>
      <dsp:spPr>
        <a:xfrm>
          <a:off x="679" y="1812878"/>
          <a:ext cx="900205" cy="9002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20</a:t>
          </a:r>
          <a:endParaRPr lang="cs-CZ" sz="3800" kern="1200" dirty="0"/>
        </a:p>
      </dsp:txBody>
      <dsp:txXfrm>
        <a:off x="132511" y="1944710"/>
        <a:ext cx="636541" cy="636541"/>
      </dsp:txXfrm>
    </dsp:sp>
    <dsp:sp modelId="{CE785F86-7952-486F-9D8E-50CA692750A0}">
      <dsp:nvSpPr>
        <dsp:cNvPr id="0" name=""/>
        <dsp:cNvSpPr/>
      </dsp:nvSpPr>
      <dsp:spPr>
        <a:xfrm>
          <a:off x="973981" y="2001921"/>
          <a:ext cx="522119" cy="522119"/>
        </a:xfrm>
        <a:prstGeom prst="mathPlus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>
        <a:off x="1043188" y="2201579"/>
        <a:ext cx="383705" cy="122803"/>
      </dsp:txXfrm>
    </dsp:sp>
    <dsp:sp modelId="{BA6A6829-AAA2-4869-A808-4864CECC1C29}">
      <dsp:nvSpPr>
        <dsp:cNvPr id="0" name=""/>
        <dsp:cNvSpPr/>
      </dsp:nvSpPr>
      <dsp:spPr>
        <a:xfrm>
          <a:off x="1569197" y="1812878"/>
          <a:ext cx="900205" cy="9002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17</a:t>
          </a:r>
          <a:endParaRPr lang="cs-CZ" sz="3800" kern="1200" dirty="0"/>
        </a:p>
      </dsp:txBody>
      <dsp:txXfrm>
        <a:off x="1701029" y="1944710"/>
        <a:ext cx="636541" cy="636541"/>
      </dsp:txXfrm>
    </dsp:sp>
    <dsp:sp modelId="{3D553A6D-C2A8-4EF4-99A3-FA704E9BA7E6}">
      <dsp:nvSpPr>
        <dsp:cNvPr id="0" name=""/>
        <dsp:cNvSpPr/>
      </dsp:nvSpPr>
      <dsp:spPr>
        <a:xfrm>
          <a:off x="2542499" y="2001921"/>
          <a:ext cx="522119" cy="522119"/>
        </a:xfrm>
        <a:prstGeom prst="mathEqual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2611706" y="2109478"/>
        <a:ext cx="383705" cy="307005"/>
      </dsp:txXfrm>
    </dsp:sp>
    <dsp:sp modelId="{B1DCD022-9032-4300-BFC4-3648AD4BC1CE}">
      <dsp:nvSpPr>
        <dsp:cNvPr id="0" name=""/>
        <dsp:cNvSpPr/>
      </dsp:nvSpPr>
      <dsp:spPr>
        <a:xfrm>
          <a:off x="3137715" y="1812878"/>
          <a:ext cx="900205" cy="90020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8260" tIns="48260" rIns="48260" bIns="48260" numCol="1" spcCol="1270" anchor="ctr" anchorCtr="0">
          <a:noAutofit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37</a:t>
          </a:r>
          <a:endParaRPr lang="cs-CZ" sz="3800" kern="1200" dirty="0"/>
        </a:p>
      </dsp:txBody>
      <dsp:txXfrm>
        <a:off x="3269547" y="1944710"/>
        <a:ext cx="636541" cy="6365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equation1">
  <dgm:title val=""/>
  <dgm:desc val=""/>
  <dgm:catLst>
    <dgm:cat type="relationship" pri="17000"/>
    <dgm:cat type="process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choose name="Name0">
      <dgm:if name="Name1" func="var" arg="dir" op="equ" val="norm">
        <dgm:alg type="lin">
          <dgm:param type="fallback" val="2D"/>
        </dgm:alg>
      </dgm:if>
      <dgm:else name="Name2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fact="0.58"/>
      <dgm:constr type="primFontSz" for="ch" ptType="node" op="equ" val="65"/>
      <dgm:constr type="primFontSz" for="ch" ptType="sibTrans" op="equ" val="55"/>
      <dgm:constr type="primFontSz" for="ch" ptType="sibTrans" refType="primFontSz" refFor="ch" refPtType="node" op="lte" fact="0.8"/>
      <dgm:constr type="w" for="ch" forName="spacerL" refType="w" refFor="ch" refPtType="sibTrans" fact="0.14"/>
      <dgm:constr type="w" for="ch" forName="spacerR" refType="w" refFor="ch" refPtType="sibTrans" fact="0.14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pacerL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ibTrans">
          <dgm:alg type="tx"/>
          <dgm:choose name="Name3">
            <dgm:if name="Name4" axis="followSib" ptType="sibTrans" func="cnt" op="equ" val="0">
              <dgm:shape xmlns:r="http://schemas.openxmlformats.org/officeDocument/2006/relationships" type="mathEqual" r:blip="">
                <dgm:adjLst/>
              </dgm:shape>
            </dgm:if>
            <dgm:else name="Name5">
              <dgm:shape xmlns:r="http://schemas.openxmlformats.org/officeDocument/2006/relationships" type="mathPlus" r:blip="">
                <dgm:adjLst/>
              </dgm:shape>
            </dgm:else>
          </dgm:choose>
          <dgm:presOf axis="self"/>
          <dgm:constrLst>
            <dgm:constr type="h" refType="w"/>
            <dgm:constr type="lMarg"/>
            <dgm:constr type="rMarg"/>
            <dgm:constr type="tMarg"/>
            <dgm:constr type="bMarg"/>
          </dgm:constrLst>
          <dgm:ruleLst>
            <dgm:rule type="primFontSz" val="5" fact="NaN" max="NaN"/>
          </dgm:ruleLst>
        </dgm:layoutNode>
        <dgm:layoutNode name="spacerR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397028-7BC9-4C44-9603-DD2D28208396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91D951-5896-4BB3-89F4-A3E9C7B216F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31763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91D951-5896-4BB3-89F4-A3E9C7B216F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3044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3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4.e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96753"/>
            <a:ext cx="7772400" cy="2403698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 err="1" smtClean="0"/>
              <a:t>Mgr.Iva</a:t>
            </a:r>
            <a:r>
              <a:rPr lang="cs-CZ" sz="3100" dirty="0" smtClean="0"/>
              <a:t> </a:t>
            </a:r>
            <a:r>
              <a:rPr lang="cs-CZ" sz="3100" dirty="0"/>
              <a:t>Štancíková</a:t>
            </a:r>
            <a:br>
              <a:rPr lang="cs-CZ" sz="3100" dirty="0"/>
            </a:br>
            <a:r>
              <a:rPr lang="cs-CZ" sz="3100" dirty="0"/>
              <a:t>Matematika 2</a:t>
            </a:r>
            <a:r>
              <a:rPr lang="cs-CZ" sz="3100" dirty="0" smtClean="0"/>
              <a:t>.ročník</a:t>
            </a:r>
            <a:br>
              <a:rPr lang="cs-CZ" sz="3100" dirty="0" smtClean="0"/>
            </a:br>
            <a:r>
              <a:rPr lang="cs-CZ" sz="3100" dirty="0"/>
              <a:t>Matematika a její aplikace</a:t>
            </a:r>
            <a:br>
              <a:rPr lang="cs-CZ" sz="3100" dirty="0"/>
            </a:br>
            <a:r>
              <a:rPr lang="cs-CZ" sz="3100" dirty="0" smtClean="0">
                <a:solidFill>
                  <a:srgbClr val="000000"/>
                </a:solidFill>
                <a:latin typeface="Candara" pitchFamily="34"/>
                <a:ea typeface="HG Mincho Light J" pitchFamily="2"/>
                <a:cs typeface="Arial Unicode MS" pitchFamily="2"/>
              </a:rPr>
              <a:t>VY_32_INOVACE_slovniulohy_01</a:t>
            </a:r>
            <a:r>
              <a:rPr lang="cs-CZ" dirty="0">
                <a:solidFill>
                  <a:srgbClr val="000000"/>
                </a:solidFill>
                <a:latin typeface="Candara" pitchFamily="34"/>
                <a:ea typeface="HG Mincho Light J" pitchFamily="2"/>
                <a:cs typeface="Arial Unicode MS" pitchFamily="2"/>
              </a:rPr>
              <a:t/>
            </a:r>
            <a:br>
              <a:rPr lang="cs-CZ" dirty="0">
                <a:solidFill>
                  <a:srgbClr val="000000"/>
                </a:solidFill>
                <a:latin typeface="Candara" pitchFamily="34"/>
                <a:ea typeface="HG Mincho Light J" pitchFamily="2"/>
                <a:cs typeface="Arial Unicode MS" pitchFamily="2"/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900363" y="3600001"/>
            <a:ext cx="7200029" cy="22766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73709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0648"/>
            <a:ext cx="3535867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zahradě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Zuzana utrhla </a:t>
            </a:r>
            <a:r>
              <a:rPr lang="cs-CZ" dirty="0" smtClean="0">
                <a:solidFill>
                  <a:srgbClr val="FF0000"/>
                </a:solidFill>
              </a:rPr>
              <a:t>15 kopretin</a:t>
            </a:r>
          </a:p>
          <a:p>
            <a:r>
              <a:rPr lang="cs-CZ" dirty="0" smtClean="0"/>
              <a:t>Jana utrhla </a:t>
            </a:r>
            <a:r>
              <a:rPr lang="cs-CZ" dirty="0" smtClean="0">
                <a:solidFill>
                  <a:srgbClr val="00B050"/>
                </a:solidFill>
              </a:rPr>
              <a:t>o 5 kopretin více </a:t>
            </a:r>
            <a:r>
              <a:rPr lang="cs-CZ" dirty="0" smtClean="0"/>
              <a:t>než Zuzana.</a:t>
            </a:r>
          </a:p>
          <a:p>
            <a:r>
              <a:rPr lang="cs-CZ" dirty="0" smtClean="0"/>
              <a:t>Lenka utrhla o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2 kopretiny </a:t>
            </a:r>
            <a:r>
              <a:rPr lang="cs-CZ" dirty="0" smtClean="0"/>
              <a:t>více než Zuzana.</a:t>
            </a:r>
          </a:p>
          <a:p>
            <a:r>
              <a:rPr lang="cs-CZ" dirty="0" smtClean="0"/>
              <a:t>Kolik květin natrhala Jana a kolik Lenka?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9865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9118525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9552" y="908720"/>
            <a:ext cx="7560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Jana utrhla………. o 5 více než Zuzka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5301208"/>
            <a:ext cx="734481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Jana má 20 květin</a:t>
            </a:r>
            <a:r>
              <a:rPr lang="cs-CZ" sz="4000" dirty="0"/>
              <a:t>. </a:t>
            </a:r>
            <a:r>
              <a:rPr lang="cs-CZ" sz="4000" dirty="0" smtClean="0"/>
              <a:t>                       </a:t>
            </a:r>
          </a:p>
          <a:p>
            <a:r>
              <a:rPr lang="cs-CZ" sz="4000" dirty="0" smtClean="0"/>
              <a:t>20</a:t>
            </a:r>
            <a:endParaRPr lang="cs-CZ" sz="4000" dirty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96095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81481E-6 C 0.04531 -0.00209 0.08802 -0.00023 0.13264 0.00509 C 0.14827 0.01551 0.15156 0.01852 0.1691 0.01528 C 0.16979 0.01273 0.1691 0.00856 0.17101 0.00764 C 0.17552 0.00555 0.1941 0.01597 0.2 0.01782 C 0.21979 0.03102 0.22396 0.02616 0.25382 0.02824 C 0.2717 0.03611 0.28906 0.03796 0.30764 0.04097 C 0.3184 0.05069 0.33524 0.05694 0.34792 0.06157 C 0.3941 0.06065 0.44028 0.06273 0.48646 0.05879 C 0.49219 0.05833 0.49636 0.05046 0.50191 0.04861 C 0.51268 0.04491 0.50695 0.04676 0.5191 0.04352 C 0.53368 0.03403 0.54931 0.02592 0.56337 0.01528 C 0.57118 0.00926 0.57847 0.00278 0.58646 -0.00255 C 0.59358 -0.01227 0.59809 -0.02153 0.60764 -0.0257 C 0.61024 -0.02824 0.6125 -0.03102 0.61528 -0.03334 C 0.61771 -0.03542 0.62049 -0.03634 0.62292 -0.03843 C 0.62448 -0.03982 0.62552 -0.04213 0.62691 -0.04375 C 0.62865 -0.0456 0.63073 -0.04722 0.63264 -0.04884 C 0.6408 -0.06528 0.65174 -0.07917 0.65764 -0.09746 C 0.66077 -0.10695 0.66719 -0.1257 0.66719 -0.1257 C 0.66945 -0.14121 0.67188 -0.15648 0.675 -0.17176 C 0.67709 -0.19769 0.68195 -0.2213 0.68646 -0.2463 C 0.68715 -0.26343 0.68733 -0.28056 0.68837 -0.29746 C 0.68854 -0.30023 0.69011 -0.30232 0.69028 -0.30509 C 0.69149 -0.32222 0.68941 -0.3456 0.6941 -0.36412 C 0.69722 -0.37616 0.70087 -0.38796 0.70382 -0.4 C 0.70886 -0.4206 0.70261 -0.39537 0.70764 -0.41551 C 0.70834 -0.41806 0.71163 -0.42338 0.70955 -0.42315 C 0.66597 -0.4206 0.68125 -0.4206 0.66337 -0.4206 " pathEditMode="relative" ptsTypes="ffffffffffffffffffffffffffffA">
                                      <p:cBhvr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80603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95536" y="908720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Lenka utrhla …...o 2 více než Zuzana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5229200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Lenka má 17 květin.</a:t>
            </a:r>
            <a:endParaRPr lang="cs-CZ" sz="4000" dirty="0"/>
          </a:p>
        </p:txBody>
      </p:sp>
      <p:pic>
        <p:nvPicPr>
          <p:cNvPr id="1026" name="Picture 2" descr="C:\Users\tabule\AppData\Local\Microsoft\Windows\Temporary Internet Files\Content.IE5\C2USC6XS\MC900436314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675" y="253206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3211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Kolik květin má Lenka a Jana dohromady?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0764889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5806" y="1775445"/>
            <a:ext cx="3343388" cy="4175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17240" y="4691499"/>
            <a:ext cx="56886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Mají dohromady ……… květin.</a:t>
            </a:r>
            <a:endParaRPr lang="cs-CZ" sz="3600" dirty="0"/>
          </a:p>
        </p:txBody>
      </p:sp>
      <p:pic>
        <p:nvPicPr>
          <p:cNvPr id="2050" name="Picture 2" descr="C:\Users\tabule\AppData\Local\Microsoft\Windows\Temporary Internet Files\Content.IE5\C2USC6XS\MC900436314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76212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4787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620688"/>
            <a:ext cx="8507288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Zdroje:</a:t>
            </a:r>
          </a:p>
          <a:p>
            <a:r>
              <a:rPr lang="cs-CZ" sz="1200" dirty="0"/>
              <a:t>C:\Users\tabule\AppData\Local\Microsoft\Windows\Temporary Internet </a:t>
            </a:r>
            <a:r>
              <a:rPr lang="cs-CZ" sz="1200" dirty="0" err="1"/>
              <a:t>Files</a:t>
            </a:r>
            <a:r>
              <a:rPr lang="cs-CZ" sz="1200" dirty="0"/>
              <a:t>\Content.IE5\C2USC6XS\MC900436314[1].</a:t>
            </a:r>
            <a:r>
              <a:rPr lang="cs-CZ" sz="1200" dirty="0" smtClean="0"/>
              <a:t>png</a:t>
            </a:r>
          </a:p>
          <a:p>
            <a:r>
              <a:rPr lang="cs-CZ" sz="1200" dirty="0" smtClean="0"/>
              <a:t>www.microsoft.office.com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81001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92</Words>
  <Application>Microsoft Office PowerPoint</Application>
  <PresentationFormat>Předvádění na obrazovce (4:3)</PresentationFormat>
  <Paragraphs>26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  Mgr.Iva Štancíková Matematika 2.ročník Matematika a její aplikace VY_32_INOVACE_slovniulohy_01  </vt:lpstr>
      <vt:lpstr>Na zahradě</vt:lpstr>
      <vt:lpstr>Prezentace aplikace PowerPoint</vt:lpstr>
      <vt:lpstr>Prezentace aplikace PowerPoint</vt:lpstr>
      <vt:lpstr>Kolik květin má Lenka a Jana dohromady?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Matematika 2.ročník Matematika a její aplikace VY_32_INOVACE_slovniulohy_02</dc:title>
  <dc:creator>Tabule</dc:creator>
  <cp:lastModifiedBy>User</cp:lastModifiedBy>
  <cp:revision>10</cp:revision>
  <dcterms:created xsi:type="dcterms:W3CDTF">2011-06-01T05:01:47Z</dcterms:created>
  <dcterms:modified xsi:type="dcterms:W3CDTF">2012-06-14T14:50:33Z</dcterms:modified>
</cp:coreProperties>
</file>