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charts/chart1.xml" ContentType="application/vnd.openxmlformats-officedocument.drawingml.chart+xml"/>
  <Override PartName="/ppt/drawings/drawing1.xml" ContentType="application/vnd.openxmlformats-officedocument.drawingml.chartshape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84" y="-2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2" Type="http://schemas.openxmlformats.org/officeDocument/2006/relationships/chartUserShapes" Target="../drawings/drawing1.xml"/><Relationship Id="rId1" Type="http://schemas.openxmlformats.org/officeDocument/2006/relationships/package" Target="../embeddings/List_aplikace_Microsoft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0"/>
    <c:plotArea>
      <c:layout/>
      <c:pieChart>
        <c:varyColors val="1"/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legend>
      <c:legendPos val="r"/>
      <c:layout/>
      <c:overlay val="0"/>
    </c:legend>
    <c:plotVisOnly val="1"/>
    <c:dispBlanksAs val="gap"/>
    <c:showDLblsOverMax val="0"/>
  </c:chart>
  <c:txPr>
    <a:bodyPr/>
    <a:lstStyle/>
    <a:p>
      <a:pPr>
        <a:defRPr sz="1800" u="sng"/>
      </a:pPr>
      <a:endParaRPr lang="cs-CZ"/>
    </a:p>
  </c:txPr>
  <c:externalData r:id="rId1">
    <c:autoUpdate val="0"/>
  </c:externalData>
  <c:userShapes r:id="rId2"/>
</c:chartSpac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93AF8B5-2ECB-4DD2-8568-FC1299318DF8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</dgm:pt>
    <dgm:pt modelId="{46ABCFF6-37CB-4BCC-8940-4B8573F3B402}">
      <dgm:prSet phldrT="[Text]"/>
      <dgm:spPr/>
      <dgm:t>
        <a:bodyPr/>
        <a:lstStyle/>
        <a:p>
          <a:r>
            <a:rPr lang="cs-CZ" dirty="0" smtClean="0"/>
            <a:t>6</a:t>
          </a:r>
          <a:endParaRPr lang="cs-CZ" dirty="0"/>
        </a:p>
      </dgm:t>
    </dgm:pt>
    <dgm:pt modelId="{5ABBDC73-DEFB-40EF-94B5-724DB67B1109}" type="parTrans" cxnId="{FBF56D64-DA09-44B3-B47B-2FC92FA1E501}">
      <dgm:prSet/>
      <dgm:spPr/>
      <dgm:t>
        <a:bodyPr/>
        <a:lstStyle/>
        <a:p>
          <a:endParaRPr lang="cs-CZ"/>
        </a:p>
      </dgm:t>
    </dgm:pt>
    <dgm:pt modelId="{7D850D8A-9E00-440F-B7AB-13FEE761506F}" type="sibTrans" cxnId="{FBF56D64-DA09-44B3-B47B-2FC92FA1E501}">
      <dgm:prSet/>
      <dgm:spPr/>
      <dgm:t>
        <a:bodyPr/>
        <a:lstStyle/>
        <a:p>
          <a:endParaRPr lang="cs-CZ"/>
        </a:p>
      </dgm:t>
    </dgm:pt>
    <dgm:pt modelId="{C0A3EE9B-E15B-4AAA-9419-60D2BA95B5C0}">
      <dgm:prSet phldrT="[Text]"/>
      <dgm:spPr/>
      <dgm:t>
        <a:bodyPr/>
        <a:lstStyle/>
        <a:p>
          <a:r>
            <a:rPr lang="cs-CZ" dirty="0" smtClean="0"/>
            <a:t>6</a:t>
          </a:r>
          <a:endParaRPr lang="cs-CZ" dirty="0"/>
        </a:p>
      </dgm:t>
    </dgm:pt>
    <dgm:pt modelId="{27A5E258-53F9-4472-A709-1B101ABDD306}" type="parTrans" cxnId="{DED6A0AD-0C4E-497B-971C-15A5A917B5D0}">
      <dgm:prSet/>
      <dgm:spPr/>
      <dgm:t>
        <a:bodyPr/>
        <a:lstStyle/>
        <a:p>
          <a:endParaRPr lang="cs-CZ"/>
        </a:p>
      </dgm:t>
    </dgm:pt>
    <dgm:pt modelId="{74CBE305-A2AA-49F3-997D-5B2E8B0CA12E}" type="sibTrans" cxnId="{DED6A0AD-0C4E-497B-971C-15A5A917B5D0}">
      <dgm:prSet/>
      <dgm:spPr/>
      <dgm:t>
        <a:bodyPr/>
        <a:lstStyle/>
        <a:p>
          <a:endParaRPr lang="cs-CZ"/>
        </a:p>
      </dgm:t>
    </dgm:pt>
    <dgm:pt modelId="{D5D4B993-C2B8-4C9D-AF3D-549EB1BF1227}">
      <dgm:prSet phldrT="[Text]"/>
      <dgm:spPr/>
      <dgm:t>
        <a:bodyPr/>
        <a:lstStyle/>
        <a:p>
          <a:r>
            <a:rPr lang="cs-CZ" dirty="0" smtClean="0"/>
            <a:t>6</a:t>
          </a:r>
          <a:endParaRPr lang="cs-CZ" dirty="0"/>
        </a:p>
      </dgm:t>
    </dgm:pt>
    <dgm:pt modelId="{B146F8FC-2F35-442D-B211-6374EE2613F6}" type="parTrans" cxnId="{82A8ACC2-B771-4947-B010-5FB546394E73}">
      <dgm:prSet/>
      <dgm:spPr/>
      <dgm:t>
        <a:bodyPr/>
        <a:lstStyle/>
        <a:p>
          <a:endParaRPr lang="cs-CZ"/>
        </a:p>
      </dgm:t>
    </dgm:pt>
    <dgm:pt modelId="{56BD949B-49E4-4B18-BBEC-F66C2F4E1A27}" type="sibTrans" cxnId="{82A8ACC2-B771-4947-B010-5FB546394E73}">
      <dgm:prSet/>
      <dgm:spPr/>
      <dgm:t>
        <a:bodyPr/>
        <a:lstStyle/>
        <a:p>
          <a:endParaRPr lang="cs-CZ"/>
        </a:p>
      </dgm:t>
    </dgm:pt>
    <dgm:pt modelId="{60F247F2-E278-4096-9532-51FFB18CD7BA}" type="pres">
      <dgm:prSet presAssocID="{A93AF8B5-2ECB-4DD2-8568-FC1299318DF8}" presName="compositeShape" presStyleCnt="0">
        <dgm:presLayoutVars>
          <dgm:chMax val="7"/>
          <dgm:dir/>
          <dgm:resizeHandles val="exact"/>
        </dgm:presLayoutVars>
      </dgm:prSet>
      <dgm:spPr/>
    </dgm:pt>
    <dgm:pt modelId="{FF89BDCC-8486-4828-BDC5-CD2291B2E5EB}" type="pres">
      <dgm:prSet presAssocID="{46ABCFF6-37CB-4BCC-8940-4B8573F3B402}" presName="circ1" presStyleLbl="vennNode1" presStyleIdx="0" presStyleCnt="3" custLinFactNeighborX="36742" custLinFactNeighborY="-8604"/>
      <dgm:spPr/>
      <dgm:t>
        <a:bodyPr/>
        <a:lstStyle/>
        <a:p>
          <a:endParaRPr lang="cs-CZ"/>
        </a:p>
      </dgm:t>
    </dgm:pt>
    <dgm:pt modelId="{0FF57D39-0944-4143-90E7-DB5D77382ED0}" type="pres">
      <dgm:prSet presAssocID="{46ABCFF6-37CB-4BCC-8940-4B8573F3B402}" presName="circ1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17D51BE-6082-42DE-9318-16D936887246}" type="pres">
      <dgm:prSet presAssocID="{C0A3EE9B-E15B-4AAA-9419-60D2BA95B5C0}" presName="circ2" presStyleLbl="vennNode1" presStyleIdx="1" presStyleCnt="3" custLinFactNeighborX="64298" custLinFactNeighborY="13368"/>
      <dgm:spPr/>
      <dgm:t>
        <a:bodyPr/>
        <a:lstStyle/>
        <a:p>
          <a:endParaRPr lang="cs-CZ"/>
        </a:p>
      </dgm:t>
    </dgm:pt>
    <dgm:pt modelId="{D37DCFEB-B01F-47C5-9E97-E7DF86C35AD1}" type="pres">
      <dgm:prSet presAssocID="{C0A3EE9B-E15B-4AAA-9419-60D2BA95B5C0}" presName="circ2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3EA89F-EB81-4585-8B0A-DD5BB6E2DE43}" type="pres">
      <dgm:prSet presAssocID="{D5D4B993-C2B8-4C9D-AF3D-549EB1BF1227}" presName="circ3" presStyleLbl="vennNode1" presStyleIdx="2" presStyleCnt="3" custLinFactNeighborX="-17332" custLinFactNeighborY="-34362"/>
      <dgm:spPr/>
      <dgm:t>
        <a:bodyPr/>
        <a:lstStyle/>
        <a:p>
          <a:endParaRPr lang="cs-CZ"/>
        </a:p>
      </dgm:t>
    </dgm:pt>
    <dgm:pt modelId="{18CB3FA9-0A24-48B5-B543-61F9FABC5164}" type="pres">
      <dgm:prSet presAssocID="{D5D4B993-C2B8-4C9D-AF3D-549EB1BF1227}" presName="circ3Tx" presStyleLbl="revTx" presStyleIdx="0" presStyleCnt="0">
        <dgm:presLayoutVars>
          <dgm:chMax val="0"/>
          <dgm:chPref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C6F14E61-42D1-4D62-8AA7-59DFCD8A10D9}" type="presOf" srcId="{C0A3EE9B-E15B-4AAA-9419-60D2BA95B5C0}" destId="{417D51BE-6082-42DE-9318-16D936887246}" srcOrd="0" destOrd="0" presId="urn:microsoft.com/office/officeart/2005/8/layout/venn1"/>
    <dgm:cxn modelId="{AD7D855B-C90C-4BCF-9676-696514A00CC4}" type="presOf" srcId="{46ABCFF6-37CB-4BCC-8940-4B8573F3B402}" destId="{FF89BDCC-8486-4828-BDC5-CD2291B2E5EB}" srcOrd="0" destOrd="0" presId="urn:microsoft.com/office/officeart/2005/8/layout/venn1"/>
    <dgm:cxn modelId="{309D27F9-8E2C-43C6-AF3D-436E8CDD453F}" type="presOf" srcId="{46ABCFF6-37CB-4BCC-8940-4B8573F3B402}" destId="{0FF57D39-0944-4143-90E7-DB5D77382ED0}" srcOrd="1" destOrd="0" presId="urn:microsoft.com/office/officeart/2005/8/layout/venn1"/>
    <dgm:cxn modelId="{82A8ACC2-B771-4947-B010-5FB546394E73}" srcId="{A93AF8B5-2ECB-4DD2-8568-FC1299318DF8}" destId="{D5D4B993-C2B8-4C9D-AF3D-549EB1BF1227}" srcOrd="2" destOrd="0" parTransId="{B146F8FC-2F35-442D-B211-6374EE2613F6}" sibTransId="{56BD949B-49E4-4B18-BBEC-F66C2F4E1A27}"/>
    <dgm:cxn modelId="{F1E453CE-3B1F-4A44-BC97-AC9E81FC2AF5}" type="presOf" srcId="{D5D4B993-C2B8-4C9D-AF3D-549EB1BF1227}" destId="{18CB3FA9-0A24-48B5-B543-61F9FABC5164}" srcOrd="1" destOrd="0" presId="urn:microsoft.com/office/officeart/2005/8/layout/venn1"/>
    <dgm:cxn modelId="{D68B4EFC-3C48-4EC8-8664-D10579BDDF00}" type="presOf" srcId="{D5D4B993-C2B8-4C9D-AF3D-549EB1BF1227}" destId="{513EA89F-EB81-4585-8B0A-DD5BB6E2DE43}" srcOrd="0" destOrd="0" presId="urn:microsoft.com/office/officeart/2005/8/layout/venn1"/>
    <dgm:cxn modelId="{C3ADB339-7409-4333-9BDD-BBB8E4D27219}" type="presOf" srcId="{A93AF8B5-2ECB-4DD2-8568-FC1299318DF8}" destId="{60F247F2-E278-4096-9532-51FFB18CD7BA}" srcOrd="0" destOrd="0" presId="urn:microsoft.com/office/officeart/2005/8/layout/venn1"/>
    <dgm:cxn modelId="{7FE5CE09-6213-46BA-83EB-A88BBE918D80}" type="presOf" srcId="{C0A3EE9B-E15B-4AAA-9419-60D2BA95B5C0}" destId="{D37DCFEB-B01F-47C5-9E97-E7DF86C35AD1}" srcOrd="1" destOrd="0" presId="urn:microsoft.com/office/officeart/2005/8/layout/venn1"/>
    <dgm:cxn modelId="{DED6A0AD-0C4E-497B-971C-15A5A917B5D0}" srcId="{A93AF8B5-2ECB-4DD2-8568-FC1299318DF8}" destId="{C0A3EE9B-E15B-4AAA-9419-60D2BA95B5C0}" srcOrd="1" destOrd="0" parTransId="{27A5E258-53F9-4472-A709-1B101ABDD306}" sibTransId="{74CBE305-A2AA-49F3-997D-5B2E8B0CA12E}"/>
    <dgm:cxn modelId="{FBF56D64-DA09-44B3-B47B-2FC92FA1E501}" srcId="{A93AF8B5-2ECB-4DD2-8568-FC1299318DF8}" destId="{46ABCFF6-37CB-4BCC-8940-4B8573F3B402}" srcOrd="0" destOrd="0" parTransId="{5ABBDC73-DEFB-40EF-94B5-724DB67B1109}" sibTransId="{7D850D8A-9E00-440F-B7AB-13FEE761506F}"/>
    <dgm:cxn modelId="{05739CC9-3AD3-4F1F-955D-9A735DA70964}" type="presParOf" srcId="{60F247F2-E278-4096-9532-51FFB18CD7BA}" destId="{FF89BDCC-8486-4828-BDC5-CD2291B2E5EB}" srcOrd="0" destOrd="0" presId="urn:microsoft.com/office/officeart/2005/8/layout/venn1"/>
    <dgm:cxn modelId="{1142E869-67EA-43ED-8A6A-A6524C0A8DFA}" type="presParOf" srcId="{60F247F2-E278-4096-9532-51FFB18CD7BA}" destId="{0FF57D39-0944-4143-90E7-DB5D77382ED0}" srcOrd="1" destOrd="0" presId="urn:microsoft.com/office/officeart/2005/8/layout/venn1"/>
    <dgm:cxn modelId="{653D392C-7D47-42D0-B820-D1745C15C0F7}" type="presParOf" srcId="{60F247F2-E278-4096-9532-51FFB18CD7BA}" destId="{417D51BE-6082-42DE-9318-16D936887246}" srcOrd="2" destOrd="0" presId="urn:microsoft.com/office/officeart/2005/8/layout/venn1"/>
    <dgm:cxn modelId="{BA5B54C4-D22F-46A1-BA4E-B294BDCA0C91}" type="presParOf" srcId="{60F247F2-E278-4096-9532-51FFB18CD7BA}" destId="{D37DCFEB-B01F-47C5-9E97-E7DF86C35AD1}" srcOrd="3" destOrd="0" presId="urn:microsoft.com/office/officeart/2005/8/layout/venn1"/>
    <dgm:cxn modelId="{ABD7550D-9C94-414D-9E52-6E3EBFD0FE40}" type="presParOf" srcId="{60F247F2-E278-4096-9532-51FFB18CD7BA}" destId="{513EA89F-EB81-4585-8B0A-DD5BB6E2DE43}" srcOrd="4" destOrd="0" presId="urn:microsoft.com/office/officeart/2005/8/layout/venn1"/>
    <dgm:cxn modelId="{0FD43627-6921-4620-9F9C-622090D2279F}" type="presParOf" srcId="{60F247F2-E278-4096-9532-51FFB18CD7BA}" destId="{18CB3FA9-0A24-48B5-B543-61F9FABC5164}" srcOrd="5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89BDCC-8486-4828-BDC5-CD2291B2E5EB}">
      <dsp:nvSpPr>
        <dsp:cNvPr id="0" name=""/>
        <dsp:cNvSpPr/>
      </dsp:nvSpPr>
      <dsp:spPr>
        <a:xfrm>
          <a:off x="3754768" y="0"/>
          <a:ext cx="2715577" cy="271557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6</a:t>
          </a:r>
          <a:endParaRPr lang="cs-CZ" sz="6500" kern="1200" dirty="0"/>
        </a:p>
      </dsp:txBody>
      <dsp:txXfrm>
        <a:off x="4116845" y="475226"/>
        <a:ext cx="1991423" cy="1222010"/>
      </dsp:txXfrm>
    </dsp:sp>
    <dsp:sp modelId="{417D51BE-6082-42DE-9318-16D936887246}">
      <dsp:nvSpPr>
        <dsp:cNvPr id="0" name=""/>
        <dsp:cNvSpPr/>
      </dsp:nvSpPr>
      <dsp:spPr>
        <a:xfrm>
          <a:off x="5482944" y="1810385"/>
          <a:ext cx="2715577" cy="271557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6</a:t>
          </a:r>
          <a:endParaRPr lang="cs-CZ" sz="6500" kern="1200" dirty="0"/>
        </a:p>
      </dsp:txBody>
      <dsp:txXfrm>
        <a:off x="6313458" y="2511909"/>
        <a:ext cx="1629346" cy="1493567"/>
      </dsp:txXfrm>
    </dsp:sp>
    <dsp:sp modelId="{513EA89F-EB81-4585-8B0A-DD5BB6E2DE43}">
      <dsp:nvSpPr>
        <dsp:cNvPr id="0" name=""/>
        <dsp:cNvSpPr/>
      </dsp:nvSpPr>
      <dsp:spPr>
        <a:xfrm>
          <a:off x="1306476" y="820683"/>
          <a:ext cx="2715577" cy="2715577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6</a:t>
          </a:r>
          <a:endParaRPr lang="cs-CZ" sz="6500" kern="1200" dirty="0"/>
        </a:p>
      </dsp:txBody>
      <dsp:txXfrm>
        <a:off x="1562193" y="1522208"/>
        <a:ext cx="1629346" cy="149356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drawing1.xml><?xml version="1.0" encoding="utf-8"?>
<c:userShapes xmlns:c="http://schemas.openxmlformats.org/drawingml/2006/chart">
  <cdr:relSizeAnchor xmlns:cdr="http://schemas.openxmlformats.org/drawingml/2006/chartDrawing">
    <cdr:from>
      <cdr:x>0.15</cdr:x>
      <cdr:y>0.53135</cdr:y>
    </cdr:from>
    <cdr:to>
      <cdr:x>0.33375</cdr:x>
      <cdr:y>0.89728</cdr:y>
    </cdr:to>
    <cdr:sp macro="" textlink="">
      <cdr:nvSpPr>
        <cdr:cNvPr id="2" name="Obdélník 1"/>
        <cdr:cNvSpPr/>
      </cdr:nvSpPr>
      <cdr:spPr>
        <a:xfrm xmlns:a="http://schemas.openxmlformats.org/drawingml/2006/main">
          <a:off x="1234480" y="2404864"/>
          <a:ext cx="1512168" cy="1656184"/>
        </a:xfrm>
        <a:prstGeom xmlns:a="http://schemas.openxmlformats.org/drawingml/2006/main" prst="rect">
          <a:avLst/>
        </a:prstGeom>
        <a:solidFill xmlns:a="http://schemas.openxmlformats.org/drawingml/2006/main">
          <a:srgbClr val="FF0000"/>
        </a:solidFill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cs-CZ"/>
        </a:p>
      </cdr:txBody>
    </cdr:sp>
  </cdr:relSizeAnchor>
  <cdr:relSizeAnchor xmlns:cdr="http://schemas.openxmlformats.org/drawingml/2006/chartDrawing">
    <cdr:from>
      <cdr:x>0.33375</cdr:x>
      <cdr:y>0.16542</cdr:y>
    </cdr:from>
    <cdr:to>
      <cdr:x>0.5175</cdr:x>
      <cdr:y>0.53135</cdr:y>
    </cdr:to>
    <cdr:sp macro="" textlink="">
      <cdr:nvSpPr>
        <cdr:cNvPr id="5" name="Obdélník 4"/>
        <cdr:cNvSpPr/>
      </cdr:nvSpPr>
      <cdr:spPr>
        <a:xfrm xmlns:a="http://schemas.openxmlformats.org/drawingml/2006/main">
          <a:off x="2746648" y="748680"/>
          <a:ext cx="1512168" cy="1656184"/>
        </a:xfrm>
        <a:prstGeom xmlns:a="http://schemas.openxmlformats.org/drawingml/2006/main" prst="rect">
          <a:avLst/>
        </a:prstGeom>
        <a:solidFill xmlns:a="http://schemas.openxmlformats.org/drawingml/2006/main">
          <a:srgbClr val="FF0000"/>
        </a:solidFill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1pPr>
          <a:lvl2pPr marL="4572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2pPr>
          <a:lvl3pPr marL="9144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3pPr>
          <a:lvl4pPr marL="13716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4pPr>
          <a:lvl5pPr marL="18288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5pPr>
          <a:lvl6pPr marL="22860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6pPr>
          <a:lvl7pPr marL="27432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7pPr>
          <a:lvl8pPr marL="32004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8pPr>
          <a:lvl9pPr marL="36576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cs-CZ"/>
        </a:p>
      </cdr:txBody>
    </cdr:sp>
  </cdr:relSizeAnchor>
  <cdr:relSizeAnchor xmlns:cdr="http://schemas.openxmlformats.org/drawingml/2006/chartDrawing">
    <cdr:from>
      <cdr:x>0.33375</cdr:x>
      <cdr:y>0.53135</cdr:y>
    </cdr:from>
    <cdr:to>
      <cdr:x>0.5175</cdr:x>
      <cdr:y>0.89728</cdr:y>
    </cdr:to>
    <cdr:sp macro="" textlink="">
      <cdr:nvSpPr>
        <cdr:cNvPr id="6" name="Obdélník 5"/>
        <cdr:cNvSpPr/>
      </cdr:nvSpPr>
      <cdr:spPr>
        <a:xfrm xmlns:a="http://schemas.openxmlformats.org/drawingml/2006/main">
          <a:off x="2746648" y="2404864"/>
          <a:ext cx="1512168" cy="1656184"/>
        </a:xfrm>
        <a:prstGeom xmlns:a="http://schemas.openxmlformats.org/drawingml/2006/main" prst="rect">
          <a:avLst/>
        </a:prstGeom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/>
        <a:lstStyle xmlns:a="http://schemas.openxmlformats.org/drawingml/2006/main">
          <a:lvl1pPr marL="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1pPr>
          <a:lvl2pPr marL="4572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2pPr>
          <a:lvl3pPr marL="9144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3pPr>
          <a:lvl4pPr marL="13716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4pPr>
          <a:lvl5pPr marL="18288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5pPr>
          <a:lvl6pPr marL="22860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6pPr>
          <a:lvl7pPr marL="27432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7pPr>
          <a:lvl8pPr marL="32004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8pPr>
          <a:lvl9pPr marL="3657600" indent="0">
            <a:defRPr sz="1100">
              <a:solidFill>
                <a:schemeClr val="lt1"/>
              </a:solidFill>
              <a:latin typeface="+mn-lt"/>
              <a:ea typeface="+mn-ea"/>
              <a:cs typeface="+mn-cs"/>
            </a:defRPr>
          </a:lvl9pPr>
        </a:lstStyle>
        <a:p xmlns:a="http://schemas.openxmlformats.org/drawingml/2006/main">
          <a:endParaRPr lang="cs-CZ"/>
        </a:p>
      </cdr:txBody>
    </cdr:sp>
  </cdr:relSizeAnchor>
  <cdr:relSizeAnchor xmlns:cdr="http://schemas.openxmlformats.org/drawingml/2006/chartDrawing">
    <cdr:from>
      <cdr:x>0.59625</cdr:x>
      <cdr:y>0.22906</cdr:y>
    </cdr:from>
    <cdr:to>
      <cdr:x>0.70736</cdr:x>
      <cdr:y>0.43109</cdr:y>
    </cdr:to>
    <cdr:sp macro="" textlink="">
      <cdr:nvSpPr>
        <cdr:cNvPr id="7" name="TextovéPole 6"/>
        <cdr:cNvSpPr txBox="1"/>
      </cdr:nvSpPr>
      <cdr:spPr>
        <a:xfrm xmlns:a="http://schemas.openxmlformats.org/drawingml/2006/main">
          <a:off x="4906888" y="1036712"/>
          <a:ext cx="914400" cy="9144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r>
            <a:rPr lang="cs-CZ" sz="4400" dirty="0" smtClean="0"/>
            <a:t>16 : 4 = 4</a:t>
          </a:r>
          <a:endParaRPr lang="cs-CZ" sz="4400" dirty="0"/>
        </a:p>
      </cdr:txBody>
    </cdr:sp>
  </cdr:relSizeAnchor>
  <cdr:relSizeAnchor xmlns:cdr="http://schemas.openxmlformats.org/drawingml/2006/chartDrawing">
    <cdr:from>
      <cdr:x>0.74374</cdr:x>
      <cdr:y>0.52503</cdr:y>
    </cdr:from>
    <cdr:to>
      <cdr:x>0.85485</cdr:x>
      <cdr:y>0.77959</cdr:y>
    </cdr:to>
    <cdr:sp macro="" textlink="">
      <cdr:nvSpPr>
        <cdr:cNvPr id="8" name="TextovéPole 7"/>
        <cdr:cNvSpPr txBox="1"/>
      </cdr:nvSpPr>
      <cdr:spPr>
        <a:xfrm xmlns:a="http://schemas.openxmlformats.org/drawingml/2006/main">
          <a:off x="6120680" y="2376264"/>
          <a:ext cx="914400" cy="1152128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cs-CZ" sz="3600" u="sng" dirty="0" smtClean="0"/>
        </a:p>
        <a:p xmlns:a="http://schemas.openxmlformats.org/drawingml/2006/main">
          <a:endParaRPr lang="cs-CZ" sz="3600" dirty="0"/>
        </a:p>
      </cdr:txBody>
    </cdr:sp>
  </cdr:relSizeAnchor>
  <cdr:relSizeAnchor xmlns:cdr="http://schemas.openxmlformats.org/drawingml/2006/chartDrawing">
    <cdr:from>
      <cdr:x>0.86624</cdr:x>
      <cdr:y>0.79797</cdr:y>
    </cdr:from>
    <cdr:to>
      <cdr:x>0.97735</cdr:x>
      <cdr:y>1</cdr:y>
    </cdr:to>
    <cdr:sp macro="" textlink="">
      <cdr:nvSpPr>
        <cdr:cNvPr id="9" name="TextovéPole 8"/>
        <cdr:cNvSpPr txBox="1"/>
      </cdr:nvSpPr>
      <cdr:spPr>
        <a:xfrm xmlns:a="http://schemas.openxmlformats.org/drawingml/2006/main">
          <a:off x="7128792" y="4032448"/>
          <a:ext cx="914400" cy="914400"/>
        </a:xfrm>
        <a:prstGeom xmlns:a="http://schemas.openxmlformats.org/drawingml/2006/main" prst="rect">
          <a:avLst/>
        </a:prstGeom>
      </cdr:spPr>
      <cdr:txBody>
        <a:bodyPr xmlns:a="http://schemas.openxmlformats.org/drawingml/2006/main" vertOverflow="clip" wrap="none" rtlCol="0"/>
        <a:lstStyle xmlns:a="http://schemas.openxmlformats.org/drawingml/2006/main"/>
        <a:p xmlns:a="http://schemas.openxmlformats.org/drawingml/2006/main">
          <a:endParaRPr lang="cs-CZ" sz="1100" dirty="0"/>
        </a:p>
      </cdr:txBody>
    </cdr:sp>
  </cdr:relSizeAnchor>
  <cdr:relSizeAnchor xmlns:cdr="http://schemas.openxmlformats.org/drawingml/2006/chartDrawing">
    <cdr:from>
      <cdr:x>0.14875</cdr:x>
      <cdr:y>0.1591</cdr:y>
    </cdr:from>
    <cdr:to>
      <cdr:x>0.3325</cdr:x>
      <cdr:y>0.52503</cdr:y>
    </cdr:to>
    <cdr:sp macro="" textlink="">
      <cdr:nvSpPr>
        <cdr:cNvPr id="19" name="Obdélník 18"/>
        <cdr:cNvSpPr/>
      </cdr:nvSpPr>
      <cdr:spPr>
        <a:xfrm xmlns:a="http://schemas.openxmlformats.org/drawingml/2006/main">
          <a:off x="1224136" y="720080"/>
          <a:ext cx="1512168" cy="1656184"/>
        </a:xfrm>
        <a:prstGeom xmlns:a="http://schemas.openxmlformats.org/drawingml/2006/main" prst="rect">
          <a:avLst/>
        </a:prstGeom>
      </cdr:spPr>
      <cdr:style>
        <a:lnRef xmlns:a="http://schemas.openxmlformats.org/drawingml/2006/main" idx="2">
          <a:schemeClr val="accent1">
            <a:shade val="50000"/>
          </a:schemeClr>
        </a:lnRef>
        <a:fillRef xmlns:a="http://schemas.openxmlformats.org/drawingml/2006/main" idx="1">
          <a:schemeClr val="accent1"/>
        </a:fillRef>
        <a:effectRef xmlns:a="http://schemas.openxmlformats.org/drawingml/2006/main" idx="0">
          <a:schemeClr val="accent1"/>
        </a:effectRef>
        <a:fontRef xmlns:a="http://schemas.openxmlformats.org/drawingml/2006/main" idx="minor">
          <a:schemeClr val="lt1"/>
        </a:fontRef>
      </cdr:style>
      <cdr:txBody>
        <a:bodyPr xmlns:a="http://schemas.openxmlformats.org/drawingml/2006/main" vertOverflow="clip"/>
        <a:lstStyle xmlns:a="http://schemas.openxmlformats.org/drawingml/2006/main"/>
        <a:p xmlns:a="http://schemas.openxmlformats.org/drawingml/2006/main">
          <a:endParaRPr lang="cs-CZ"/>
        </a:p>
      </cdr:txBody>
    </cdr:sp>
  </cdr:relSizeAnchor>
</c:userShape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047F4B9-8A86-435A-8828-2F0B02723BEF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10B9C70-5094-464B-B1D4-186383B277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85853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10B9C70-5094-464B-B1D4-186383B2773C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599468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12.9.2011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124745"/>
            <a:ext cx="7772400" cy="2475706"/>
          </a:xfrm>
        </p:spPr>
        <p:txBody>
          <a:bodyPr>
            <a:normAutofit fontScale="90000"/>
          </a:bodyPr>
          <a:lstStyle/>
          <a:p>
            <a:r>
              <a:rPr lang="cs-CZ" sz="4000" dirty="0" err="1"/>
              <a:t>Mgr.Iva</a:t>
            </a:r>
            <a:r>
              <a:rPr lang="cs-CZ" sz="4000" dirty="0"/>
              <a:t> Štancíková</a:t>
            </a:r>
            <a:br>
              <a:rPr lang="cs-CZ" sz="4000" dirty="0"/>
            </a:br>
            <a:r>
              <a:rPr lang="cs-CZ" sz="4000" dirty="0"/>
              <a:t>Matematika </a:t>
            </a:r>
            <a:r>
              <a:rPr lang="cs-CZ" sz="4000" dirty="0" smtClean="0"/>
              <a:t>4.ročník</a:t>
            </a:r>
            <a:r>
              <a:rPr lang="cs-CZ" dirty="0"/>
              <a:t/>
            </a:r>
            <a:br>
              <a:rPr lang="cs-CZ" dirty="0"/>
            </a:br>
            <a:r>
              <a:rPr lang="cs-CZ" dirty="0"/>
              <a:t>Matematika a její aplikace</a:t>
            </a:r>
            <a:br>
              <a:rPr lang="cs-CZ" dirty="0"/>
            </a:br>
            <a:r>
              <a:rPr lang="cs-CZ" dirty="0" smtClean="0">
                <a:solidFill>
                  <a:srgbClr val="000000"/>
                </a:solidFill>
                <a:latin typeface="Candara" pitchFamily="34"/>
                <a:ea typeface="HG Mincho Light J" pitchFamily="2"/>
                <a:cs typeface="Arial Unicode MS" pitchFamily="2"/>
              </a:rPr>
              <a:t>VY_32_INOVACE_zlomky_10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/>
          </p:cNvPicPr>
          <p:nvPr/>
        </p:nvPicPr>
        <p:blipFill>
          <a:blip r:embed="rId2">
            <a:lum/>
            <a:alphaModFix/>
          </a:blip>
          <a:srcRect/>
          <a:stretch>
            <a:fillRect/>
          </a:stretch>
        </p:blipFill>
        <p:spPr>
          <a:xfrm>
            <a:off x="900363" y="3600001"/>
            <a:ext cx="7344045" cy="2276636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59434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Třetina</a:t>
            </a:r>
            <a:br>
              <a:rPr lang="cs-CZ" dirty="0" smtClean="0"/>
            </a:b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82339604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ovéPole 4"/>
          <p:cNvSpPr txBox="1"/>
          <p:nvPr/>
        </p:nvSpPr>
        <p:spPr>
          <a:xfrm>
            <a:off x="1115616" y="2780928"/>
            <a:ext cx="2270173" cy="34778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sz="4400" dirty="0" smtClean="0"/>
          </a:p>
          <a:p>
            <a:endParaRPr lang="cs-CZ" sz="4400" dirty="0"/>
          </a:p>
          <a:p>
            <a:endParaRPr lang="cs-CZ" sz="4400" dirty="0" smtClean="0"/>
          </a:p>
          <a:p>
            <a:endParaRPr lang="cs-CZ" sz="4400" dirty="0"/>
          </a:p>
          <a:p>
            <a:r>
              <a:rPr lang="cs-CZ" sz="4400" dirty="0" smtClean="0"/>
              <a:t>18 : 3 = 6</a:t>
            </a:r>
            <a:endParaRPr lang="cs-CZ" sz="4400" dirty="0"/>
          </a:p>
        </p:txBody>
      </p:sp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98983834"/>
              </p:ext>
            </p:extLst>
          </p:nvPr>
        </p:nvGraphicFramePr>
        <p:xfrm>
          <a:off x="1524000" y="1397000"/>
          <a:ext cx="6096000" cy="2377440"/>
        </p:xfrm>
        <a:graphic>
          <a:graphicData uri="http://schemas.openxmlformats.org/drawingml/2006/table">
            <a:tbl>
              <a:tblPr>
                <a:tableStyleId>{2D5ABB26-0587-4C30-8999-92F81FD0307C}</a:tableStyleId>
              </a:tblPr>
              <a:tblGrid>
                <a:gridCol w="6096000"/>
              </a:tblGrid>
              <a:tr h="0">
                <a:tc>
                  <a:txBody>
                    <a:bodyPr/>
                    <a:lstStyle/>
                    <a:p>
                      <a:r>
                        <a:rPr lang="cs-CZ" sz="4800" u="sng" dirty="0" smtClean="0"/>
                        <a:t>1</a:t>
                      </a:r>
                      <a:endParaRPr lang="cs-CZ" sz="4800" u="sng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4800" dirty="0" smtClean="0"/>
                        <a:t>3</a:t>
                      </a:r>
                    </a:p>
                    <a:p>
                      <a:endParaRPr lang="cs-CZ" sz="48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2587100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Čtvrtina</a:t>
            </a:r>
            <a:endParaRPr lang="cs-CZ" dirty="0"/>
          </a:p>
        </p:txBody>
      </p:sp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14134691"/>
              </p:ext>
            </p:extLst>
          </p:nvPr>
        </p:nvGraphicFramePr>
        <p:xfrm>
          <a:off x="323528" y="1196752"/>
          <a:ext cx="8229600" cy="4525963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371546" y="3803191"/>
            <a:ext cx="2376264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u="sng" dirty="0" smtClean="0"/>
              <a:t>1</a:t>
            </a:r>
          </a:p>
          <a:p>
            <a:r>
              <a:rPr lang="cs-CZ" sz="4000" dirty="0"/>
              <a:t>4</a:t>
            </a:r>
          </a:p>
        </p:txBody>
      </p:sp>
    </p:spTree>
    <p:extLst>
      <p:ext uri="{BB962C8B-B14F-4D97-AF65-F5344CB8AC3E}">
        <p14:creationId xmlns:p14="http://schemas.microsoft.com/office/powerpoint/2010/main" val="38862419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polovina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sz="4000" u="sng" dirty="0" smtClean="0"/>
              <a:t>1</a:t>
            </a:r>
          </a:p>
          <a:p>
            <a:pPr marL="0" indent="0">
              <a:buNone/>
            </a:pPr>
            <a:r>
              <a:rPr lang="cs-CZ" sz="4000" dirty="0" smtClean="0"/>
              <a:t>   2</a:t>
            </a:r>
            <a:endParaRPr lang="cs-CZ" sz="4000" dirty="0"/>
          </a:p>
        </p:txBody>
      </p:sp>
      <p:sp>
        <p:nvSpPr>
          <p:cNvPr id="5" name="Ovál 4"/>
          <p:cNvSpPr/>
          <p:nvPr/>
        </p:nvSpPr>
        <p:spPr>
          <a:xfrm>
            <a:off x="3347864" y="2096852"/>
            <a:ext cx="3672408" cy="3600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Přímá spojnice se šipkou 6"/>
          <p:cNvCxnSpPr/>
          <p:nvPr/>
        </p:nvCxnSpPr>
        <p:spPr>
          <a:xfrm>
            <a:off x="5184068" y="1628800"/>
            <a:ext cx="0" cy="4536504"/>
          </a:xfrm>
          <a:prstGeom prst="straightConnector1">
            <a:avLst/>
          </a:prstGeom>
          <a:ln w="38100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7323195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7" presetClass="emph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>
                                        <p:cTn id="6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stroke.on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osmina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smtClean="0"/>
              <a:t>1</a:t>
            </a:r>
          </a:p>
          <a:p>
            <a:pPr marL="0" indent="0">
              <a:buNone/>
            </a:pPr>
            <a:r>
              <a:rPr lang="cs-CZ" dirty="0"/>
              <a:t>8</a:t>
            </a:r>
          </a:p>
        </p:txBody>
      </p:sp>
      <p:sp>
        <p:nvSpPr>
          <p:cNvPr id="6" name="Obdélník 5"/>
          <p:cNvSpPr/>
          <p:nvPr/>
        </p:nvSpPr>
        <p:spPr>
          <a:xfrm>
            <a:off x="1115616" y="2852936"/>
            <a:ext cx="7488832" cy="165618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8" name="Přímá spojnice se šipkou 7"/>
          <p:cNvCxnSpPr/>
          <p:nvPr/>
        </p:nvCxnSpPr>
        <p:spPr>
          <a:xfrm>
            <a:off x="4788024" y="2708920"/>
            <a:ext cx="0" cy="2880320"/>
          </a:xfrm>
          <a:prstGeom prst="straightConnector1">
            <a:avLst/>
          </a:prstGeom>
          <a:ln w="762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se šipkou 9"/>
          <p:cNvCxnSpPr/>
          <p:nvPr/>
        </p:nvCxnSpPr>
        <p:spPr>
          <a:xfrm>
            <a:off x="2771800" y="2708920"/>
            <a:ext cx="0" cy="2880320"/>
          </a:xfrm>
          <a:prstGeom prst="straightConnector1">
            <a:avLst/>
          </a:prstGeom>
          <a:ln w="762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nice se šipkou 11"/>
          <p:cNvCxnSpPr/>
          <p:nvPr/>
        </p:nvCxnSpPr>
        <p:spPr>
          <a:xfrm flipV="1">
            <a:off x="6666271" y="2669458"/>
            <a:ext cx="0" cy="2919782"/>
          </a:xfrm>
          <a:prstGeom prst="straightConnector1">
            <a:avLst/>
          </a:prstGeom>
          <a:ln w="762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se šipkou 16"/>
          <p:cNvCxnSpPr/>
          <p:nvPr/>
        </p:nvCxnSpPr>
        <p:spPr>
          <a:xfrm>
            <a:off x="1043608" y="3681028"/>
            <a:ext cx="7632848" cy="0"/>
          </a:xfrm>
          <a:prstGeom prst="straightConnector1">
            <a:avLst/>
          </a:prstGeom>
          <a:ln w="76200">
            <a:solidFill>
              <a:srgbClr val="FFC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809403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46</TotalTime>
  <Words>29</Words>
  <Application>Microsoft Office PowerPoint</Application>
  <PresentationFormat>Předvádění na obrazovce (4:3)</PresentationFormat>
  <Paragraphs>24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sady Office</vt:lpstr>
      <vt:lpstr>Mgr.Iva Štancíková Matematika 4.ročník Matematika a její aplikace VY_32_INOVACE_zlomky_10</vt:lpstr>
      <vt:lpstr>Třetina </vt:lpstr>
      <vt:lpstr>Čtvrtina</vt:lpstr>
      <vt:lpstr>polovina </vt:lpstr>
      <vt:lpstr>osmina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Mgr.Iva Štancíková Matematika 4.ročník Matematika a její aplikace VY_32_INOVACE_zlomky_02</dc:title>
  <dc:creator>Tabule</dc:creator>
  <cp:lastModifiedBy>Tabule</cp:lastModifiedBy>
  <cp:revision>7</cp:revision>
  <dcterms:created xsi:type="dcterms:W3CDTF">2011-06-09T13:48:26Z</dcterms:created>
  <dcterms:modified xsi:type="dcterms:W3CDTF">2011-09-12T11:24:16Z</dcterms:modified>
</cp:coreProperties>
</file>