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3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537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776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78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13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65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393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482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34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482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296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634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7.12.2011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10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pektrumzdravi.cz/" TargetMode="External"/><Relationship Id="rId4" Type="http://schemas.openxmlformats.org/officeDocument/2006/relationships/hyperlink" Target="http://www.boiohaem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VY_32_INOVACE_06_Vl_KELTSKÉ SVÁTKY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759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2711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KELTSKÉ SVÁTKY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Keltech nám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zůstaly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 téměř nezměněné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formě zachovány naše svátky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SLUNOVRAT -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letní 21. června a zimní 21. prosince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vítání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delšího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ústup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zimy a sněhu a příchod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tepla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lepší podmínky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pro růst zemědělských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plodin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více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úrody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jídla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ROVNODENNOST -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jarní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20. března a podzimní 23. září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den trvá stejně dlouho jako noc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alší keltské svátky jsou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SAMHAIN</a:t>
            </a:r>
          </a:p>
          <a:p>
            <a:pPr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IMBOLC</a:t>
            </a:r>
          </a:p>
          <a:p>
            <a:pPr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BELTINE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LUGHNASAD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070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SAMHAIN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Rok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začínal SAMHAINEM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slavil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1. LISTOPADU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se skládá ze slov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SAM-FUIN - KONEC LÉTA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dnes se setkáváme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ve stejné době s křesťanským svátkem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VŠECH SVATÝCH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DUŠIČEK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 to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svátek všech zesnulých a příprava na období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zimy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tradice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Samhainu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přetrvala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současnosti</a:t>
            </a: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v podobě HALLOWEENU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90245"/>
            <a:ext cx="3736048" cy="2802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98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IMBOLC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5697193" cy="4925144"/>
          </a:xfrm>
        </p:spPr>
        <p:txBody>
          <a:bodyPr>
            <a:no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ÚNORA se slavil IMBOLC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nes máme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ve stejném čase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svátek HROMNICE - 2. ÚNORA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IMBOLC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tradičním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časem předpovídání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počasí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důležitou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součástí svátku je oheň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očištění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novopohanském náboženství je to SVÁTEK SVĚTEL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pojí se k živlu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ohně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někteří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jej slaví jako nový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rok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jeho tradicím patří rozžínání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světel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tradičním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pokrmem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mléčné výrobky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kořeněná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jídla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393" y="1700808"/>
            <a:ext cx="2798445" cy="419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77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BELTINE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5770984" cy="5040560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noci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 30. dubna na 1. května se slavil BELTINE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nes jej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známe jako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ČARODĚJNICE, které se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pálily už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tehdy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symbolizovaly utrpení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strádání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tvořen slovy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BEL-TINE – JASNÝ OHEŇ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ento svátek byl přípravou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pohostinnému letnímu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období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Keltové při něm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zapalovali dva velké ohně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hně symbolicky očistili lidi i zvířata od neduhů a nečistých myšlenek, které se nashromáždily v temném zimním období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předvečer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BELTINU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milenci vydávali do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lesů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 této doby možná také pochází líbání pod rozkvetlým stromem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1. MÁJE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44311"/>
            <a:ext cx="20097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9" r="9566"/>
          <a:stretch/>
        </p:blipFill>
        <p:spPr bwMode="auto">
          <a:xfrm>
            <a:off x="6423711" y="836712"/>
            <a:ext cx="2618510" cy="2434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9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LUGHNASAD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4824536" cy="4997152"/>
          </a:xfrm>
        </p:spPr>
        <p:txBody>
          <a:bodyPr>
            <a:normAutofit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LUGHNASAD se slavil 1. SRPNA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tento svátek oslavoval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začátek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sklizně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lidé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se scházeli se vzdáleným příbuzenstvem, konaly se trhy i koňské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závody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tyto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dny byly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také dobou plodnosti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uzavíraly se manželské svazky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časných ranních hodinách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vrcholcích kopců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VÍTALO SLUNCE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tento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zvyk z Velké Británie nevymizel ani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dnes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727"/>
          <a:stretch/>
        </p:blipFill>
        <p:spPr bwMode="auto">
          <a:xfrm>
            <a:off x="5292079" y="3501008"/>
            <a:ext cx="3730321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4" t="13432" r="32310" b="36675"/>
          <a:stretch/>
        </p:blipFill>
        <p:spPr bwMode="auto">
          <a:xfrm>
            <a:off x="5577822" y="35349"/>
            <a:ext cx="3158836" cy="337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259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www.boiohaemum.cz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www.spektrumzdravi.cz/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27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283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VLASTIVĚDA vypracovala: Mgr. Kateřina SÁLOVÁ ZŠ a MŠ MALÝ ÚJEZD VY_32_INOVACE_06_Vl_KELTSKÉ SVÁTKY</vt:lpstr>
      <vt:lpstr>KELTSKÉ SVÁTKY</vt:lpstr>
      <vt:lpstr>SAMHAIN</vt:lpstr>
      <vt:lpstr>IMBOLC</vt:lpstr>
      <vt:lpstr>BELTINE</vt:lpstr>
      <vt:lpstr>LUGHNASAD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VY_32_INOVACE_06_Vl_KELTSKÉ SVÁTKY</dc:title>
  <dc:creator>uživatel</dc:creator>
  <cp:lastModifiedBy>uživatel</cp:lastModifiedBy>
  <cp:revision>18</cp:revision>
  <dcterms:created xsi:type="dcterms:W3CDTF">2011-12-01T08:37:02Z</dcterms:created>
  <dcterms:modified xsi:type="dcterms:W3CDTF">2011-12-07T18:37:15Z</dcterms:modified>
</cp:coreProperties>
</file>