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7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C757F-B3DA-4735-9AC1-B55BE92E4750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261C2-0099-45B1-A314-C662A8A5B8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221088"/>
            <a:ext cx="6400800" cy="1082824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OP  VK oblast podpory 1.4 s názvem Zlepšení podmínek </a:t>
            </a:r>
          </a:p>
          <a:p>
            <a:r>
              <a:rPr lang="cs-CZ" dirty="0"/>
              <a:t>    pro vzdělávání na základních školách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4" name="Picture 2"/>
          <p:cNvPicPr/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690687" y="260648"/>
            <a:ext cx="5762625" cy="18669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1721250" y="2551837"/>
            <a:ext cx="57626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Mgr.Iva</a:t>
            </a:r>
            <a:r>
              <a:rPr lang="cs-CZ" dirty="0"/>
              <a:t> Štancíková</a:t>
            </a:r>
            <a:br>
              <a:rPr lang="cs-CZ" dirty="0"/>
            </a:br>
            <a:r>
              <a:rPr lang="cs-CZ" dirty="0"/>
              <a:t>Ročník </a:t>
            </a:r>
            <a:r>
              <a:rPr lang="cs-CZ" dirty="0" smtClean="0"/>
              <a:t>4.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Násobení dvojciferných čísel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Matematika a její aplikace</a:t>
            </a:r>
            <a:br>
              <a:rPr lang="cs-CZ" dirty="0"/>
            </a:br>
            <a:r>
              <a:rPr lang="cs-CZ" dirty="0" smtClean="0"/>
              <a:t>VY_32_INOVACE_11_nasobeni_dvojcifernych_cisel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násobíme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/>
              <a:t>2 . 4 = </a:t>
            </a:r>
            <a:r>
              <a:rPr lang="cs-CZ" sz="4400" dirty="0" smtClean="0">
                <a:solidFill>
                  <a:srgbClr val="FF0000"/>
                </a:solidFill>
              </a:rPr>
              <a:t>20 </a:t>
            </a:r>
            <a:r>
              <a:rPr lang="cs-CZ" sz="4400" dirty="0" smtClean="0"/>
              <a:t>. 4 = </a:t>
            </a:r>
            <a:r>
              <a:rPr lang="cs-CZ" sz="4400" dirty="0" smtClean="0">
                <a:solidFill>
                  <a:srgbClr val="FF0000"/>
                </a:solidFill>
              </a:rPr>
              <a:t>80</a:t>
            </a:r>
            <a:endParaRPr lang="cs-CZ" sz="4400" dirty="0" smtClean="0"/>
          </a:p>
          <a:p>
            <a:pPr>
              <a:buNone/>
            </a:pPr>
            <a:r>
              <a:rPr lang="cs-CZ" sz="4400" dirty="0"/>
              <a:t> </a:t>
            </a:r>
            <a:r>
              <a:rPr lang="cs-CZ" sz="4400" dirty="0" smtClean="0"/>
              <a:t>               2 . 4 =    8</a:t>
            </a:r>
          </a:p>
          <a:p>
            <a:pPr>
              <a:buNone/>
            </a:pPr>
            <a:r>
              <a:rPr lang="cs-CZ" sz="4400" dirty="0" smtClean="0"/>
              <a:t>                ------------</a:t>
            </a:r>
          </a:p>
          <a:p>
            <a:pPr>
              <a:buNone/>
            </a:pPr>
            <a:r>
              <a:rPr lang="cs-CZ" sz="4400" dirty="0" smtClean="0"/>
              <a:t>                            88</a:t>
            </a:r>
          </a:p>
          <a:p>
            <a:pPr>
              <a:buNone/>
            </a:pPr>
            <a:endParaRPr lang="cs-CZ" sz="4400" dirty="0"/>
          </a:p>
          <a:p>
            <a:pPr>
              <a:buNone/>
            </a:pPr>
            <a:endParaRPr lang="cs-CZ" sz="4400" dirty="0"/>
          </a:p>
          <a:p>
            <a:pPr>
              <a:buNone/>
            </a:pPr>
            <a:endParaRPr lang="cs-CZ" sz="4400" dirty="0"/>
          </a:p>
          <a:p>
            <a:pPr>
              <a:buNone/>
            </a:pP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výsledky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4536504" cy="5544616"/>
          </a:xfrm>
        </p:spPr>
        <p:txBody>
          <a:bodyPr>
            <a:normAutofit fontScale="92500"/>
          </a:bodyPr>
          <a:lstStyle/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165        </a:t>
            </a:r>
          </a:p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162    </a:t>
            </a:r>
          </a:p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145</a:t>
            </a:r>
          </a:p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159        </a:t>
            </a:r>
          </a:p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120</a:t>
            </a:r>
          </a:p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224</a:t>
            </a:r>
          </a:p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64</a:t>
            </a:r>
          </a:p>
          <a:p>
            <a:endParaRPr lang="cs-CZ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48064" y="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94626" y="1729273"/>
            <a:ext cx="24482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33 .  5 =                                  </a:t>
            </a:r>
          </a:p>
          <a:p>
            <a:r>
              <a:rPr lang="cs-CZ" sz="4400" dirty="0" smtClean="0"/>
              <a:t>53 .  3 = </a:t>
            </a:r>
          </a:p>
          <a:p>
            <a:r>
              <a:rPr lang="cs-CZ" sz="4400" dirty="0" smtClean="0"/>
              <a:t>16 .  4 =  </a:t>
            </a:r>
          </a:p>
          <a:p>
            <a:r>
              <a:rPr lang="cs-CZ" sz="4400" dirty="0" smtClean="0"/>
              <a:t>27 .  6 = </a:t>
            </a:r>
          </a:p>
          <a:p>
            <a:r>
              <a:rPr lang="cs-CZ" sz="4400" dirty="0" smtClean="0"/>
              <a:t>32 .  7 = </a:t>
            </a:r>
          </a:p>
          <a:p>
            <a:r>
              <a:rPr lang="cs-CZ" sz="4400" dirty="0" smtClean="0"/>
              <a:t>15 .  8 =</a:t>
            </a:r>
          </a:p>
          <a:p>
            <a:r>
              <a:rPr lang="cs-CZ" sz="4400" dirty="0" smtClean="0"/>
              <a:t>29 .  5 =  </a:t>
            </a:r>
            <a:endParaRPr lang="cs-CZ" sz="4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Počítej a chytej si výsledky</a:t>
            </a:r>
            <a:endParaRPr lang="cs-CZ" dirty="0"/>
          </a:p>
        </p:txBody>
      </p:sp>
      <p:pic>
        <p:nvPicPr>
          <p:cNvPr id="2050" name="Picture 2" descr="C:\Users\Iva Stančíková\AppData\Local\Microsoft\Windows\Temporary Internet Files\Content.IE5\IRZC7ZUV\MC900334490[2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861048"/>
            <a:ext cx="2577180" cy="24916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403648" y="1844824"/>
            <a:ext cx="6912768" cy="181588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55 . 3 =                 22 . 5 =                    27 . 4 = </a:t>
            </a:r>
          </a:p>
          <a:p>
            <a:r>
              <a:rPr lang="cs-CZ" sz="2800" dirty="0" smtClean="0"/>
              <a:t>23 . 4 =                 12 . 6 =                    34 . 2 =</a:t>
            </a:r>
          </a:p>
          <a:p>
            <a:r>
              <a:rPr lang="cs-CZ" sz="2800" dirty="0" smtClean="0"/>
              <a:t>13 . 7 =                 15 . 5 =                    25 . 5 =</a:t>
            </a:r>
          </a:p>
          <a:p>
            <a:r>
              <a:rPr lang="cs-CZ" sz="2800" dirty="0" smtClean="0"/>
              <a:t>17 . 2 =                 35 . 3 =                    23 . 5 =</a:t>
            </a:r>
            <a:endParaRPr lang="cs-CZ" sz="2800" dirty="0"/>
          </a:p>
        </p:txBody>
      </p:sp>
      <p:sp>
        <p:nvSpPr>
          <p:cNvPr id="6" name="Elipsa 5"/>
          <p:cNvSpPr/>
          <p:nvPr/>
        </p:nvSpPr>
        <p:spPr>
          <a:xfrm>
            <a:off x="755576" y="3933056"/>
            <a:ext cx="4248472" cy="292494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165</a:t>
            </a:r>
          </a:p>
          <a:p>
            <a:pPr marL="457200" indent="-457200" algn="ctr">
              <a:buAutoNum type="arabicPlain" startAt="93"/>
            </a:pPr>
            <a:r>
              <a:rPr lang="cs-CZ" sz="2400" dirty="0" smtClean="0"/>
              <a:t>34       72</a:t>
            </a:r>
          </a:p>
          <a:p>
            <a:pPr marL="457200" indent="-457200" algn="ctr">
              <a:buAutoNum type="arabicPlain" startAt="93"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75      92    </a:t>
            </a:r>
          </a:p>
          <a:p>
            <a:pPr marL="457200" indent="-457200" algn="ctr">
              <a:buAutoNum type="arabicPlain" startAt="93"/>
            </a:pPr>
            <a:r>
              <a:rPr lang="cs-CZ" sz="2400" dirty="0" smtClean="0"/>
              <a:t>                 105</a:t>
            </a:r>
          </a:p>
          <a:p>
            <a:pPr marL="457200" indent="-457200" algn="ctr">
              <a:buAutoNum type="arabicPlain" startAt="93"/>
            </a:pPr>
            <a:r>
              <a:rPr lang="cs-CZ" sz="2400" dirty="0"/>
              <a:t> </a:t>
            </a:r>
            <a:r>
              <a:rPr lang="cs-CZ" sz="2400" dirty="0" smtClean="0"/>
              <a:t>       108         68</a:t>
            </a:r>
          </a:p>
          <a:p>
            <a:pPr marL="457200" indent="-457200" algn="ctr">
              <a:buAutoNum type="arabicPlain" startAt="93"/>
            </a:pPr>
            <a:r>
              <a:rPr lang="cs-CZ" sz="2400" dirty="0" smtClean="0"/>
              <a:t>        125            115</a:t>
            </a:r>
          </a:p>
          <a:p>
            <a:pPr algn="ctr"/>
            <a:r>
              <a:rPr lang="cs-CZ" sz="2400" dirty="0" smtClean="0"/>
              <a:t>91       110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Základní údaje o DUM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Autor: </a:t>
            </a:r>
            <a:r>
              <a:rPr lang="cs-CZ" dirty="0" err="1"/>
              <a:t>Mgr.Iva</a:t>
            </a:r>
            <a:r>
              <a:rPr lang="cs-CZ" dirty="0"/>
              <a:t> Štancíková, ZŠ a MŠ Klášter Hradiště nad Jizerou, Klášter </a:t>
            </a:r>
            <a:endParaRPr lang="cs-CZ" dirty="0" smtClean="0"/>
          </a:p>
          <a:p>
            <a:r>
              <a:rPr lang="cs-CZ" dirty="0" smtClean="0"/>
              <a:t>Hradiště </a:t>
            </a:r>
            <a:r>
              <a:rPr lang="cs-CZ" dirty="0"/>
              <a:t>nad Jizerou 81</a:t>
            </a:r>
          </a:p>
          <a:p>
            <a:r>
              <a:rPr lang="cs-CZ" dirty="0"/>
              <a:t>Období vytvoření DUM: 1.pololetí </a:t>
            </a:r>
            <a:r>
              <a:rPr lang="cs-CZ" dirty="0" err="1"/>
              <a:t>šk.roku</a:t>
            </a:r>
            <a:r>
              <a:rPr lang="cs-CZ" dirty="0"/>
              <a:t> 2011/2012</a:t>
            </a:r>
          </a:p>
          <a:p>
            <a:r>
              <a:rPr lang="cs-CZ" dirty="0"/>
              <a:t>Ročník: </a:t>
            </a:r>
            <a:r>
              <a:rPr lang="cs-CZ" dirty="0" smtClean="0"/>
              <a:t>čtvrtý</a:t>
            </a:r>
            <a:endParaRPr lang="cs-CZ" dirty="0"/>
          </a:p>
          <a:p>
            <a:r>
              <a:rPr lang="cs-CZ" dirty="0"/>
              <a:t>Vzdělávací oblast: Matematika a její aplikace</a:t>
            </a:r>
          </a:p>
          <a:p>
            <a:r>
              <a:rPr lang="cs-CZ" dirty="0"/>
              <a:t>Vzdělávací obor: Matematika</a:t>
            </a:r>
          </a:p>
          <a:p>
            <a:r>
              <a:rPr lang="cs-CZ" dirty="0"/>
              <a:t>Tematický okruh: </a:t>
            </a:r>
            <a:r>
              <a:rPr lang="cs-CZ" dirty="0" smtClean="0"/>
              <a:t>Násobení dvojciferných čísel 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Násobení</a:t>
            </a:r>
            <a:endParaRPr lang="cs-CZ" dirty="0"/>
          </a:p>
          <a:p>
            <a:r>
              <a:rPr lang="cs-CZ" dirty="0"/>
              <a:t>DUM byl vytvořen jako materiál </a:t>
            </a:r>
            <a:r>
              <a:rPr lang="cs-CZ" dirty="0" smtClean="0"/>
              <a:t>pro výklad a </a:t>
            </a:r>
            <a:r>
              <a:rPr lang="cs-CZ" dirty="0"/>
              <a:t>procvičování </a:t>
            </a:r>
            <a:r>
              <a:rPr lang="cs-CZ" dirty="0" smtClean="0"/>
              <a:t>učiva</a:t>
            </a:r>
            <a:endParaRPr lang="cs-CZ" dirty="0"/>
          </a:p>
          <a:p>
            <a:r>
              <a:rPr lang="cs-CZ" dirty="0"/>
              <a:t>Je určen k prezentaci pomocí datového projektoru.</a:t>
            </a:r>
          </a:p>
          <a:p>
            <a:r>
              <a:rPr lang="cs-CZ" dirty="0"/>
              <a:t>Lze ho využít pro procvičování ve skupinové práci pomocí pracovního listu</a:t>
            </a:r>
            <a:r>
              <a:rPr lang="cs-CZ" dirty="0" smtClean="0"/>
              <a:t>.</a:t>
            </a: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0716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</a:t>
            </a:r>
            <a:r>
              <a:rPr lang="cs-CZ" dirty="0"/>
              <a:t>obrázky pocházejí z databáze obrázků</a:t>
            </a:r>
          </a:p>
          <a:p>
            <a:r>
              <a:rPr lang="cs-CZ" dirty="0"/>
              <a:t> MS Office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26017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152</Words>
  <Application>Microsoft Office PowerPoint</Application>
  <PresentationFormat>Předvádění na obrazovce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 </vt:lpstr>
      <vt:lpstr>Jak násobíme</vt:lpstr>
      <vt:lpstr>Hledej výsledky</vt:lpstr>
      <vt:lpstr>Počítej a chytej si výsledky</vt:lpstr>
      <vt:lpstr>Základní údaje o DUM  </vt:lpstr>
      <vt:lpstr>Použité 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</dc:creator>
  <cp:lastModifiedBy>Tabule</cp:lastModifiedBy>
  <cp:revision>13</cp:revision>
  <cp:lastPrinted>2012-02-29T12:51:56Z</cp:lastPrinted>
  <dcterms:created xsi:type="dcterms:W3CDTF">2012-01-30T18:29:27Z</dcterms:created>
  <dcterms:modified xsi:type="dcterms:W3CDTF">2012-03-12T13:49:59Z</dcterms:modified>
</cp:coreProperties>
</file>