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9" r:id="rId3"/>
    <p:sldId id="258" r:id="rId4"/>
    <p:sldId id="257" r:id="rId5"/>
    <p:sldId id="260" r:id="rId6"/>
    <p:sldId id="262" r:id="rId7"/>
    <p:sldId id="263" r:id="rId8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728" autoAdjust="0"/>
  </p:normalViewPr>
  <p:slideViewPr>
    <p:cSldViewPr>
      <p:cViewPr>
        <p:scale>
          <a:sx n="107" d="100"/>
          <a:sy n="107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87B462-762E-446C-A767-0890ADB8567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30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956"/>
            <a:ext cx="5486400" cy="447627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8185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8185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A2BD02-F376-460C-9B66-38EBA24B4E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220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A2BD02-F376-460C-9B66-38EBA24B4E2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244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3FF2-0E7E-43E5-B857-D0C6D6EC059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E0AF3-B38D-4616-AB89-0B30426F9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3FF2-0E7E-43E5-B857-D0C6D6EC059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E0AF3-B38D-4616-AB89-0B30426F9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3FF2-0E7E-43E5-B857-D0C6D6EC059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E0AF3-B38D-4616-AB89-0B30426F9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3FF2-0E7E-43E5-B857-D0C6D6EC059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E0AF3-B38D-4616-AB89-0B30426F9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3FF2-0E7E-43E5-B857-D0C6D6EC059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E0AF3-B38D-4616-AB89-0B30426F9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3FF2-0E7E-43E5-B857-D0C6D6EC059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E0AF3-B38D-4616-AB89-0B30426F9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3FF2-0E7E-43E5-B857-D0C6D6EC059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E0AF3-B38D-4616-AB89-0B30426F9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3FF2-0E7E-43E5-B857-D0C6D6EC059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E0AF3-B38D-4616-AB89-0B30426F9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3FF2-0E7E-43E5-B857-D0C6D6EC059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E0AF3-B38D-4616-AB89-0B30426F9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3FF2-0E7E-43E5-B857-D0C6D6EC059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E0AF3-B38D-4616-AB89-0B30426F9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3FF2-0E7E-43E5-B857-D0C6D6EC059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E0AF3-B38D-4616-AB89-0B30426F9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53FF2-0E7E-43E5-B857-D0C6D6EC059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2E0AF3-B38D-4616-AB89-0B30426F9DB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png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/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25714" y="991344"/>
            <a:ext cx="5182590" cy="114151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2286000" y="2551837"/>
            <a:ext cx="5094312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Mgr.Iva</a:t>
            </a:r>
            <a:r>
              <a:rPr lang="cs-CZ" dirty="0"/>
              <a:t> Štancíková</a:t>
            </a:r>
            <a:br>
              <a:rPr lang="cs-CZ" dirty="0"/>
            </a:br>
            <a:r>
              <a:rPr lang="cs-CZ" dirty="0"/>
              <a:t>Ročník </a:t>
            </a:r>
            <a:r>
              <a:rPr lang="cs-CZ" dirty="0" smtClean="0"/>
              <a:t>3.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Násobení </a:t>
            </a:r>
            <a:r>
              <a:rPr lang="cs-CZ" dirty="0" smtClean="0"/>
              <a:t>v oboru do 100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Matematika a její aplikace</a:t>
            </a:r>
            <a:br>
              <a:rPr lang="cs-CZ" dirty="0"/>
            </a:br>
            <a:r>
              <a:rPr lang="cs-CZ" dirty="0" smtClean="0"/>
              <a:t>VY_32_INOVACE_12_nasobeni_v_oboru_do_sta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OP  VK oblast podpory 1.4 s názvem Zlepšení podmínek </a:t>
            </a:r>
            <a:r>
              <a:rPr lang="cs-CZ" dirty="0" smtClean="0"/>
              <a:t> </a:t>
            </a:r>
            <a:r>
              <a:rPr lang="cs-CZ" dirty="0"/>
              <a:t>pro vzdělávání na základních školách</a:t>
            </a:r>
          </a:p>
          <a:p>
            <a:r>
              <a:rPr lang="cs-CZ" dirty="0"/>
              <a:t> 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Ceník zboží – k vytištění  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7544" y="1268760"/>
          <a:ext cx="8208912" cy="53285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04456"/>
                <a:gridCol w="4104456"/>
              </a:tblGrid>
              <a:tr h="100651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Zboží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Cena za 1kg</a:t>
                      </a:r>
                      <a:endParaRPr lang="cs-CZ" sz="2800" dirty="0"/>
                    </a:p>
                  </a:txBody>
                  <a:tcPr/>
                </a:tc>
              </a:tr>
              <a:tr h="720346">
                <a:tc>
                  <a:txBody>
                    <a:bodyPr/>
                    <a:lstStyle/>
                    <a:p>
                      <a:r>
                        <a:rPr lang="cs-CZ" dirty="0" smtClean="0"/>
                        <a:t>Hrušky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 Kč</a:t>
                      </a:r>
                      <a:endParaRPr lang="cs-CZ" dirty="0"/>
                    </a:p>
                  </a:txBody>
                  <a:tcPr/>
                </a:tc>
              </a:tr>
              <a:tr h="720346">
                <a:tc>
                  <a:txBody>
                    <a:bodyPr/>
                    <a:lstStyle/>
                    <a:p>
                      <a:r>
                        <a:rPr lang="cs-CZ" dirty="0" smtClean="0"/>
                        <a:t>Brambory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/>
                </a:tc>
              </a:tr>
              <a:tr h="720346">
                <a:tc>
                  <a:txBody>
                    <a:bodyPr/>
                    <a:lstStyle/>
                    <a:p>
                      <a:r>
                        <a:rPr lang="cs-CZ" dirty="0" smtClean="0"/>
                        <a:t>Banány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 Kč</a:t>
                      </a:r>
                      <a:endParaRPr lang="cs-CZ" dirty="0"/>
                    </a:p>
                  </a:txBody>
                  <a:tcPr/>
                </a:tc>
              </a:tr>
              <a:tr h="720346">
                <a:tc>
                  <a:txBody>
                    <a:bodyPr/>
                    <a:lstStyle/>
                    <a:p>
                      <a:r>
                        <a:rPr lang="cs-CZ" dirty="0" smtClean="0"/>
                        <a:t>Jablka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 Kč</a:t>
                      </a:r>
                      <a:endParaRPr lang="cs-CZ" dirty="0"/>
                    </a:p>
                  </a:txBody>
                  <a:tcPr/>
                </a:tc>
              </a:tr>
              <a:tr h="720346">
                <a:tc>
                  <a:txBody>
                    <a:bodyPr/>
                    <a:lstStyle/>
                    <a:p>
                      <a:r>
                        <a:rPr lang="cs-CZ" dirty="0" smtClean="0"/>
                        <a:t>Mandarinky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 Kč</a:t>
                      </a:r>
                      <a:endParaRPr lang="cs-CZ" dirty="0"/>
                    </a:p>
                  </a:txBody>
                  <a:tcPr/>
                </a:tc>
              </a:tr>
              <a:tr h="720346">
                <a:tc>
                  <a:txBody>
                    <a:bodyPr/>
                    <a:lstStyle/>
                    <a:p>
                      <a:r>
                        <a:rPr lang="cs-CZ" dirty="0" smtClean="0"/>
                        <a:t>Mrkev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Kč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pPr lvl="2">
              <a:buNone/>
            </a:pPr>
            <a:endParaRPr lang="cs-CZ" sz="28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 nákup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Zeptej se kamaráda:</a:t>
            </a:r>
          </a:p>
          <a:p>
            <a:r>
              <a:rPr lang="cs-CZ" dirty="0" smtClean="0"/>
              <a:t>Jaké ovce si přejete ?</a:t>
            </a:r>
          </a:p>
          <a:p>
            <a:r>
              <a:rPr lang="cs-CZ" dirty="0" smtClean="0"/>
              <a:t>Kolik kilogramů ?        Příklad: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2 kg jablek :    2 . 15 = 30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3 kg banánů:  3 . 20 = 60</a:t>
            </a:r>
          </a:p>
          <a:p>
            <a:endParaRPr lang="cs-CZ" dirty="0"/>
          </a:p>
          <a:p>
            <a:r>
              <a:rPr lang="cs-CZ" dirty="0" smtClean="0"/>
              <a:t>                                       Cena za nákup:   90 Kč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7691" y="3400063"/>
            <a:ext cx="3356237" cy="2909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Kolik utratili?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484784"/>
          <a:ext cx="8229600" cy="4788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89269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Zuzana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Alena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Pavel</a:t>
                      </a:r>
                      <a:endParaRPr lang="cs-CZ" sz="2800" dirty="0"/>
                    </a:p>
                  </a:txBody>
                  <a:tcPr/>
                </a:tc>
              </a:tr>
              <a:tr h="187220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2kg jablek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 kg hrušek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r>
                        <a:rPr lang="cs-CZ" sz="2800" baseline="0" dirty="0" smtClean="0"/>
                        <a:t> kg brambor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</a:tr>
              <a:tr h="202322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r>
                        <a:rPr lang="cs-CZ" sz="2800" baseline="0" dirty="0" smtClean="0"/>
                        <a:t> kg </a:t>
                      </a:r>
                    </a:p>
                    <a:p>
                      <a:r>
                        <a:rPr lang="cs-CZ" sz="2800" baseline="0" dirty="0" smtClean="0"/>
                        <a:t>Mandarinek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r>
                        <a:rPr lang="cs-CZ" sz="2800" baseline="0" dirty="0" smtClean="0"/>
                        <a:t> kg banánů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 kg mrkve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Iva Stančíková\AppData\Local\Microsoft\Windows\Temporary Internet Files\Low\Content.IE5\7AG2EI32\MC90044171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4653136"/>
            <a:ext cx="1276999" cy="1728192"/>
          </a:xfrm>
          <a:prstGeom prst="rect">
            <a:avLst/>
          </a:prstGeom>
          <a:noFill/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068960"/>
            <a:ext cx="1872208" cy="1084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708920"/>
            <a:ext cx="1296143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4" descr="C:\Users\Iva Stančíková\AppData\Local\Microsoft\Windows\Temporary Internet Files\Low\Content.IE5\ZFGXAN5H\MC90044178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4625752"/>
            <a:ext cx="1755576" cy="1755576"/>
          </a:xfrm>
          <a:prstGeom prst="rect">
            <a:avLst/>
          </a:prstGeom>
          <a:noFill/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5085184"/>
            <a:ext cx="202881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6" descr="C:\Users\Iva Stančíková\AppData\Local\Microsoft\Windows\Temporary Internet Files\Low\Content.IE5\ZFGXAN5H\MC90044170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19672" y="2564904"/>
            <a:ext cx="1584176" cy="1584176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cs-CZ" dirty="0" smtClean="0"/>
              <a:t>Nakupuj podle seznamu: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 2 kg jablek, 5 kg mrkve, 4 kg mandarinek</a:t>
            </a:r>
          </a:p>
          <a:p>
            <a:r>
              <a:rPr lang="cs-CZ" dirty="0" smtClean="0"/>
              <a:t>2.  3 kg hrušek,3 kg mrkve, 5 kg banánů</a:t>
            </a:r>
          </a:p>
          <a:p>
            <a:r>
              <a:rPr lang="cs-CZ" dirty="0" smtClean="0"/>
              <a:t>3.  4 kg brambor, 2kg jablek, 3 kg mandarinek</a:t>
            </a:r>
          </a:p>
          <a:p>
            <a:r>
              <a:rPr lang="cs-CZ" dirty="0" smtClean="0"/>
              <a:t>1. ………………………………………Zaplatím:………Kč</a:t>
            </a:r>
          </a:p>
          <a:p>
            <a:r>
              <a:rPr lang="cs-CZ" dirty="0" smtClean="0"/>
              <a:t>2. …..…………………………………Zaplatím:……….Kč</a:t>
            </a:r>
          </a:p>
          <a:p>
            <a:r>
              <a:rPr lang="cs-CZ" dirty="0" smtClean="0"/>
              <a:t>3. ………………………………………Zaplatím:………Kč</a:t>
            </a:r>
          </a:p>
          <a:p>
            <a:r>
              <a:rPr lang="cs-CZ" dirty="0" smtClean="0"/>
              <a:t>Nejméně zaplatí……………nejvíce zaplatí………..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Autor: </a:t>
            </a:r>
            <a:r>
              <a:rPr lang="cs-CZ" dirty="0" err="1"/>
              <a:t>Mgr.Iva</a:t>
            </a:r>
            <a:r>
              <a:rPr lang="cs-CZ" dirty="0"/>
              <a:t> Štancíková, ZŠ a MŠ Klášter Hradiště nad Jizerou, Klášter Hradiště 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šk.roku</a:t>
            </a:r>
            <a:r>
              <a:rPr lang="cs-CZ" dirty="0"/>
              <a:t> 2011/2012</a:t>
            </a:r>
          </a:p>
          <a:p>
            <a:r>
              <a:rPr lang="cs-CZ" dirty="0"/>
              <a:t>Ročník: </a:t>
            </a:r>
            <a:r>
              <a:rPr lang="cs-CZ" dirty="0" smtClean="0"/>
              <a:t>3.</a:t>
            </a:r>
            <a:endParaRPr lang="cs-CZ" dirty="0"/>
          </a:p>
          <a:p>
            <a:r>
              <a:rPr lang="cs-CZ" dirty="0"/>
              <a:t>Vzdělávací oblast: Matematika a její aplikace</a:t>
            </a:r>
          </a:p>
          <a:p>
            <a:r>
              <a:rPr lang="cs-CZ" dirty="0"/>
              <a:t>Vzdělávací obor: Matematika</a:t>
            </a:r>
          </a:p>
          <a:p>
            <a:r>
              <a:rPr lang="cs-CZ" dirty="0"/>
              <a:t>Tematický okruh: </a:t>
            </a:r>
            <a:r>
              <a:rPr lang="cs-CZ" dirty="0" smtClean="0"/>
              <a:t>Násobení v oboru do 100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Násobení ve slovních úlohách</a:t>
            </a:r>
            <a:endParaRPr lang="cs-CZ" dirty="0"/>
          </a:p>
          <a:p>
            <a:r>
              <a:rPr lang="cs-CZ" dirty="0"/>
              <a:t>DUM byl vytvořen jako materiál pro procvičování </a:t>
            </a:r>
            <a:r>
              <a:rPr lang="cs-CZ" dirty="0" smtClean="0"/>
              <a:t>učiva</a:t>
            </a:r>
            <a:endParaRPr lang="cs-CZ" dirty="0"/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využít pro procvičování </a:t>
            </a:r>
            <a:r>
              <a:rPr lang="cs-CZ" dirty="0" smtClean="0"/>
              <a:t>pomocí </a:t>
            </a:r>
            <a:r>
              <a:rPr lang="cs-CZ" dirty="0"/>
              <a:t>pracovního listu.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81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Použité </a:t>
            </a:r>
            <a:r>
              <a:rPr lang="cs-CZ" dirty="0"/>
              <a:t>obrázky pocházejí z databáze obrázků</a:t>
            </a:r>
          </a:p>
          <a:p>
            <a:r>
              <a:rPr lang="cs-CZ" dirty="0"/>
              <a:t> MS Office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707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171</Words>
  <Application>Microsoft Office PowerPoint</Application>
  <PresentationFormat>Předvádění na obrazovce (4:3)</PresentationFormat>
  <Paragraphs>73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Ceník zboží – k vytištění  </vt:lpstr>
      <vt:lpstr>Spočítej nákup</vt:lpstr>
      <vt:lpstr>Kolik utratili?</vt:lpstr>
      <vt:lpstr>Nakupuj podle seznamu:</vt:lpstr>
      <vt:lpstr>Základní údaje o DUM  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</dc:creator>
  <cp:lastModifiedBy>Tabule</cp:lastModifiedBy>
  <cp:revision>15</cp:revision>
  <cp:lastPrinted>2012-02-29T13:10:19Z</cp:lastPrinted>
  <dcterms:created xsi:type="dcterms:W3CDTF">2012-02-04T17:08:12Z</dcterms:created>
  <dcterms:modified xsi:type="dcterms:W3CDTF">2012-03-01T13:39:47Z</dcterms:modified>
</cp:coreProperties>
</file>