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68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K 06 </a:t>
          </a:r>
          <a:r>
            <a:rPr lang="cs-CZ" sz="2000" dirty="0" err="1" smtClean="0"/>
            <a:t>Christmas</a:t>
          </a:r>
          <a:r>
            <a:rPr lang="cs-CZ" sz="2000" dirty="0" smtClean="0"/>
            <a:t> </a:t>
          </a:r>
          <a:r>
            <a:rPr lang="cs-CZ" sz="2000" dirty="0" err="1" smtClean="0"/>
            <a:t>card</a:t>
          </a:r>
          <a:r>
            <a:rPr lang="cs-CZ" sz="2000" dirty="0" smtClean="0"/>
            <a:t> – 6. tř.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ScaleX="96140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B63037-CF58-4429-ABC1-FFEB2825BB7E}" type="presOf" srcId="{B651F6E3-6281-48DB-9319-2AEAFDAE7572}" destId="{6BB5E863-4638-4E1D-BFDE-399D028AC4ED}" srcOrd="1" destOrd="0" presId="urn:microsoft.com/office/officeart/2005/8/layout/target3"/>
    <dgm:cxn modelId="{D0308A4A-5D94-4BCB-825E-F8A32A30F62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947842E-7983-415F-B0C0-9E04703DC21F}" type="presOf" srcId="{D8197B8C-B260-4A16-BDF4-0947B075E274}" destId="{5A5FFA88-C948-4069-8E93-59FA12366E83}" srcOrd="1" destOrd="0" presId="urn:microsoft.com/office/officeart/2005/8/layout/target3"/>
    <dgm:cxn modelId="{C868B0AA-877B-424A-A531-BD7A440BB046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2730C3F-C712-490D-ABED-FAAD88E5794F}" type="presOf" srcId="{4C35D32F-0EAB-4CD7-82EE-45574DC2A586}" destId="{8BEBB6EC-1DAA-4CAC-8A25-BC0FCBD5DBD5}" srcOrd="0" destOrd="0" presId="urn:microsoft.com/office/officeart/2005/8/layout/target3"/>
    <dgm:cxn modelId="{23ED6770-32D2-43B6-9C8B-EF70B5A4C7F1}" type="presOf" srcId="{D1B46980-6531-4606-95E6-44980827E919}" destId="{2BE915AB-18AA-4053-B92C-3BFC9ED204BB}" srcOrd="1" destOrd="0" presId="urn:microsoft.com/office/officeart/2005/8/layout/target3"/>
    <dgm:cxn modelId="{6412C492-B517-4659-A73A-B132D159ACF1}" type="presOf" srcId="{B651F6E3-6281-48DB-9319-2AEAFDAE7572}" destId="{619D679B-A015-4ECF-8348-D1034C574F40}" srcOrd="0" destOrd="0" presId="urn:microsoft.com/office/officeart/2005/8/layout/target3"/>
    <dgm:cxn modelId="{142FA033-264E-47BE-89B8-0134F1E7B00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75D6C65-8371-43C4-A218-166BCF2A05D7}" type="presOf" srcId="{D1B46980-6531-4606-95E6-44980827E919}" destId="{6140AFEC-043D-4C43-A2F9-D0F5331DF3A3}" srcOrd="0" destOrd="0" presId="urn:microsoft.com/office/officeart/2005/8/layout/target3"/>
    <dgm:cxn modelId="{461ACF2C-0459-4BEA-8B98-83102666028E}" type="presOf" srcId="{D8197B8C-B260-4A16-BDF4-0947B075E274}" destId="{25B08C86-7E15-44DC-BE7F-FFB55DD49D12}" srcOrd="0" destOrd="0" presId="urn:microsoft.com/office/officeart/2005/8/layout/target3"/>
    <dgm:cxn modelId="{B43E3F41-70FC-464A-BA35-BC4672004D2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6866423-54D8-4642-A799-D871141BB8B4}" type="presParOf" srcId="{333A1088-737F-45CB-B68E-254E46348037}" destId="{F5ABB229-8D3B-4694-996A-96F23CF14429}" srcOrd="0" destOrd="0" presId="urn:microsoft.com/office/officeart/2005/8/layout/target3"/>
    <dgm:cxn modelId="{CFE30CF6-8542-4D83-8B6E-9EAF53A40987}" type="presParOf" srcId="{333A1088-737F-45CB-B68E-254E46348037}" destId="{F41139FD-01EE-4571-8B17-4FB00FC51163}" srcOrd="1" destOrd="0" presId="urn:microsoft.com/office/officeart/2005/8/layout/target3"/>
    <dgm:cxn modelId="{B2C7EB6C-A974-4AE8-8FF7-CF9729C495B3}" type="presParOf" srcId="{333A1088-737F-45CB-B68E-254E46348037}" destId="{D005CE8C-CC26-4C3E-AC11-E15060ECD759}" srcOrd="2" destOrd="0" presId="urn:microsoft.com/office/officeart/2005/8/layout/target3"/>
    <dgm:cxn modelId="{CF3914C9-0B4B-427B-810A-E980DC78BA94}" type="presParOf" srcId="{333A1088-737F-45CB-B68E-254E46348037}" destId="{2C702D82-9B77-49B7-9568-BB8EB47C3372}" srcOrd="3" destOrd="0" presId="urn:microsoft.com/office/officeart/2005/8/layout/target3"/>
    <dgm:cxn modelId="{B8448A84-5A76-4B2B-A69A-17053AE0A8F2}" type="presParOf" srcId="{333A1088-737F-45CB-B68E-254E46348037}" destId="{A52A0455-90FF-4808-ABD0-F02540D31D5A}" srcOrd="4" destOrd="0" presId="urn:microsoft.com/office/officeart/2005/8/layout/target3"/>
    <dgm:cxn modelId="{906C8690-E5DF-4913-B911-96F9DF0E1730}" type="presParOf" srcId="{333A1088-737F-45CB-B68E-254E46348037}" destId="{6140AFEC-043D-4C43-A2F9-D0F5331DF3A3}" srcOrd="5" destOrd="0" presId="urn:microsoft.com/office/officeart/2005/8/layout/target3"/>
    <dgm:cxn modelId="{002548C1-5D76-42A6-AB97-D1049D8CF744}" type="presParOf" srcId="{333A1088-737F-45CB-B68E-254E46348037}" destId="{9358AC05-5D7D-4327-9F80-1AD486AEA664}" srcOrd="6" destOrd="0" presId="urn:microsoft.com/office/officeart/2005/8/layout/target3"/>
    <dgm:cxn modelId="{50C029B3-B2D2-40BE-9256-C0A0C0F3D677}" type="presParOf" srcId="{333A1088-737F-45CB-B68E-254E46348037}" destId="{313FC574-E1CD-4FB4-B054-0B805CE0447D}" srcOrd="7" destOrd="0" presId="urn:microsoft.com/office/officeart/2005/8/layout/target3"/>
    <dgm:cxn modelId="{A0310A8C-CB28-45B2-8BD6-205306024667}" type="presParOf" srcId="{333A1088-737F-45CB-B68E-254E46348037}" destId="{619D679B-A015-4ECF-8348-D1034C574F40}" srcOrd="8" destOrd="0" presId="urn:microsoft.com/office/officeart/2005/8/layout/target3"/>
    <dgm:cxn modelId="{4A34C282-7B3F-4878-B316-AED19997DF4B}" type="presParOf" srcId="{333A1088-737F-45CB-B68E-254E46348037}" destId="{322283A8-4A27-4CDA-BAE3-F381106A9174}" srcOrd="9" destOrd="0" presId="urn:microsoft.com/office/officeart/2005/8/layout/target3"/>
    <dgm:cxn modelId="{B0007D81-6DCF-478D-A8CB-AA0661875285}" type="presParOf" srcId="{333A1088-737F-45CB-B68E-254E46348037}" destId="{FFC9F71D-1B4F-4AD9-A4A6-86ADEFC8AF5C}" srcOrd="10" destOrd="0" presId="urn:microsoft.com/office/officeart/2005/8/layout/target3"/>
    <dgm:cxn modelId="{388A4BE7-F84E-4B09-9A64-674ABED515E0}" type="presParOf" srcId="{333A1088-737F-45CB-B68E-254E46348037}" destId="{25B08C86-7E15-44DC-BE7F-FFB55DD49D12}" srcOrd="11" destOrd="0" presId="urn:microsoft.com/office/officeart/2005/8/layout/target3"/>
    <dgm:cxn modelId="{6D38E56A-21BA-4704-9151-E53E504B9F4C}" type="presParOf" srcId="{333A1088-737F-45CB-B68E-254E46348037}" destId="{76644BE8-9D7C-4C09-B250-3D10AF48CBB7}" srcOrd="12" destOrd="0" presId="urn:microsoft.com/office/officeart/2005/8/layout/target3"/>
    <dgm:cxn modelId="{3871E251-71DD-49CB-BFF7-9384EE4B0FD7}" type="presParOf" srcId="{333A1088-737F-45CB-B68E-254E46348037}" destId="{EE85B701-7295-41C0-BA7A-34D3756A2AE6}" srcOrd="13" destOrd="0" presId="urn:microsoft.com/office/officeart/2005/8/layout/target3"/>
    <dgm:cxn modelId="{317ED36B-E47F-4D74-B376-D6DC7550F7FA}" type="presParOf" srcId="{333A1088-737F-45CB-B68E-254E46348037}" destId="{8BEBB6EC-1DAA-4CAC-8A25-BC0FCBD5DBD5}" srcOrd="14" destOrd="0" presId="urn:microsoft.com/office/officeart/2005/8/layout/target3"/>
    <dgm:cxn modelId="{812BFDBF-DFFD-48E8-925A-663D8C69195B}" type="presParOf" srcId="{333A1088-737F-45CB-B68E-254E46348037}" destId="{AED2198E-93D5-4001-81B4-73124B309672}" srcOrd="15" destOrd="0" presId="urn:microsoft.com/office/officeart/2005/8/layout/target3"/>
    <dgm:cxn modelId="{C169BEAD-6F6C-4333-85C3-6C53C362A502}" type="presParOf" srcId="{333A1088-737F-45CB-B68E-254E46348037}" destId="{2BE915AB-18AA-4053-B92C-3BFC9ED204BB}" srcOrd="16" destOrd="0" presId="urn:microsoft.com/office/officeart/2005/8/layout/target3"/>
    <dgm:cxn modelId="{DC5397CE-ECD3-4049-8B14-C0E450BA6928}" type="presParOf" srcId="{333A1088-737F-45CB-B68E-254E46348037}" destId="{6BB5E863-4638-4E1D-BFDE-399D028AC4ED}" srcOrd="17" destOrd="0" presId="urn:microsoft.com/office/officeart/2005/8/layout/target3"/>
    <dgm:cxn modelId="{6E1BE911-5321-4DE0-86DD-B29BEC23E65E}" type="presParOf" srcId="{333A1088-737F-45CB-B68E-254E46348037}" destId="{5A5FFA88-C948-4069-8E93-59FA12366E83}" srcOrd="18" destOrd="0" presId="urn:microsoft.com/office/officeart/2005/8/layout/target3"/>
    <dgm:cxn modelId="{8B0A0C29-B818-413C-A103-B560AFA6785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B80BA6-95D3-4155-941E-6BB1C141910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7980479-84CC-416B-8CE3-DF61A91A04C8}">
      <dgm:prSet phldrT="[Text]"/>
      <dgm:spPr/>
      <dgm:t>
        <a:bodyPr/>
        <a:lstStyle/>
        <a:p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present</a:t>
          </a:r>
          <a:r>
            <a:rPr lang="cs-CZ" dirty="0" smtClean="0"/>
            <a:t> </a:t>
          </a:r>
          <a:r>
            <a:rPr lang="cs-CZ" dirty="0" err="1" smtClean="0"/>
            <a:t>simple</a:t>
          </a:r>
          <a:endParaRPr lang="cs-CZ" dirty="0"/>
        </a:p>
      </dgm:t>
    </dgm:pt>
    <dgm:pt modelId="{B230CEDB-669A-470D-A9A1-5AFAE887C019}" type="parTrans" cxnId="{D2424BEA-AA70-4EE2-B2B2-010564BAD6A9}">
      <dgm:prSet/>
      <dgm:spPr/>
      <dgm:t>
        <a:bodyPr/>
        <a:lstStyle/>
        <a:p>
          <a:endParaRPr lang="cs-CZ"/>
        </a:p>
      </dgm:t>
    </dgm:pt>
    <dgm:pt modelId="{D7BED380-201D-44F9-9889-EBE2431C7748}" type="sibTrans" cxnId="{D2424BEA-AA70-4EE2-B2B2-010564BAD6A9}">
      <dgm:prSet/>
      <dgm:spPr/>
      <dgm:t>
        <a:bodyPr/>
        <a:lstStyle/>
        <a:p>
          <a:endParaRPr lang="cs-CZ"/>
        </a:p>
      </dgm:t>
    </dgm:pt>
    <dgm:pt modelId="{4E326DE1-E180-40D2-B752-9FBCEE3E7A23}">
      <dgm:prSet phldrT="[Text]"/>
      <dgm:spPr/>
      <dgm:t>
        <a:bodyPr/>
        <a:lstStyle/>
        <a:p>
          <a:r>
            <a:rPr lang="cs-CZ" dirty="0" err="1" smtClean="0"/>
            <a:t>every</a:t>
          </a:r>
          <a:r>
            <a:rPr lang="cs-CZ" dirty="0" smtClean="0"/>
            <a:t> </a:t>
          </a:r>
          <a:r>
            <a:rPr lang="cs-CZ" dirty="0" err="1" smtClean="0"/>
            <a:t>day</a:t>
          </a:r>
          <a:r>
            <a:rPr lang="cs-CZ" dirty="0" smtClean="0"/>
            <a:t>, </a:t>
          </a:r>
          <a:r>
            <a:rPr lang="cs-CZ" dirty="0" err="1" smtClean="0"/>
            <a:t>regularly</a:t>
          </a:r>
          <a:r>
            <a:rPr lang="cs-CZ" dirty="0" smtClean="0"/>
            <a:t>, </a:t>
          </a:r>
          <a:r>
            <a:rPr lang="cs-CZ" dirty="0" err="1" smtClean="0"/>
            <a:t>all</a:t>
          </a:r>
          <a:r>
            <a:rPr lang="cs-CZ" dirty="0" smtClean="0"/>
            <a:t> </a:t>
          </a:r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time</a:t>
          </a:r>
          <a:endParaRPr lang="cs-CZ" dirty="0"/>
        </a:p>
      </dgm:t>
    </dgm:pt>
    <dgm:pt modelId="{157F2884-2DEB-4FAF-A123-3C67BAC0DD6D}" type="parTrans" cxnId="{2C47A7C5-D87C-4097-B4DF-9F68FE336ECF}">
      <dgm:prSet/>
      <dgm:spPr/>
      <dgm:t>
        <a:bodyPr/>
        <a:lstStyle/>
        <a:p>
          <a:endParaRPr lang="cs-CZ"/>
        </a:p>
      </dgm:t>
    </dgm:pt>
    <dgm:pt modelId="{366FD38A-CB38-4771-96EB-7B37B2AAE2B4}" type="sibTrans" cxnId="{2C47A7C5-D87C-4097-B4DF-9F68FE336ECF}">
      <dgm:prSet/>
      <dgm:spPr/>
      <dgm:t>
        <a:bodyPr/>
        <a:lstStyle/>
        <a:p>
          <a:endParaRPr lang="cs-CZ"/>
        </a:p>
      </dgm:t>
    </dgm:pt>
    <dgm:pt modelId="{BA462D7D-DFB0-4970-B472-D6D0744D9CFC}">
      <dgm:prSet phldrT="[Text]"/>
      <dgm:spPr/>
      <dgm:t>
        <a:bodyPr/>
        <a:lstStyle/>
        <a:p>
          <a:r>
            <a:rPr lang="cs-CZ" dirty="0" err="1" smtClean="0"/>
            <a:t>The</a:t>
          </a:r>
          <a:r>
            <a:rPr lang="cs-CZ" dirty="0" smtClean="0"/>
            <a:t> </a:t>
          </a:r>
          <a:r>
            <a:rPr lang="cs-CZ" dirty="0" err="1" smtClean="0"/>
            <a:t>present</a:t>
          </a:r>
          <a:r>
            <a:rPr lang="cs-CZ" dirty="0" smtClean="0"/>
            <a:t> </a:t>
          </a:r>
          <a:r>
            <a:rPr lang="cs-CZ" dirty="0" err="1" smtClean="0"/>
            <a:t>continuous</a:t>
          </a:r>
          <a:endParaRPr lang="cs-CZ" dirty="0"/>
        </a:p>
      </dgm:t>
    </dgm:pt>
    <dgm:pt modelId="{0842765C-0E50-41F7-9271-FB3A7910AEA9}" type="parTrans" cxnId="{22FCF496-C433-4A7A-8B8E-8BBC1427EC1F}">
      <dgm:prSet/>
      <dgm:spPr/>
      <dgm:t>
        <a:bodyPr/>
        <a:lstStyle/>
        <a:p>
          <a:endParaRPr lang="cs-CZ"/>
        </a:p>
      </dgm:t>
    </dgm:pt>
    <dgm:pt modelId="{B7F258C7-7E44-4365-B3DA-50E3CCBA7664}" type="sibTrans" cxnId="{22FCF496-C433-4A7A-8B8E-8BBC1427EC1F}">
      <dgm:prSet/>
      <dgm:spPr/>
      <dgm:t>
        <a:bodyPr/>
        <a:lstStyle/>
        <a:p>
          <a:endParaRPr lang="cs-CZ"/>
        </a:p>
      </dgm:t>
    </dgm:pt>
    <dgm:pt modelId="{47F6C417-D639-4BE0-A96D-A05708E2B82D}">
      <dgm:prSet phldrT="[Text]"/>
      <dgm:spPr/>
      <dgm:t>
        <a:bodyPr/>
        <a:lstStyle/>
        <a:p>
          <a:r>
            <a:rPr lang="cs-CZ" dirty="0" err="1" smtClean="0"/>
            <a:t>now</a:t>
          </a:r>
          <a:r>
            <a:rPr lang="cs-CZ" dirty="0" smtClean="0"/>
            <a:t>, </a:t>
          </a:r>
          <a:r>
            <a:rPr lang="cs-CZ" dirty="0" err="1" smtClean="0"/>
            <a:t>at</a:t>
          </a:r>
          <a:r>
            <a:rPr lang="cs-CZ" dirty="0" smtClean="0"/>
            <a:t> </a:t>
          </a:r>
          <a:r>
            <a:rPr lang="cs-CZ" dirty="0" err="1" smtClean="0"/>
            <a:t>the</a:t>
          </a:r>
          <a:r>
            <a:rPr lang="cs-CZ" dirty="0" smtClean="0"/>
            <a:t> moment</a:t>
          </a:r>
          <a:endParaRPr lang="cs-CZ" dirty="0"/>
        </a:p>
      </dgm:t>
    </dgm:pt>
    <dgm:pt modelId="{18CFCA17-FC17-4A6B-9B77-AEECAD302067}" type="parTrans" cxnId="{5B60E5E2-FCA0-4519-9DAA-A730944A1A0A}">
      <dgm:prSet/>
      <dgm:spPr/>
      <dgm:t>
        <a:bodyPr/>
        <a:lstStyle/>
        <a:p>
          <a:endParaRPr lang="cs-CZ"/>
        </a:p>
      </dgm:t>
    </dgm:pt>
    <dgm:pt modelId="{372B550E-74BD-47DC-8D7E-725C635BD7D5}" type="sibTrans" cxnId="{5B60E5E2-FCA0-4519-9DAA-A730944A1A0A}">
      <dgm:prSet/>
      <dgm:spPr/>
      <dgm:t>
        <a:bodyPr/>
        <a:lstStyle/>
        <a:p>
          <a:endParaRPr lang="cs-CZ"/>
        </a:p>
      </dgm:t>
    </dgm:pt>
    <dgm:pt modelId="{940CFA39-DF66-413D-A213-A6D75909DE42}" type="pres">
      <dgm:prSet presAssocID="{62B80BA6-95D3-4155-941E-6BB1C141910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B51841D-6E35-4F8F-8C0D-354969DEB066}" type="pres">
      <dgm:prSet presAssocID="{E7980479-84CC-416B-8CE3-DF61A91A04C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E54428-FF8C-4C92-9C16-99976CF75D91}" type="pres">
      <dgm:prSet presAssocID="{E7980479-84CC-416B-8CE3-DF61A91A04C8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3533B7-4BF4-4584-8EB8-E866EAAF8A6B}" type="pres">
      <dgm:prSet presAssocID="{BA462D7D-DFB0-4970-B472-D6D0744D9CFC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8AC878-3226-44B5-91F8-9CEC752EE916}" type="pres">
      <dgm:prSet presAssocID="{BA462D7D-DFB0-4970-B472-D6D0744D9CFC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5C86D76-CF96-4704-84B2-7E3DD2C4CAFA}" type="presOf" srcId="{4E326DE1-E180-40D2-B752-9FBCEE3E7A23}" destId="{7DE54428-FF8C-4C92-9C16-99976CF75D91}" srcOrd="0" destOrd="0" presId="urn:microsoft.com/office/officeart/2005/8/layout/vList2"/>
    <dgm:cxn modelId="{84158EDB-851C-4F08-8C66-37455F00DC24}" type="presOf" srcId="{BA462D7D-DFB0-4970-B472-D6D0744D9CFC}" destId="{A53533B7-4BF4-4584-8EB8-E866EAAF8A6B}" srcOrd="0" destOrd="0" presId="urn:microsoft.com/office/officeart/2005/8/layout/vList2"/>
    <dgm:cxn modelId="{94A879D8-C6E5-448B-BE1F-AE2F5566DB8E}" type="presOf" srcId="{47F6C417-D639-4BE0-A96D-A05708E2B82D}" destId="{4F8AC878-3226-44B5-91F8-9CEC752EE916}" srcOrd="0" destOrd="0" presId="urn:microsoft.com/office/officeart/2005/8/layout/vList2"/>
    <dgm:cxn modelId="{2C47A7C5-D87C-4097-B4DF-9F68FE336ECF}" srcId="{E7980479-84CC-416B-8CE3-DF61A91A04C8}" destId="{4E326DE1-E180-40D2-B752-9FBCEE3E7A23}" srcOrd="0" destOrd="0" parTransId="{157F2884-2DEB-4FAF-A123-3C67BAC0DD6D}" sibTransId="{366FD38A-CB38-4771-96EB-7B37B2AAE2B4}"/>
    <dgm:cxn modelId="{DD13734B-2D39-4041-96F2-2CDE76CF5596}" type="presOf" srcId="{E7980479-84CC-416B-8CE3-DF61A91A04C8}" destId="{EB51841D-6E35-4F8F-8C0D-354969DEB066}" srcOrd="0" destOrd="0" presId="urn:microsoft.com/office/officeart/2005/8/layout/vList2"/>
    <dgm:cxn modelId="{BA5094A9-A941-405D-8870-26A5474829D1}" type="presOf" srcId="{62B80BA6-95D3-4155-941E-6BB1C1419107}" destId="{940CFA39-DF66-413D-A213-A6D75909DE42}" srcOrd="0" destOrd="0" presId="urn:microsoft.com/office/officeart/2005/8/layout/vList2"/>
    <dgm:cxn modelId="{22FCF496-C433-4A7A-8B8E-8BBC1427EC1F}" srcId="{62B80BA6-95D3-4155-941E-6BB1C1419107}" destId="{BA462D7D-DFB0-4970-B472-D6D0744D9CFC}" srcOrd="1" destOrd="0" parTransId="{0842765C-0E50-41F7-9271-FB3A7910AEA9}" sibTransId="{B7F258C7-7E44-4365-B3DA-50E3CCBA7664}"/>
    <dgm:cxn modelId="{5B60E5E2-FCA0-4519-9DAA-A730944A1A0A}" srcId="{BA462D7D-DFB0-4970-B472-D6D0744D9CFC}" destId="{47F6C417-D639-4BE0-A96D-A05708E2B82D}" srcOrd="0" destOrd="0" parTransId="{18CFCA17-FC17-4A6B-9B77-AEECAD302067}" sibTransId="{372B550E-74BD-47DC-8D7E-725C635BD7D5}"/>
    <dgm:cxn modelId="{D2424BEA-AA70-4EE2-B2B2-010564BAD6A9}" srcId="{62B80BA6-95D3-4155-941E-6BB1C1419107}" destId="{E7980479-84CC-416B-8CE3-DF61A91A04C8}" srcOrd="0" destOrd="0" parTransId="{B230CEDB-669A-470D-A9A1-5AFAE887C019}" sibTransId="{D7BED380-201D-44F9-9889-EBE2431C7748}"/>
    <dgm:cxn modelId="{AFD317A8-F3DF-4073-876A-CCBF2D854BCE}" type="presParOf" srcId="{940CFA39-DF66-413D-A213-A6D75909DE42}" destId="{EB51841D-6E35-4F8F-8C0D-354969DEB066}" srcOrd="0" destOrd="0" presId="urn:microsoft.com/office/officeart/2005/8/layout/vList2"/>
    <dgm:cxn modelId="{E880156A-05E7-4FA3-BB78-6CFCF125F7C9}" type="presParOf" srcId="{940CFA39-DF66-413D-A213-A6D75909DE42}" destId="{7DE54428-FF8C-4C92-9C16-99976CF75D91}" srcOrd="1" destOrd="0" presId="urn:microsoft.com/office/officeart/2005/8/layout/vList2"/>
    <dgm:cxn modelId="{FE35D2E2-FA3D-4B28-9DB6-EDB89B3D893B}" type="presParOf" srcId="{940CFA39-DF66-413D-A213-A6D75909DE42}" destId="{A53533B7-4BF4-4584-8EB8-E866EAAF8A6B}" srcOrd="2" destOrd="0" presId="urn:microsoft.com/office/officeart/2005/8/layout/vList2"/>
    <dgm:cxn modelId="{FA02634B-3C1B-4641-B390-E8ACB56F5AC9}" type="presParOf" srcId="{940CFA39-DF66-413D-A213-A6D75909DE42}" destId="{4F8AC878-3226-44B5-91F8-9CEC752EE91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500283-9FE3-4DCE-A236-E9F2BF746436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53665F-3B7C-47F5-A9B3-971EFA881F60}">
      <dgm:prSet phldrT="[Text]"/>
      <dgm:spPr/>
      <dgm:t>
        <a:bodyPr/>
        <a:lstStyle/>
        <a:p>
          <a:r>
            <a:rPr lang="cs-CZ" dirty="0" smtClean="0"/>
            <a:t>New York</a:t>
          </a:r>
          <a:endParaRPr lang="cs-CZ" dirty="0"/>
        </a:p>
      </dgm:t>
    </dgm:pt>
    <dgm:pt modelId="{C4F0DF91-D740-4F3B-93B9-A77B63D26165}" type="parTrans" cxnId="{9A5FD83B-BCA2-42C1-B39E-F690B1D61F0A}">
      <dgm:prSet/>
      <dgm:spPr/>
      <dgm:t>
        <a:bodyPr/>
        <a:lstStyle/>
        <a:p>
          <a:endParaRPr lang="cs-CZ"/>
        </a:p>
      </dgm:t>
    </dgm:pt>
    <dgm:pt modelId="{E35942CB-7449-4F25-8BBD-69D26BA96A44}" type="sibTrans" cxnId="{9A5FD83B-BCA2-42C1-B39E-F690B1D61F0A}">
      <dgm:prSet/>
      <dgm:spPr/>
      <dgm:t>
        <a:bodyPr/>
        <a:lstStyle/>
        <a:p>
          <a:endParaRPr lang="cs-CZ"/>
        </a:p>
      </dgm:t>
    </dgm:pt>
    <dgm:pt modelId="{6CFEAFF3-04BC-4BC9-9DD2-0D8FB2D2A461}">
      <dgm:prSet phldrT="[Text]"/>
      <dgm:spPr/>
      <dgm:t>
        <a:bodyPr/>
        <a:lstStyle/>
        <a:p>
          <a:r>
            <a:rPr lang="cs-CZ" dirty="0" err="1" smtClean="0"/>
            <a:t>Christmas</a:t>
          </a:r>
          <a:r>
            <a:rPr lang="cs-CZ" dirty="0" smtClean="0"/>
            <a:t> </a:t>
          </a:r>
          <a:r>
            <a:rPr lang="cs-CZ" dirty="0" err="1" smtClean="0"/>
            <a:t>decorations</a:t>
          </a:r>
          <a:endParaRPr lang="cs-CZ" dirty="0"/>
        </a:p>
      </dgm:t>
    </dgm:pt>
    <dgm:pt modelId="{95F6BC8B-19C8-4284-B982-14368A23F86A}" type="parTrans" cxnId="{359E6174-F68B-4244-94E7-53194B12241E}">
      <dgm:prSet/>
      <dgm:spPr/>
      <dgm:t>
        <a:bodyPr/>
        <a:lstStyle/>
        <a:p>
          <a:endParaRPr lang="cs-CZ"/>
        </a:p>
      </dgm:t>
    </dgm:pt>
    <dgm:pt modelId="{1AF3FA38-2C41-41AD-9CA2-B789292B8937}" type="sibTrans" cxnId="{359E6174-F68B-4244-94E7-53194B12241E}">
      <dgm:prSet/>
      <dgm:spPr/>
      <dgm:t>
        <a:bodyPr/>
        <a:lstStyle/>
        <a:p>
          <a:endParaRPr lang="cs-CZ"/>
        </a:p>
      </dgm:t>
    </dgm:pt>
    <dgm:pt modelId="{1E1CB476-9C8B-462F-8A7B-590F90054D57}">
      <dgm:prSet phldrT="[Text]"/>
      <dgm:spPr/>
      <dgm:t>
        <a:bodyPr/>
        <a:lstStyle/>
        <a:p>
          <a:r>
            <a:rPr lang="cs-CZ" dirty="0" smtClean="0"/>
            <a:t>Broadway</a:t>
          </a:r>
          <a:endParaRPr lang="cs-CZ" dirty="0"/>
        </a:p>
      </dgm:t>
    </dgm:pt>
    <dgm:pt modelId="{A1D2A095-B458-4919-B90D-511BA80E51B5}" type="parTrans" cxnId="{9F69B52A-9B36-4864-8B8C-587AD1507BB5}">
      <dgm:prSet/>
      <dgm:spPr/>
      <dgm:t>
        <a:bodyPr/>
        <a:lstStyle/>
        <a:p>
          <a:endParaRPr lang="cs-CZ"/>
        </a:p>
      </dgm:t>
    </dgm:pt>
    <dgm:pt modelId="{A096D314-B6C7-48BB-8C30-73823187C866}" type="sibTrans" cxnId="{9F69B52A-9B36-4864-8B8C-587AD1507BB5}">
      <dgm:prSet/>
      <dgm:spPr/>
      <dgm:t>
        <a:bodyPr/>
        <a:lstStyle/>
        <a:p>
          <a:endParaRPr lang="cs-CZ"/>
        </a:p>
      </dgm:t>
    </dgm:pt>
    <dgm:pt modelId="{161585A6-7783-4686-8DC8-8BA72DB8D872}">
      <dgm:prSet phldrT="[Text]"/>
      <dgm:spPr/>
      <dgm:t>
        <a:bodyPr/>
        <a:lstStyle/>
        <a:p>
          <a:r>
            <a:rPr lang="cs-CZ" dirty="0" smtClean="0"/>
            <a:t>3rd </a:t>
          </a:r>
          <a:r>
            <a:rPr lang="cs-CZ" dirty="0" err="1" smtClean="0"/>
            <a:t>January</a:t>
          </a:r>
          <a:endParaRPr lang="cs-CZ" dirty="0"/>
        </a:p>
      </dgm:t>
    </dgm:pt>
    <dgm:pt modelId="{CCF48A33-A876-4658-83A4-6A07D8386002}" type="parTrans" cxnId="{206F5A5D-21AB-4000-B043-8F3A91DC37CF}">
      <dgm:prSet/>
      <dgm:spPr/>
      <dgm:t>
        <a:bodyPr/>
        <a:lstStyle/>
        <a:p>
          <a:endParaRPr lang="cs-CZ"/>
        </a:p>
      </dgm:t>
    </dgm:pt>
    <dgm:pt modelId="{CA5AA967-7A6F-416F-B988-0846A3AFC8AE}" type="sibTrans" cxnId="{206F5A5D-21AB-4000-B043-8F3A91DC37CF}">
      <dgm:prSet/>
      <dgm:spPr/>
      <dgm:t>
        <a:bodyPr/>
        <a:lstStyle/>
        <a:p>
          <a:endParaRPr lang="cs-CZ"/>
        </a:p>
      </dgm:t>
    </dgm:pt>
    <dgm:pt modelId="{AE4F0E37-2479-4F4D-A431-2CBB0C64E7EC}" type="pres">
      <dgm:prSet presAssocID="{5D500283-9FE3-4DCE-A236-E9F2BF74643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1011842-DA6E-464C-8342-85D45F94BBA4}" type="pres">
      <dgm:prSet presAssocID="{2A53665F-3B7C-47F5-A9B3-971EFA881F60}" presName="compNode" presStyleCnt="0"/>
      <dgm:spPr/>
    </dgm:pt>
    <dgm:pt modelId="{E7EFDF67-5663-4062-88CA-7292AAC3D80F}" type="pres">
      <dgm:prSet presAssocID="{2A53665F-3B7C-47F5-A9B3-971EFA881F60}" presName="pictRect" presStyleLbl="nod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DE64EBD8-0771-47C2-869C-12C3302AE9F2}" type="pres">
      <dgm:prSet presAssocID="{2A53665F-3B7C-47F5-A9B3-971EFA881F60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971FEA-D102-409A-9538-76D2B0C4AB85}" type="pres">
      <dgm:prSet presAssocID="{E35942CB-7449-4F25-8BBD-69D26BA96A4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3F1ED41-A42E-4465-B78D-D0C9B664482C}" type="pres">
      <dgm:prSet presAssocID="{6CFEAFF3-04BC-4BC9-9DD2-0D8FB2D2A461}" presName="compNode" presStyleCnt="0"/>
      <dgm:spPr/>
    </dgm:pt>
    <dgm:pt modelId="{0BBD326F-E315-4E25-9106-084771EE62B2}" type="pres">
      <dgm:prSet presAssocID="{6CFEAFF3-04BC-4BC9-9DD2-0D8FB2D2A461}" presName="pictRect" presStyleLbl="nod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5009605-5FF4-4540-A771-4AF053C28B0A}" type="pres">
      <dgm:prSet presAssocID="{6CFEAFF3-04BC-4BC9-9DD2-0D8FB2D2A461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29F7EF-4636-4687-88FC-015414141F03}" type="pres">
      <dgm:prSet presAssocID="{1AF3FA38-2C41-41AD-9CA2-B789292B8937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3C4FA02-1C20-4899-A70B-C09FB2C338CF}" type="pres">
      <dgm:prSet presAssocID="{1E1CB476-9C8B-462F-8A7B-590F90054D57}" presName="compNode" presStyleCnt="0"/>
      <dgm:spPr/>
    </dgm:pt>
    <dgm:pt modelId="{B2E3AB93-E3E5-45D0-88C7-1A63A07C5F1E}" type="pres">
      <dgm:prSet presAssocID="{1E1CB476-9C8B-462F-8A7B-590F90054D57}" presName="pictRect" presStyleLbl="node1" presStyleIdx="2" presStyleCnt="4"/>
      <dgm:spPr/>
      <dgm:t>
        <a:bodyPr/>
        <a:lstStyle/>
        <a:p>
          <a:endParaRPr lang="cs-CZ"/>
        </a:p>
      </dgm:t>
    </dgm:pt>
    <dgm:pt modelId="{BB9550D1-8B80-4E3B-B138-F71AB290C9E5}" type="pres">
      <dgm:prSet presAssocID="{1E1CB476-9C8B-462F-8A7B-590F90054D57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F43F90-0628-455F-BA21-FD22945D073E}" type="pres">
      <dgm:prSet presAssocID="{A096D314-B6C7-48BB-8C30-73823187C866}" presName="sibTrans" presStyleLbl="sibTrans2D1" presStyleIdx="0" presStyleCnt="0"/>
      <dgm:spPr/>
      <dgm:t>
        <a:bodyPr/>
        <a:lstStyle/>
        <a:p>
          <a:endParaRPr lang="cs-CZ"/>
        </a:p>
      </dgm:t>
    </dgm:pt>
    <dgm:pt modelId="{7A516CAB-2457-49C6-A5F0-0C1BC8067F78}" type="pres">
      <dgm:prSet presAssocID="{161585A6-7783-4686-8DC8-8BA72DB8D872}" presName="compNode" presStyleCnt="0"/>
      <dgm:spPr/>
    </dgm:pt>
    <dgm:pt modelId="{13EA61C4-193D-4975-A22D-043C4518ABD9}" type="pres">
      <dgm:prSet presAssocID="{161585A6-7783-4686-8DC8-8BA72DB8D872}" presName="pictRect" presStyleLbl="node1" presStyleIdx="3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BF9724F-4591-4E7F-9BB2-48ECC399AB0C}" type="pres">
      <dgm:prSet presAssocID="{161585A6-7783-4686-8DC8-8BA72DB8D872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9E6174-F68B-4244-94E7-53194B12241E}" srcId="{5D500283-9FE3-4DCE-A236-E9F2BF746436}" destId="{6CFEAFF3-04BC-4BC9-9DD2-0D8FB2D2A461}" srcOrd="1" destOrd="0" parTransId="{95F6BC8B-19C8-4284-B982-14368A23F86A}" sibTransId="{1AF3FA38-2C41-41AD-9CA2-B789292B8937}"/>
    <dgm:cxn modelId="{206F5A5D-21AB-4000-B043-8F3A91DC37CF}" srcId="{5D500283-9FE3-4DCE-A236-E9F2BF746436}" destId="{161585A6-7783-4686-8DC8-8BA72DB8D872}" srcOrd="3" destOrd="0" parTransId="{CCF48A33-A876-4658-83A4-6A07D8386002}" sibTransId="{CA5AA967-7A6F-416F-B988-0846A3AFC8AE}"/>
    <dgm:cxn modelId="{CD014240-714B-41BF-9F91-4504DBB578BF}" type="presOf" srcId="{161585A6-7783-4686-8DC8-8BA72DB8D872}" destId="{9BF9724F-4591-4E7F-9BB2-48ECC399AB0C}" srcOrd="0" destOrd="0" presId="urn:microsoft.com/office/officeart/2005/8/layout/pList1"/>
    <dgm:cxn modelId="{56086ECE-C636-4AF6-8BC3-2D86AF555F53}" type="presOf" srcId="{1AF3FA38-2C41-41AD-9CA2-B789292B8937}" destId="{AE29F7EF-4636-4687-88FC-015414141F03}" srcOrd="0" destOrd="0" presId="urn:microsoft.com/office/officeart/2005/8/layout/pList1"/>
    <dgm:cxn modelId="{9A5FD83B-BCA2-42C1-B39E-F690B1D61F0A}" srcId="{5D500283-9FE3-4DCE-A236-E9F2BF746436}" destId="{2A53665F-3B7C-47F5-A9B3-971EFA881F60}" srcOrd="0" destOrd="0" parTransId="{C4F0DF91-D740-4F3B-93B9-A77B63D26165}" sibTransId="{E35942CB-7449-4F25-8BBD-69D26BA96A44}"/>
    <dgm:cxn modelId="{243B41CE-1678-4388-B956-34F7AFCEA913}" type="presOf" srcId="{A096D314-B6C7-48BB-8C30-73823187C866}" destId="{63F43F90-0628-455F-BA21-FD22945D073E}" srcOrd="0" destOrd="0" presId="urn:microsoft.com/office/officeart/2005/8/layout/pList1"/>
    <dgm:cxn modelId="{CBF4019F-0719-49E5-B7D7-CC3C1A59971B}" type="presOf" srcId="{1E1CB476-9C8B-462F-8A7B-590F90054D57}" destId="{BB9550D1-8B80-4E3B-B138-F71AB290C9E5}" srcOrd="0" destOrd="0" presId="urn:microsoft.com/office/officeart/2005/8/layout/pList1"/>
    <dgm:cxn modelId="{24F5FA8B-69BA-471F-B705-38E26168591C}" type="presOf" srcId="{2A53665F-3B7C-47F5-A9B3-971EFA881F60}" destId="{DE64EBD8-0771-47C2-869C-12C3302AE9F2}" srcOrd="0" destOrd="0" presId="urn:microsoft.com/office/officeart/2005/8/layout/pList1"/>
    <dgm:cxn modelId="{9F69B52A-9B36-4864-8B8C-587AD1507BB5}" srcId="{5D500283-9FE3-4DCE-A236-E9F2BF746436}" destId="{1E1CB476-9C8B-462F-8A7B-590F90054D57}" srcOrd="2" destOrd="0" parTransId="{A1D2A095-B458-4919-B90D-511BA80E51B5}" sibTransId="{A096D314-B6C7-48BB-8C30-73823187C866}"/>
    <dgm:cxn modelId="{25B4CABD-465F-4C2B-9DE4-BE24A59E741F}" type="presOf" srcId="{5D500283-9FE3-4DCE-A236-E9F2BF746436}" destId="{AE4F0E37-2479-4F4D-A431-2CBB0C64E7EC}" srcOrd="0" destOrd="0" presId="urn:microsoft.com/office/officeart/2005/8/layout/pList1"/>
    <dgm:cxn modelId="{A5808CB5-A10B-4D84-9909-14AD425FCBF4}" type="presOf" srcId="{E35942CB-7449-4F25-8BBD-69D26BA96A44}" destId="{A4971FEA-D102-409A-9538-76D2B0C4AB85}" srcOrd="0" destOrd="0" presId="urn:microsoft.com/office/officeart/2005/8/layout/pList1"/>
    <dgm:cxn modelId="{593FB17C-66BA-4B23-BC3C-E1DE35AB7CBC}" type="presOf" srcId="{6CFEAFF3-04BC-4BC9-9DD2-0D8FB2D2A461}" destId="{95009605-5FF4-4540-A771-4AF053C28B0A}" srcOrd="0" destOrd="0" presId="urn:microsoft.com/office/officeart/2005/8/layout/pList1"/>
    <dgm:cxn modelId="{92842757-BD93-41C1-A9B8-E56E8BEC8B83}" type="presParOf" srcId="{AE4F0E37-2479-4F4D-A431-2CBB0C64E7EC}" destId="{E1011842-DA6E-464C-8342-85D45F94BBA4}" srcOrd="0" destOrd="0" presId="urn:microsoft.com/office/officeart/2005/8/layout/pList1"/>
    <dgm:cxn modelId="{FCE454D2-FC6F-48ED-9CB0-A68BF89885BC}" type="presParOf" srcId="{E1011842-DA6E-464C-8342-85D45F94BBA4}" destId="{E7EFDF67-5663-4062-88CA-7292AAC3D80F}" srcOrd="0" destOrd="0" presId="urn:microsoft.com/office/officeart/2005/8/layout/pList1"/>
    <dgm:cxn modelId="{6EB049A1-8B30-447E-A87E-CC2823D4CA31}" type="presParOf" srcId="{E1011842-DA6E-464C-8342-85D45F94BBA4}" destId="{DE64EBD8-0771-47C2-869C-12C3302AE9F2}" srcOrd="1" destOrd="0" presId="urn:microsoft.com/office/officeart/2005/8/layout/pList1"/>
    <dgm:cxn modelId="{451A8BCB-6532-4230-944B-36FDCD69D1FC}" type="presParOf" srcId="{AE4F0E37-2479-4F4D-A431-2CBB0C64E7EC}" destId="{A4971FEA-D102-409A-9538-76D2B0C4AB85}" srcOrd="1" destOrd="0" presId="urn:microsoft.com/office/officeart/2005/8/layout/pList1"/>
    <dgm:cxn modelId="{16091B7C-3313-4095-BD29-9A432C0310BF}" type="presParOf" srcId="{AE4F0E37-2479-4F4D-A431-2CBB0C64E7EC}" destId="{63F1ED41-A42E-4465-B78D-D0C9B664482C}" srcOrd="2" destOrd="0" presId="urn:microsoft.com/office/officeart/2005/8/layout/pList1"/>
    <dgm:cxn modelId="{5CF90FB4-DCD1-4FF3-AD60-1063CDF0566C}" type="presParOf" srcId="{63F1ED41-A42E-4465-B78D-D0C9B664482C}" destId="{0BBD326F-E315-4E25-9106-084771EE62B2}" srcOrd="0" destOrd="0" presId="urn:microsoft.com/office/officeart/2005/8/layout/pList1"/>
    <dgm:cxn modelId="{0BA66110-058A-4943-A8AD-1C058A3AE51F}" type="presParOf" srcId="{63F1ED41-A42E-4465-B78D-D0C9B664482C}" destId="{95009605-5FF4-4540-A771-4AF053C28B0A}" srcOrd="1" destOrd="0" presId="urn:microsoft.com/office/officeart/2005/8/layout/pList1"/>
    <dgm:cxn modelId="{7328E041-C782-4BEB-A24B-DFC777B84BB0}" type="presParOf" srcId="{AE4F0E37-2479-4F4D-A431-2CBB0C64E7EC}" destId="{AE29F7EF-4636-4687-88FC-015414141F03}" srcOrd="3" destOrd="0" presId="urn:microsoft.com/office/officeart/2005/8/layout/pList1"/>
    <dgm:cxn modelId="{54A0F821-96DA-4BCC-B460-2207099316F2}" type="presParOf" srcId="{AE4F0E37-2479-4F4D-A431-2CBB0C64E7EC}" destId="{03C4FA02-1C20-4899-A70B-C09FB2C338CF}" srcOrd="4" destOrd="0" presId="urn:microsoft.com/office/officeart/2005/8/layout/pList1"/>
    <dgm:cxn modelId="{A376CE00-EDC4-4B50-BAB2-4B3562CF55F5}" type="presParOf" srcId="{03C4FA02-1C20-4899-A70B-C09FB2C338CF}" destId="{B2E3AB93-E3E5-45D0-88C7-1A63A07C5F1E}" srcOrd="0" destOrd="0" presId="urn:microsoft.com/office/officeart/2005/8/layout/pList1"/>
    <dgm:cxn modelId="{4E9A33D0-DBA4-457A-9D61-85EA52781C5D}" type="presParOf" srcId="{03C4FA02-1C20-4899-A70B-C09FB2C338CF}" destId="{BB9550D1-8B80-4E3B-B138-F71AB290C9E5}" srcOrd="1" destOrd="0" presId="urn:microsoft.com/office/officeart/2005/8/layout/pList1"/>
    <dgm:cxn modelId="{648779DB-E811-4252-9F0E-F068AAC59E77}" type="presParOf" srcId="{AE4F0E37-2479-4F4D-A431-2CBB0C64E7EC}" destId="{63F43F90-0628-455F-BA21-FD22945D073E}" srcOrd="5" destOrd="0" presId="urn:microsoft.com/office/officeart/2005/8/layout/pList1"/>
    <dgm:cxn modelId="{ECB0F478-E147-4DCB-8B41-BF5BD646F0EF}" type="presParOf" srcId="{AE4F0E37-2479-4F4D-A431-2CBB0C64E7EC}" destId="{7A516CAB-2457-49C6-A5F0-0C1BC8067F78}" srcOrd="6" destOrd="0" presId="urn:microsoft.com/office/officeart/2005/8/layout/pList1"/>
    <dgm:cxn modelId="{821EEF23-9562-4CCB-9597-E811D8DC3EB0}" type="presParOf" srcId="{7A516CAB-2457-49C6-A5F0-0C1BC8067F78}" destId="{13EA61C4-193D-4975-A22D-043C4518ABD9}" srcOrd="0" destOrd="0" presId="urn:microsoft.com/office/officeart/2005/8/layout/pList1"/>
    <dgm:cxn modelId="{9DC2D5DF-169C-4FBE-B65D-3FB2D53D22A6}" type="presParOf" srcId="{7A516CAB-2457-49C6-A5F0-0C1BC8067F78}" destId="{9BF9724F-4591-4E7F-9BB2-48ECC399AB0C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23684"/>
          <a:ext cx="193500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K 06 </a:t>
          </a:r>
          <a:r>
            <a:rPr lang="cs-CZ" sz="2000" kern="1200" dirty="0" err="1" smtClean="0"/>
            <a:t>Christmas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card</a:t>
          </a:r>
          <a:r>
            <a:rPr lang="cs-CZ" sz="2000" kern="1200" dirty="0" smtClean="0"/>
            <a:t> – 6. tř.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  <a:gs pos="47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58500">
              <a:schemeClr val="accent1">
                <a:hueOff val="0"/>
                <a:satOff val="0"/>
                <a:lumOff val="0"/>
                <a:alphaOff val="0"/>
                <a:shade val="88000"/>
                <a:satMod val="10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54000"/>
                <a:satMod val="105000"/>
              </a:schemeClr>
            </a:gs>
          </a:gsLst>
          <a:lin ang="3600000" scaled="1"/>
        </a:gradFill>
        <a:ln>
          <a:noFill/>
        </a:ln>
        <a:effectLst>
          <a:outerShdw blurRad="76200" dist="38100" dir="3600000" algn="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contourW="44450" prstMaterial="flat">
          <a:bevelT w="38100" h="50800" prst="softRound"/>
          <a:contourClr>
            <a:schemeClr val="accent1">
              <a:hueOff val="0"/>
              <a:satOff val="0"/>
              <a:lumOff val="0"/>
              <a:alphaOff val="0"/>
              <a:tint val="5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3600000" algn="r" rotWithShape="0">
            <a:srgbClr val="000000">
              <a:alpha val="36000"/>
            </a:srgbClr>
          </a:outerShdw>
        </a:effectLst>
        <a:scene3d>
          <a:camera prst="orthographicFront">
            <a:rot lat="0" lon="0" rev="0"/>
          </a:camera>
          <a:lightRig rig="harsh" dir="tl">
            <a:rot lat="0" lon="0" rev="9000000"/>
          </a:lightRig>
        </a:scene3d>
        <a:sp3d prstMaterial="flat">
          <a:bevelT w="38100" h="508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1841D-6E35-4F8F-8C0D-354969DEB066}">
      <dsp:nvSpPr>
        <dsp:cNvPr id="0" name=""/>
        <dsp:cNvSpPr/>
      </dsp:nvSpPr>
      <dsp:spPr>
        <a:xfrm>
          <a:off x="0" y="97356"/>
          <a:ext cx="82296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err="1" smtClean="0"/>
            <a:t>The</a:t>
          </a:r>
          <a:r>
            <a:rPr lang="cs-CZ" sz="5500" kern="1200" dirty="0" smtClean="0"/>
            <a:t> </a:t>
          </a:r>
          <a:r>
            <a:rPr lang="cs-CZ" sz="5500" kern="1200" dirty="0" err="1" smtClean="0"/>
            <a:t>present</a:t>
          </a:r>
          <a:r>
            <a:rPr lang="cs-CZ" sz="5500" kern="1200" dirty="0" smtClean="0"/>
            <a:t> </a:t>
          </a:r>
          <a:r>
            <a:rPr lang="cs-CZ" sz="5500" kern="1200" dirty="0" err="1" smtClean="0"/>
            <a:t>simple</a:t>
          </a:r>
          <a:endParaRPr lang="cs-CZ" sz="5500" kern="1200" dirty="0"/>
        </a:p>
      </dsp:txBody>
      <dsp:txXfrm>
        <a:off x="61256" y="158612"/>
        <a:ext cx="8107088" cy="1132313"/>
      </dsp:txXfrm>
    </dsp:sp>
    <dsp:sp modelId="{7DE54428-FF8C-4C92-9C16-99976CF75D91}">
      <dsp:nvSpPr>
        <dsp:cNvPr id="0" name=""/>
        <dsp:cNvSpPr/>
      </dsp:nvSpPr>
      <dsp:spPr>
        <a:xfrm>
          <a:off x="0" y="1352181"/>
          <a:ext cx="8229600" cy="910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69850" rIns="391160" bIns="69850" numCol="1" spcCol="1270" anchor="t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300" kern="1200" dirty="0" err="1" smtClean="0"/>
            <a:t>every</a:t>
          </a:r>
          <a:r>
            <a:rPr lang="cs-CZ" sz="4300" kern="1200" dirty="0" smtClean="0"/>
            <a:t> </a:t>
          </a:r>
          <a:r>
            <a:rPr lang="cs-CZ" sz="4300" kern="1200" dirty="0" err="1" smtClean="0"/>
            <a:t>day</a:t>
          </a:r>
          <a:r>
            <a:rPr lang="cs-CZ" sz="4300" kern="1200" dirty="0" smtClean="0"/>
            <a:t>, </a:t>
          </a:r>
          <a:r>
            <a:rPr lang="cs-CZ" sz="4300" kern="1200" dirty="0" err="1" smtClean="0"/>
            <a:t>regularly</a:t>
          </a:r>
          <a:r>
            <a:rPr lang="cs-CZ" sz="4300" kern="1200" dirty="0" smtClean="0"/>
            <a:t>, </a:t>
          </a:r>
          <a:r>
            <a:rPr lang="cs-CZ" sz="4300" kern="1200" dirty="0" err="1" smtClean="0"/>
            <a:t>all</a:t>
          </a:r>
          <a:r>
            <a:rPr lang="cs-CZ" sz="4300" kern="1200" dirty="0" smtClean="0"/>
            <a:t> </a:t>
          </a:r>
          <a:r>
            <a:rPr lang="cs-CZ" sz="4300" kern="1200" dirty="0" err="1" smtClean="0"/>
            <a:t>the</a:t>
          </a:r>
          <a:r>
            <a:rPr lang="cs-CZ" sz="4300" kern="1200" dirty="0" smtClean="0"/>
            <a:t> </a:t>
          </a:r>
          <a:r>
            <a:rPr lang="cs-CZ" sz="4300" kern="1200" dirty="0" err="1" smtClean="0"/>
            <a:t>time</a:t>
          </a:r>
          <a:endParaRPr lang="cs-CZ" sz="4300" kern="1200" dirty="0"/>
        </a:p>
      </dsp:txBody>
      <dsp:txXfrm>
        <a:off x="0" y="1352181"/>
        <a:ext cx="8229600" cy="910800"/>
      </dsp:txXfrm>
    </dsp:sp>
    <dsp:sp modelId="{A53533B7-4BF4-4584-8EB8-E866EAAF8A6B}">
      <dsp:nvSpPr>
        <dsp:cNvPr id="0" name=""/>
        <dsp:cNvSpPr/>
      </dsp:nvSpPr>
      <dsp:spPr>
        <a:xfrm>
          <a:off x="0" y="2262981"/>
          <a:ext cx="8229600" cy="12548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l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500" kern="1200" dirty="0" err="1" smtClean="0"/>
            <a:t>The</a:t>
          </a:r>
          <a:r>
            <a:rPr lang="cs-CZ" sz="5500" kern="1200" dirty="0" smtClean="0"/>
            <a:t> </a:t>
          </a:r>
          <a:r>
            <a:rPr lang="cs-CZ" sz="5500" kern="1200" dirty="0" err="1" smtClean="0"/>
            <a:t>present</a:t>
          </a:r>
          <a:r>
            <a:rPr lang="cs-CZ" sz="5500" kern="1200" dirty="0" smtClean="0"/>
            <a:t> </a:t>
          </a:r>
          <a:r>
            <a:rPr lang="cs-CZ" sz="5500" kern="1200" dirty="0" err="1" smtClean="0"/>
            <a:t>continuous</a:t>
          </a:r>
          <a:endParaRPr lang="cs-CZ" sz="5500" kern="1200" dirty="0"/>
        </a:p>
      </dsp:txBody>
      <dsp:txXfrm>
        <a:off x="61256" y="2324237"/>
        <a:ext cx="8107088" cy="1132313"/>
      </dsp:txXfrm>
    </dsp:sp>
    <dsp:sp modelId="{4F8AC878-3226-44B5-91F8-9CEC752EE916}">
      <dsp:nvSpPr>
        <dsp:cNvPr id="0" name=""/>
        <dsp:cNvSpPr/>
      </dsp:nvSpPr>
      <dsp:spPr>
        <a:xfrm>
          <a:off x="0" y="3517806"/>
          <a:ext cx="8229600" cy="910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69850" rIns="391160" bIns="69850" numCol="1" spcCol="1270" anchor="t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300" kern="1200" dirty="0" err="1" smtClean="0"/>
            <a:t>now</a:t>
          </a:r>
          <a:r>
            <a:rPr lang="cs-CZ" sz="4300" kern="1200" dirty="0" smtClean="0"/>
            <a:t>, </a:t>
          </a:r>
          <a:r>
            <a:rPr lang="cs-CZ" sz="4300" kern="1200" dirty="0" err="1" smtClean="0"/>
            <a:t>at</a:t>
          </a:r>
          <a:r>
            <a:rPr lang="cs-CZ" sz="4300" kern="1200" dirty="0" smtClean="0"/>
            <a:t> </a:t>
          </a:r>
          <a:r>
            <a:rPr lang="cs-CZ" sz="4300" kern="1200" dirty="0" err="1" smtClean="0"/>
            <a:t>the</a:t>
          </a:r>
          <a:r>
            <a:rPr lang="cs-CZ" sz="4300" kern="1200" dirty="0" smtClean="0"/>
            <a:t> moment</a:t>
          </a:r>
          <a:endParaRPr lang="cs-CZ" sz="4300" kern="1200" dirty="0"/>
        </a:p>
      </dsp:txBody>
      <dsp:txXfrm>
        <a:off x="0" y="3517806"/>
        <a:ext cx="8229600" cy="910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FDF67-5663-4062-88CA-7292AAC3D80F}">
      <dsp:nvSpPr>
        <dsp:cNvPr id="0" name=""/>
        <dsp:cNvSpPr/>
      </dsp:nvSpPr>
      <dsp:spPr>
        <a:xfrm>
          <a:off x="853176" y="289"/>
          <a:ext cx="2038460" cy="1404499"/>
        </a:xfrm>
        <a:prstGeom prst="round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64EBD8-0771-47C2-869C-12C3302AE9F2}">
      <dsp:nvSpPr>
        <dsp:cNvPr id="0" name=""/>
        <dsp:cNvSpPr/>
      </dsp:nvSpPr>
      <dsp:spPr>
        <a:xfrm>
          <a:off x="853176" y="1404789"/>
          <a:ext cx="2038460" cy="75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New York</a:t>
          </a:r>
          <a:endParaRPr lang="cs-CZ" sz="2200" kern="1200" dirty="0"/>
        </a:p>
      </dsp:txBody>
      <dsp:txXfrm>
        <a:off x="853176" y="1404789"/>
        <a:ext cx="2038460" cy="756268"/>
      </dsp:txXfrm>
    </dsp:sp>
    <dsp:sp modelId="{0BBD326F-E315-4E25-9106-084771EE62B2}">
      <dsp:nvSpPr>
        <dsp:cNvPr id="0" name=""/>
        <dsp:cNvSpPr/>
      </dsp:nvSpPr>
      <dsp:spPr>
        <a:xfrm>
          <a:off x="3095569" y="289"/>
          <a:ext cx="2038460" cy="1404499"/>
        </a:xfrm>
        <a:prstGeom prst="round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009605-5FF4-4540-A771-4AF053C28B0A}">
      <dsp:nvSpPr>
        <dsp:cNvPr id="0" name=""/>
        <dsp:cNvSpPr/>
      </dsp:nvSpPr>
      <dsp:spPr>
        <a:xfrm>
          <a:off x="3095569" y="1404789"/>
          <a:ext cx="2038460" cy="75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err="1" smtClean="0"/>
            <a:t>Christmas</a:t>
          </a:r>
          <a:r>
            <a:rPr lang="cs-CZ" sz="2200" kern="1200" dirty="0" smtClean="0"/>
            <a:t> </a:t>
          </a:r>
          <a:r>
            <a:rPr lang="cs-CZ" sz="2200" kern="1200" dirty="0" err="1" smtClean="0"/>
            <a:t>decorations</a:t>
          </a:r>
          <a:endParaRPr lang="cs-CZ" sz="2200" kern="1200" dirty="0"/>
        </a:p>
      </dsp:txBody>
      <dsp:txXfrm>
        <a:off x="3095569" y="1404789"/>
        <a:ext cx="2038460" cy="756268"/>
      </dsp:txXfrm>
    </dsp:sp>
    <dsp:sp modelId="{B2E3AB93-E3E5-45D0-88C7-1A63A07C5F1E}">
      <dsp:nvSpPr>
        <dsp:cNvPr id="0" name=""/>
        <dsp:cNvSpPr/>
      </dsp:nvSpPr>
      <dsp:spPr>
        <a:xfrm>
          <a:off x="5337962" y="289"/>
          <a:ext cx="2038460" cy="14044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9550D1-8B80-4E3B-B138-F71AB290C9E5}">
      <dsp:nvSpPr>
        <dsp:cNvPr id="0" name=""/>
        <dsp:cNvSpPr/>
      </dsp:nvSpPr>
      <dsp:spPr>
        <a:xfrm>
          <a:off x="5337962" y="1404789"/>
          <a:ext cx="2038460" cy="75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Broadway</a:t>
          </a:r>
          <a:endParaRPr lang="cs-CZ" sz="2200" kern="1200" dirty="0"/>
        </a:p>
      </dsp:txBody>
      <dsp:txXfrm>
        <a:off x="5337962" y="1404789"/>
        <a:ext cx="2038460" cy="756268"/>
      </dsp:txXfrm>
    </dsp:sp>
    <dsp:sp modelId="{13EA61C4-193D-4975-A22D-043C4518ABD9}">
      <dsp:nvSpPr>
        <dsp:cNvPr id="0" name=""/>
        <dsp:cNvSpPr/>
      </dsp:nvSpPr>
      <dsp:spPr>
        <a:xfrm>
          <a:off x="3095569" y="2364904"/>
          <a:ext cx="2038460" cy="1404499"/>
        </a:xfrm>
        <a:prstGeom prst="roundRect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282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9724F-4591-4E7F-9BB2-48ECC399AB0C}">
      <dsp:nvSpPr>
        <dsp:cNvPr id="0" name=""/>
        <dsp:cNvSpPr/>
      </dsp:nvSpPr>
      <dsp:spPr>
        <a:xfrm>
          <a:off x="3095569" y="3769404"/>
          <a:ext cx="2038460" cy="7562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156464" rIns="156464" bIns="0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3rd </a:t>
          </a:r>
          <a:r>
            <a:rPr lang="cs-CZ" sz="2200" kern="1200" dirty="0" err="1" smtClean="0"/>
            <a:t>January</a:t>
          </a:r>
          <a:endParaRPr lang="cs-CZ" sz="2200" kern="1200" dirty="0"/>
        </a:p>
      </dsp:txBody>
      <dsp:txXfrm>
        <a:off x="3095569" y="3769404"/>
        <a:ext cx="2038460" cy="7562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87EDC66-5FFB-4F37-B416-BEE5BB59579F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556B5F6-A344-4561-92E2-0DADA0A6BE1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1004233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0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Žáci si procvičí užití přítomných časů tím, že si přečtou text pohlednice a vyberou pro každé místo se dvěma možnostmi tu správnou, zvýrazní fixou u tabule, zda užijí přítomný čas prostý nebo průběhový.</a:t>
            </a:r>
          </a:p>
          <a:p>
            <a:r>
              <a:rPr lang="cs-CZ" dirty="0" smtClean="0"/>
              <a:t>Zároveň si znovu uvědomí, jak se píše pozdrav na pohlednici.</a:t>
            </a:r>
          </a:p>
          <a:p>
            <a:r>
              <a:rPr lang="cs-CZ" dirty="0" smtClean="0"/>
              <a:t>Zkusí si text přeložit do češtiny a  pak si překlad ověří podle prezentace, neboť ho uvidí česky napsaný. Ten se pak zase překládá zpátky do angličtiny. Vše lze provádět ústně i písemně do školních sešitů. Text přeložený do angličtiny si opět žáci zkontrolují, neboť je v prezentaci uveden.</a:t>
            </a:r>
          </a:p>
          <a:p>
            <a:r>
              <a:rPr lang="cs-CZ" dirty="0" smtClean="0"/>
              <a:t>Žáci se seznámí s pohledem na New York, Broadway, zopakují si psaní a výslovnost data v angličtině a složí jako poslední úkol kratší text pohlednice. Jako kontrola poslouží uvedená v prezentaci přibližná varianta takového textu.</a:t>
            </a:r>
          </a:p>
          <a:p>
            <a:r>
              <a:rPr lang="cs-CZ" dirty="0" smtClean="0"/>
              <a:t>Prezentace je určena pro 6. ročník, lze použít i ve </a:t>
            </a:r>
            <a:r>
              <a:rPr lang="cs-CZ" smtClean="0"/>
              <a:t>vyšších ročnících.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025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300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tenses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661125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1720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Read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postcard</a:t>
            </a:r>
            <a:r>
              <a:rPr lang="cs-CZ" dirty="0"/>
              <a:t> and </a:t>
            </a:r>
            <a:r>
              <a:rPr lang="cs-CZ" dirty="0" err="1"/>
              <a:t>choose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correct</a:t>
            </a:r>
            <a:r>
              <a:rPr lang="cs-CZ" dirty="0"/>
              <a:t> tense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Dear</a:t>
            </a:r>
            <a:r>
              <a:rPr lang="cs-CZ" dirty="0"/>
              <a:t> </a:t>
            </a:r>
            <a:r>
              <a:rPr lang="cs-CZ" dirty="0" smtClean="0"/>
              <a:t>Julian,</a:t>
            </a:r>
            <a:endParaRPr lang="cs-CZ" dirty="0"/>
          </a:p>
          <a:p>
            <a:r>
              <a:rPr lang="cs-CZ" dirty="0"/>
              <a:t>I </a:t>
            </a:r>
            <a:r>
              <a:rPr lang="cs-CZ" b="1" dirty="0"/>
              <a:t>´m </a:t>
            </a:r>
            <a:r>
              <a:rPr lang="cs-CZ" b="1" dirty="0" err="1"/>
              <a:t>spending</a:t>
            </a:r>
            <a:r>
              <a:rPr lang="cs-CZ" b="1" dirty="0"/>
              <a:t>/</a:t>
            </a:r>
            <a:r>
              <a:rPr lang="cs-CZ" b="1" dirty="0" err="1"/>
              <a:t>spend</a:t>
            </a:r>
            <a:r>
              <a:rPr lang="cs-CZ" b="1" dirty="0"/>
              <a:t> </a:t>
            </a:r>
            <a:r>
              <a:rPr lang="cs-CZ" dirty="0" err="1"/>
              <a:t>Christmas</a:t>
            </a:r>
            <a:r>
              <a:rPr lang="cs-CZ" dirty="0"/>
              <a:t> in New York.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decorations</a:t>
            </a:r>
            <a:r>
              <a:rPr lang="cs-CZ" dirty="0"/>
              <a:t> </a:t>
            </a:r>
            <a:r>
              <a:rPr lang="cs-CZ" dirty="0" err="1"/>
              <a:t>everewhere</a:t>
            </a:r>
            <a:r>
              <a:rPr lang="cs-CZ" dirty="0"/>
              <a:t>.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year</a:t>
            </a:r>
            <a:r>
              <a:rPr lang="cs-CZ" dirty="0"/>
              <a:t> I</a:t>
            </a:r>
            <a:r>
              <a:rPr lang="cs-CZ" b="1" dirty="0"/>
              <a:t>´ m </a:t>
            </a:r>
            <a:r>
              <a:rPr lang="cs-CZ" b="1" dirty="0" err="1"/>
              <a:t>staying</a:t>
            </a:r>
            <a:r>
              <a:rPr lang="cs-CZ" b="1" dirty="0"/>
              <a:t>/</a:t>
            </a:r>
            <a:r>
              <a:rPr lang="cs-CZ" b="1" dirty="0" err="1"/>
              <a:t>stay</a:t>
            </a:r>
            <a:r>
              <a:rPr lang="cs-CZ" b="1" dirty="0"/>
              <a:t> </a:t>
            </a:r>
            <a:r>
              <a:rPr lang="cs-CZ" dirty="0"/>
              <a:t>in a hotel, but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year</a:t>
            </a:r>
            <a:r>
              <a:rPr lang="cs-CZ" dirty="0"/>
              <a:t> </a:t>
            </a:r>
            <a:r>
              <a:rPr lang="cs-CZ" dirty="0" err="1"/>
              <a:t>I</a:t>
            </a:r>
            <a:r>
              <a:rPr lang="cs-CZ" b="1" dirty="0" err="1"/>
              <a:t>´m</a:t>
            </a:r>
            <a:r>
              <a:rPr lang="cs-CZ" b="1" dirty="0"/>
              <a:t> </a:t>
            </a:r>
            <a:r>
              <a:rPr lang="cs-CZ" b="1" dirty="0" err="1"/>
              <a:t>staying</a:t>
            </a:r>
            <a:r>
              <a:rPr lang="cs-CZ" b="1" dirty="0"/>
              <a:t>/</a:t>
            </a:r>
            <a:r>
              <a:rPr lang="cs-CZ" b="1" dirty="0" err="1"/>
              <a:t>stay</a:t>
            </a:r>
            <a:r>
              <a:rPr lang="cs-CZ" b="1" dirty="0"/>
              <a:t> </a:t>
            </a:r>
            <a:r>
              <a:rPr lang="cs-CZ" dirty="0" err="1"/>
              <a:t>with</a:t>
            </a:r>
            <a:r>
              <a:rPr lang="cs-CZ" dirty="0"/>
              <a:t> my </a:t>
            </a:r>
            <a:r>
              <a:rPr lang="cs-CZ" dirty="0" err="1"/>
              <a:t>father´s</a:t>
            </a:r>
            <a:r>
              <a:rPr lang="cs-CZ" dirty="0"/>
              <a:t> </a:t>
            </a:r>
            <a:r>
              <a:rPr lang="cs-CZ" dirty="0" err="1"/>
              <a:t>friends</a:t>
            </a:r>
            <a:r>
              <a:rPr lang="cs-CZ" dirty="0"/>
              <a:t>. I </a:t>
            </a:r>
            <a:r>
              <a:rPr lang="cs-CZ" b="1" dirty="0"/>
              <a:t>´m </a:t>
            </a:r>
            <a:r>
              <a:rPr lang="cs-CZ" b="1" dirty="0" err="1"/>
              <a:t>listening</a:t>
            </a:r>
            <a:r>
              <a:rPr lang="cs-CZ" b="1" dirty="0"/>
              <a:t>/listen </a:t>
            </a:r>
            <a:r>
              <a:rPr lang="cs-CZ" dirty="0"/>
              <a:t>to </a:t>
            </a: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songs</a:t>
            </a:r>
            <a:r>
              <a:rPr lang="cs-CZ" dirty="0"/>
              <a:t> and </a:t>
            </a:r>
            <a:r>
              <a:rPr lang="cs-CZ" b="1" dirty="0" err="1"/>
              <a:t>writing</a:t>
            </a:r>
            <a:r>
              <a:rPr lang="cs-CZ" b="1" dirty="0"/>
              <a:t>/</a:t>
            </a:r>
            <a:r>
              <a:rPr lang="cs-CZ" b="1" dirty="0" err="1"/>
              <a:t>write</a:t>
            </a:r>
            <a:r>
              <a:rPr lang="cs-CZ" dirty="0"/>
              <a:t> to </a:t>
            </a:r>
            <a:r>
              <a:rPr lang="cs-CZ" dirty="0" err="1"/>
              <a:t>you</a:t>
            </a:r>
            <a:r>
              <a:rPr lang="cs-CZ" dirty="0"/>
              <a:t>.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b="1" dirty="0" err="1"/>
              <a:t>often</a:t>
            </a:r>
            <a:r>
              <a:rPr lang="cs-CZ" b="1" dirty="0"/>
              <a:t> </a:t>
            </a:r>
            <a:r>
              <a:rPr lang="cs-CZ" b="1" dirty="0" err="1"/>
              <a:t>snows</a:t>
            </a:r>
            <a:r>
              <a:rPr lang="cs-CZ" b="1" dirty="0"/>
              <a:t>/´s </a:t>
            </a:r>
            <a:r>
              <a:rPr lang="cs-CZ" b="1" dirty="0" err="1"/>
              <a:t>often</a:t>
            </a:r>
            <a:r>
              <a:rPr lang="cs-CZ" b="1" dirty="0"/>
              <a:t> </a:t>
            </a:r>
            <a:r>
              <a:rPr lang="cs-CZ" b="1" dirty="0" err="1"/>
              <a:t>snowing</a:t>
            </a:r>
            <a:r>
              <a:rPr lang="cs-CZ" dirty="0"/>
              <a:t> </a:t>
            </a:r>
            <a:r>
              <a:rPr lang="cs-CZ" dirty="0" err="1"/>
              <a:t>here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848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Tonight</a:t>
            </a:r>
            <a:r>
              <a:rPr lang="cs-CZ" dirty="0"/>
              <a:t>  </a:t>
            </a:r>
            <a:r>
              <a:rPr lang="cs-CZ" dirty="0" err="1"/>
              <a:t>I</a:t>
            </a:r>
            <a:r>
              <a:rPr lang="cs-CZ" b="1" dirty="0" err="1"/>
              <a:t>´m</a:t>
            </a:r>
            <a:r>
              <a:rPr lang="cs-CZ" b="1" dirty="0"/>
              <a:t> </a:t>
            </a:r>
            <a:r>
              <a:rPr lang="cs-CZ" b="1" dirty="0" err="1"/>
              <a:t>going</a:t>
            </a:r>
            <a:r>
              <a:rPr lang="cs-CZ" b="1" dirty="0"/>
              <a:t>/go </a:t>
            </a:r>
            <a:r>
              <a:rPr lang="cs-CZ" dirty="0"/>
              <a:t>to a Broadway show. I </a:t>
            </a:r>
            <a:r>
              <a:rPr lang="cs-CZ" b="1" dirty="0"/>
              <a:t>´m </a:t>
            </a:r>
            <a:r>
              <a:rPr lang="cs-CZ" b="1" dirty="0" err="1"/>
              <a:t>loving</a:t>
            </a:r>
            <a:r>
              <a:rPr lang="cs-CZ" b="1" dirty="0"/>
              <a:t>/love </a:t>
            </a:r>
            <a:r>
              <a:rPr lang="cs-CZ" dirty="0" err="1"/>
              <a:t>theaters</a:t>
            </a:r>
            <a:r>
              <a:rPr lang="cs-CZ" dirty="0"/>
              <a:t>!</a:t>
            </a:r>
          </a:p>
          <a:p>
            <a:r>
              <a:rPr lang="cs-CZ" dirty="0" err="1"/>
              <a:t>I</a:t>
            </a:r>
            <a:r>
              <a:rPr lang="cs-CZ" b="1" dirty="0" err="1"/>
              <a:t>´m</a:t>
            </a:r>
            <a:r>
              <a:rPr lang="cs-CZ" b="1" dirty="0"/>
              <a:t> </a:t>
            </a:r>
            <a:r>
              <a:rPr lang="cs-CZ" b="1" dirty="0" err="1"/>
              <a:t>flying</a:t>
            </a:r>
            <a:r>
              <a:rPr lang="cs-CZ" b="1" dirty="0"/>
              <a:t>/</a:t>
            </a:r>
            <a:r>
              <a:rPr lang="cs-CZ" b="1" dirty="0" err="1"/>
              <a:t>fly</a:t>
            </a:r>
            <a:r>
              <a:rPr lang="cs-CZ" b="1" dirty="0"/>
              <a:t> </a:t>
            </a:r>
            <a:r>
              <a:rPr lang="cs-CZ" dirty="0" err="1"/>
              <a:t>back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2nd </a:t>
            </a:r>
            <a:r>
              <a:rPr lang="cs-CZ" dirty="0" err="1"/>
              <a:t>January</a:t>
            </a:r>
            <a:r>
              <a:rPr lang="cs-CZ" dirty="0"/>
              <a:t>. I hope </a:t>
            </a:r>
            <a:r>
              <a:rPr lang="cs-CZ" dirty="0" err="1"/>
              <a:t>you</a:t>
            </a:r>
            <a:r>
              <a:rPr lang="cs-CZ" dirty="0"/>
              <a:t> are fine.</a:t>
            </a:r>
          </a:p>
          <a:p>
            <a:r>
              <a:rPr lang="cs-CZ" dirty="0"/>
              <a:t>Best </a:t>
            </a:r>
            <a:r>
              <a:rPr lang="cs-CZ" dirty="0" err="1"/>
              <a:t>wishes</a:t>
            </a:r>
            <a:endParaRPr lang="cs-CZ" dirty="0"/>
          </a:p>
          <a:p>
            <a:r>
              <a:rPr lang="cs-CZ" dirty="0"/>
              <a:t>Tom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921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Milý Juliane,</a:t>
            </a:r>
          </a:p>
          <a:p>
            <a:r>
              <a:rPr lang="cs-CZ" dirty="0"/>
              <a:t>trávím Vánoce opět v New Yorku. Všude je vánoční výzdoba. Každý rok bydlím v hotelu, ale letos jsem u otcových přátel. Právě poslouchám vánoční písničky a píšu Ti. Je tu zima a často sněží.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1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Dneska večer jdu na </a:t>
            </a:r>
            <a:r>
              <a:rPr lang="cs-CZ" dirty="0" err="1"/>
              <a:t>Brodway</a:t>
            </a:r>
            <a:r>
              <a:rPr lang="cs-CZ" dirty="0"/>
              <a:t> na představení. Miluji divadla. Zpátky letíme 2. ledna. Doufám, že se máš dobře.</a:t>
            </a:r>
          </a:p>
          <a:p>
            <a:r>
              <a:rPr lang="cs-CZ" dirty="0"/>
              <a:t>Se srdečnými pozdravy,</a:t>
            </a:r>
          </a:p>
          <a:p>
            <a:r>
              <a:rPr lang="cs-CZ" dirty="0"/>
              <a:t>Tomáš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7034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Check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translation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Dear</a:t>
            </a:r>
            <a:r>
              <a:rPr lang="cs-CZ" dirty="0"/>
              <a:t> Julian,</a:t>
            </a:r>
          </a:p>
          <a:p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spending</a:t>
            </a:r>
            <a:r>
              <a:rPr lang="cs-CZ" dirty="0"/>
              <a:t> </a:t>
            </a:r>
            <a:r>
              <a:rPr lang="cs-CZ" dirty="0" err="1"/>
              <a:t>Christmas</a:t>
            </a:r>
            <a:r>
              <a:rPr lang="cs-CZ" dirty="0"/>
              <a:t> in New York </a:t>
            </a:r>
            <a:r>
              <a:rPr lang="cs-CZ" dirty="0" err="1"/>
              <a:t>again</a:t>
            </a:r>
            <a:r>
              <a:rPr lang="cs-CZ" dirty="0"/>
              <a:t>.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decorations</a:t>
            </a:r>
            <a:r>
              <a:rPr lang="cs-CZ" dirty="0"/>
              <a:t> </a:t>
            </a:r>
            <a:r>
              <a:rPr lang="cs-CZ" dirty="0" err="1"/>
              <a:t>everewhere</a:t>
            </a:r>
            <a:r>
              <a:rPr lang="cs-CZ" dirty="0"/>
              <a:t>. </a:t>
            </a:r>
            <a:r>
              <a:rPr lang="cs-CZ" dirty="0" err="1"/>
              <a:t>Every</a:t>
            </a:r>
            <a:r>
              <a:rPr lang="cs-CZ" dirty="0"/>
              <a:t> </a:t>
            </a:r>
            <a:r>
              <a:rPr lang="cs-CZ" dirty="0" err="1"/>
              <a:t>year</a:t>
            </a:r>
            <a:r>
              <a:rPr lang="cs-CZ" dirty="0"/>
              <a:t> I </a:t>
            </a:r>
            <a:r>
              <a:rPr lang="cs-CZ" dirty="0" err="1"/>
              <a:t>stay</a:t>
            </a:r>
            <a:r>
              <a:rPr lang="cs-CZ" dirty="0"/>
              <a:t> in a hotel, but </a:t>
            </a:r>
            <a:r>
              <a:rPr lang="cs-CZ" dirty="0" err="1"/>
              <a:t>this</a:t>
            </a:r>
            <a:r>
              <a:rPr lang="cs-CZ" dirty="0"/>
              <a:t> </a:t>
            </a:r>
            <a:r>
              <a:rPr lang="cs-CZ" dirty="0" err="1"/>
              <a:t>year</a:t>
            </a:r>
            <a:r>
              <a:rPr lang="cs-CZ" dirty="0"/>
              <a:t> </a:t>
            </a:r>
            <a:r>
              <a:rPr lang="cs-CZ" dirty="0" err="1"/>
              <a:t>I´am</a:t>
            </a:r>
            <a:r>
              <a:rPr lang="cs-CZ" dirty="0"/>
              <a:t> </a:t>
            </a:r>
            <a:r>
              <a:rPr lang="cs-CZ" dirty="0" err="1"/>
              <a:t>staying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my </a:t>
            </a:r>
            <a:r>
              <a:rPr lang="cs-CZ" dirty="0" err="1"/>
              <a:t>father´s</a:t>
            </a:r>
            <a:r>
              <a:rPr lang="cs-CZ" dirty="0"/>
              <a:t> </a:t>
            </a:r>
            <a:r>
              <a:rPr lang="cs-CZ" dirty="0" err="1"/>
              <a:t>friends</a:t>
            </a:r>
            <a:r>
              <a:rPr lang="cs-CZ" dirty="0"/>
              <a:t>.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listening</a:t>
            </a:r>
            <a:r>
              <a:rPr lang="cs-CZ" dirty="0"/>
              <a:t> to </a:t>
            </a: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songs</a:t>
            </a:r>
            <a:r>
              <a:rPr lang="cs-CZ" dirty="0"/>
              <a:t> and </a:t>
            </a:r>
            <a:r>
              <a:rPr lang="cs-CZ" dirty="0" err="1"/>
              <a:t>writing</a:t>
            </a:r>
            <a:r>
              <a:rPr lang="cs-CZ" dirty="0"/>
              <a:t> to </a:t>
            </a:r>
            <a:r>
              <a:rPr lang="cs-CZ" dirty="0" err="1"/>
              <a:t>you</a:t>
            </a:r>
            <a:r>
              <a:rPr lang="cs-CZ" dirty="0"/>
              <a:t>. </a:t>
            </a:r>
            <a:r>
              <a:rPr lang="cs-CZ" dirty="0" err="1"/>
              <a:t>It´s</a:t>
            </a:r>
            <a:r>
              <a:rPr lang="cs-CZ" dirty="0"/>
              <a:t> </a:t>
            </a:r>
            <a:r>
              <a:rPr lang="cs-CZ" dirty="0" err="1"/>
              <a:t>cold</a:t>
            </a:r>
            <a:r>
              <a:rPr lang="cs-CZ" dirty="0"/>
              <a:t> and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often</a:t>
            </a:r>
            <a:r>
              <a:rPr lang="cs-CZ" dirty="0"/>
              <a:t> </a:t>
            </a:r>
            <a:r>
              <a:rPr lang="cs-CZ" dirty="0" err="1"/>
              <a:t>snows</a:t>
            </a:r>
            <a:r>
              <a:rPr lang="cs-CZ" dirty="0"/>
              <a:t> </a:t>
            </a:r>
            <a:r>
              <a:rPr lang="cs-CZ" dirty="0" err="1"/>
              <a:t>here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863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Tonight</a:t>
            </a:r>
            <a:r>
              <a:rPr lang="cs-CZ" dirty="0"/>
              <a:t> </a:t>
            </a:r>
            <a:r>
              <a:rPr lang="cs-CZ" dirty="0" err="1"/>
              <a:t>I</a:t>
            </a:r>
            <a:r>
              <a:rPr lang="cs-CZ" b="1" dirty="0" err="1"/>
              <a:t>´</a:t>
            </a:r>
            <a:r>
              <a:rPr lang="cs-CZ" dirty="0" err="1"/>
              <a:t>m</a:t>
            </a:r>
            <a:r>
              <a:rPr lang="cs-CZ" dirty="0"/>
              <a:t> </a:t>
            </a:r>
            <a:r>
              <a:rPr lang="cs-CZ" dirty="0" err="1"/>
              <a:t>going</a:t>
            </a:r>
            <a:r>
              <a:rPr lang="cs-CZ" dirty="0"/>
              <a:t> to a Broadway show. I love </a:t>
            </a:r>
            <a:r>
              <a:rPr lang="cs-CZ" dirty="0" err="1"/>
              <a:t>theatres</a:t>
            </a:r>
            <a:r>
              <a:rPr lang="cs-CZ" dirty="0"/>
              <a:t>!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flying</a:t>
            </a:r>
            <a:r>
              <a:rPr lang="cs-CZ" dirty="0"/>
              <a:t> </a:t>
            </a:r>
            <a:r>
              <a:rPr lang="cs-CZ" dirty="0" err="1"/>
              <a:t>back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 on </a:t>
            </a:r>
            <a:r>
              <a:rPr lang="cs-CZ" dirty="0" err="1"/>
              <a:t>the</a:t>
            </a:r>
            <a:r>
              <a:rPr lang="cs-CZ" dirty="0"/>
              <a:t> 2nd </a:t>
            </a:r>
            <a:r>
              <a:rPr lang="cs-CZ" dirty="0" err="1"/>
              <a:t>January</a:t>
            </a:r>
            <a:r>
              <a:rPr lang="cs-CZ" dirty="0"/>
              <a:t>. I hope </a:t>
            </a:r>
            <a:r>
              <a:rPr lang="cs-CZ" dirty="0" err="1"/>
              <a:t>you</a:t>
            </a:r>
            <a:r>
              <a:rPr lang="cs-CZ" dirty="0"/>
              <a:t> are fine.</a:t>
            </a:r>
          </a:p>
          <a:p>
            <a:r>
              <a:rPr lang="cs-CZ" dirty="0"/>
              <a:t>Best </a:t>
            </a:r>
            <a:r>
              <a:rPr lang="cs-CZ" dirty="0" err="1"/>
              <a:t>wishes</a:t>
            </a:r>
            <a:r>
              <a:rPr lang="cs-CZ" dirty="0"/>
              <a:t>,</a:t>
            </a:r>
          </a:p>
          <a:p>
            <a:r>
              <a:rPr lang="cs-CZ" dirty="0"/>
              <a:t>Tom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108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postcard</a:t>
            </a:r>
            <a:r>
              <a:rPr lang="cs-CZ" dirty="0" smtClean="0"/>
              <a:t> </a:t>
            </a:r>
            <a:r>
              <a:rPr lang="cs-CZ" dirty="0" err="1" smtClean="0"/>
              <a:t>using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these </a:t>
            </a:r>
            <a:r>
              <a:rPr lang="cs-CZ" dirty="0" err="1" smtClean="0"/>
              <a:t>words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256344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3456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Suggested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Dear</a:t>
            </a:r>
            <a:r>
              <a:rPr lang="cs-CZ" dirty="0"/>
              <a:t> Julian,</a:t>
            </a:r>
          </a:p>
          <a:p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spending</a:t>
            </a:r>
            <a:r>
              <a:rPr lang="cs-CZ" dirty="0"/>
              <a:t> </a:t>
            </a:r>
            <a:r>
              <a:rPr lang="cs-CZ" dirty="0" err="1"/>
              <a:t>Christmas</a:t>
            </a:r>
            <a:r>
              <a:rPr lang="cs-CZ" dirty="0"/>
              <a:t> in New York.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/>
              <a:t>Christmas</a:t>
            </a:r>
            <a:r>
              <a:rPr lang="cs-CZ" dirty="0"/>
              <a:t> </a:t>
            </a:r>
            <a:r>
              <a:rPr lang="cs-CZ" dirty="0" err="1"/>
              <a:t>decorations</a:t>
            </a:r>
            <a:r>
              <a:rPr lang="cs-CZ" dirty="0"/>
              <a:t> </a:t>
            </a:r>
            <a:r>
              <a:rPr lang="cs-CZ" dirty="0" err="1"/>
              <a:t>everewhere</a:t>
            </a:r>
            <a:r>
              <a:rPr lang="cs-CZ" dirty="0"/>
              <a:t>.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going</a:t>
            </a:r>
            <a:r>
              <a:rPr lang="cs-CZ" dirty="0"/>
              <a:t> to a Broadway show. </a:t>
            </a:r>
            <a:r>
              <a:rPr lang="cs-CZ" dirty="0" err="1"/>
              <a:t>I´m</a:t>
            </a:r>
            <a:r>
              <a:rPr lang="cs-CZ" dirty="0"/>
              <a:t> </a:t>
            </a:r>
            <a:r>
              <a:rPr lang="cs-CZ" dirty="0" err="1"/>
              <a:t>flying</a:t>
            </a:r>
            <a:r>
              <a:rPr lang="cs-CZ" dirty="0"/>
              <a:t> </a:t>
            </a:r>
            <a:r>
              <a:rPr lang="cs-CZ" dirty="0" err="1"/>
              <a:t>back</a:t>
            </a:r>
            <a:r>
              <a:rPr lang="cs-CZ" dirty="0"/>
              <a:t> on 3rd </a:t>
            </a:r>
            <a:r>
              <a:rPr lang="cs-CZ" dirty="0" err="1"/>
              <a:t>January</a:t>
            </a:r>
            <a:r>
              <a:rPr lang="cs-CZ" dirty="0"/>
              <a:t>. </a:t>
            </a:r>
          </a:p>
          <a:p>
            <a:r>
              <a:rPr lang="cs-CZ" dirty="0"/>
              <a:t>Best </a:t>
            </a:r>
            <a:r>
              <a:rPr lang="cs-CZ" dirty="0" err="1"/>
              <a:t>wishes</a:t>
            </a:r>
            <a:r>
              <a:rPr lang="cs-CZ" dirty="0"/>
              <a:t>,</a:t>
            </a:r>
          </a:p>
          <a:p>
            <a:r>
              <a:rPr lang="cs-CZ" dirty="0"/>
              <a:t>Tom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7675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Text: vlastní zdroje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Obrázky:</a:t>
            </a:r>
          </a:p>
          <a:p>
            <a:pPr marL="0" indent="0">
              <a:buNone/>
            </a:pPr>
            <a:r>
              <a:rPr lang="en-US" sz="1800" dirty="0"/>
              <a:t>New York. </a:t>
            </a:r>
            <a:r>
              <a:rPr lang="en-US" sz="1800" i="1" dirty="0"/>
              <a:t>Office.com</a:t>
            </a:r>
            <a:r>
              <a:rPr lang="en-US" sz="1800" dirty="0"/>
              <a:t> [online]. </a:t>
            </a:r>
            <a:r>
              <a:rPr lang="en-US" sz="1800" dirty="0" smtClean="0"/>
              <a:t>201</a:t>
            </a:r>
            <a:r>
              <a:rPr lang="cs-CZ" sz="1800" dirty="0" smtClean="0"/>
              <a:t>1</a:t>
            </a:r>
            <a:r>
              <a:rPr lang="en-US" sz="1800" dirty="0" smtClean="0"/>
              <a:t> </a:t>
            </a:r>
            <a:r>
              <a:rPr lang="en-US" sz="1800" dirty="0"/>
              <a:t>[cit. </a:t>
            </a:r>
            <a:r>
              <a:rPr lang="en-US" sz="1800" dirty="0" smtClean="0"/>
              <a:t>201</a:t>
            </a:r>
            <a:r>
              <a:rPr lang="cs-CZ" sz="1800" dirty="0" smtClean="0"/>
              <a:t>1</a:t>
            </a:r>
            <a:r>
              <a:rPr lang="en-US" sz="1800" dirty="0" smtClean="0"/>
              <a:t>-</a:t>
            </a:r>
            <a:r>
              <a:rPr lang="cs-CZ" sz="1800" dirty="0" smtClean="0"/>
              <a:t>1</a:t>
            </a:r>
            <a:r>
              <a:rPr lang="en-US" sz="1800" dirty="0" smtClean="0"/>
              <a:t>2-</a:t>
            </a:r>
            <a:r>
              <a:rPr lang="cs-CZ" sz="1800" dirty="0" smtClean="0"/>
              <a:t>03</a:t>
            </a:r>
            <a:r>
              <a:rPr lang="en-US" sz="1800" dirty="0" smtClean="0"/>
              <a:t>]. </a:t>
            </a:r>
            <a:r>
              <a:rPr lang="en-US" sz="1800" dirty="0" err="1"/>
              <a:t>Dostupné</a:t>
            </a:r>
            <a:r>
              <a:rPr lang="en-US" sz="1800" dirty="0"/>
              <a:t> z: http://office.microsoft.com/cs-cz/images/results.aspx?qu=New+York&amp;ex=1&amp;ctt=1#ai:MP900400750|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Leden.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2011-12-03]. </a:t>
            </a:r>
            <a:r>
              <a:rPr lang="cs-CZ" sz="1800" dirty="0"/>
              <a:t>Dostupné z: http://office.microsoft.com/cs-cz/images/results.aspx?ex=2&amp;qu=Leden#ai:MC900434615|mt:0|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/>
              <a:t>Vánoce. </a:t>
            </a:r>
            <a:r>
              <a:rPr lang="cs-CZ" sz="1800" i="1" dirty="0"/>
              <a:t>Office.com</a:t>
            </a:r>
            <a:r>
              <a:rPr lang="cs-CZ" sz="1800" dirty="0"/>
              <a:t> [online]. </a:t>
            </a:r>
            <a:r>
              <a:rPr lang="cs-CZ" sz="1800" dirty="0" smtClean="0"/>
              <a:t>2011 </a:t>
            </a:r>
            <a:r>
              <a:rPr lang="cs-CZ" sz="1800" dirty="0"/>
              <a:t>[cit. </a:t>
            </a:r>
            <a:r>
              <a:rPr lang="cs-CZ" sz="1800" dirty="0" smtClean="0"/>
              <a:t>2011-12-03]. </a:t>
            </a:r>
            <a:r>
              <a:rPr lang="cs-CZ" sz="1800" dirty="0"/>
              <a:t>Dostupné z: http://office.microsoft.com/cs-cz/images/results.aspx?qu=v%C3%A1noce&amp;ctt=1#ai:MP900386270|mt:0| </a:t>
            </a:r>
          </a:p>
        </p:txBody>
      </p:sp>
    </p:spTree>
    <p:extLst>
      <p:ext uri="{BB962C8B-B14F-4D97-AF65-F5344CB8AC3E}">
        <p14:creationId xmlns:p14="http://schemas.microsoft.com/office/powerpoint/2010/main" val="938099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145</TotalTime>
  <Words>615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Decatur</vt:lpstr>
      <vt:lpstr>Prezentace aplikace PowerPoint</vt:lpstr>
      <vt:lpstr>Anotace</vt:lpstr>
      <vt:lpstr>Christmas card</vt:lpstr>
      <vt:lpstr>Present tenses</vt:lpstr>
      <vt:lpstr>Read the Christmas postcard and choose the correct tense</vt:lpstr>
      <vt:lpstr>Prezentace aplikace PowerPoint</vt:lpstr>
      <vt:lpstr>Translate into English</vt:lpstr>
      <vt:lpstr>Prezentace aplikace PowerPoint</vt:lpstr>
      <vt:lpstr>Check your translation</vt:lpstr>
      <vt:lpstr>Prezentace aplikace PowerPoint</vt:lpstr>
      <vt:lpstr>Write your Christmas postcard using only four sentences with these words</vt:lpstr>
      <vt:lpstr>Suggested answers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card</dc:title>
  <dc:creator>Hanka-mamka</dc:creator>
  <cp:lastModifiedBy>KLETECKOVAH</cp:lastModifiedBy>
  <cp:revision>29</cp:revision>
  <dcterms:created xsi:type="dcterms:W3CDTF">2011-11-16T23:40:42Z</dcterms:created>
  <dcterms:modified xsi:type="dcterms:W3CDTF">2012-02-29T16:54:50Z</dcterms:modified>
</cp:coreProperties>
</file>