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A29E2D3-CC1D-4B1B-9C9E-50CAF0592EB8}">
          <p14:sldIdLst>
            <p14:sldId id="258"/>
            <p14:sldId id="257"/>
            <p14:sldId id="256"/>
            <p14:sldId id="259"/>
            <p14:sldId id="260"/>
            <p14:sldId id="261"/>
            <p14:sldId id="262"/>
            <p14:sldId id="263"/>
          </p14:sldIdLst>
        </p14:section>
        <p14:section name="Oddíl bez názvu" id="{6BABA97F-8140-49DD-96D2-DB4F6800897C}">
          <p14:sldIdLst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NÁZEV:VY_32_INOVACE_3.2.4 2 K 11 </a:t>
          </a:r>
          <a:r>
            <a:rPr lang="cs-CZ" sz="1600" dirty="0" err="1" smtClean="0"/>
            <a:t>Christmas</a:t>
          </a:r>
          <a:r>
            <a:rPr lang="cs-CZ" sz="1600" dirty="0" smtClean="0"/>
            <a:t> in </a:t>
          </a:r>
          <a:r>
            <a:rPr lang="cs-CZ" sz="1600" dirty="0" err="1" smtClean="0"/>
            <a:t>the</a:t>
          </a:r>
          <a:r>
            <a:rPr lang="cs-CZ" sz="1600" dirty="0" smtClean="0"/>
            <a:t> Czech Republic – 6. tř.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6087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43EA7F-61D7-42AC-9860-A27C4B09AA97}" type="presOf" srcId="{D8197B8C-B260-4A16-BDF4-0947B075E274}" destId="{25B08C86-7E15-44DC-BE7F-FFB55DD49D12}" srcOrd="0" destOrd="0" presId="urn:microsoft.com/office/officeart/2005/8/layout/target3"/>
    <dgm:cxn modelId="{E6FC44A4-CEB0-4CEA-ABA5-1B6C628891BD}" type="presOf" srcId="{B651F6E3-6281-48DB-9319-2AEAFDAE7572}" destId="{619D679B-A015-4ECF-8348-D1034C574F40}" srcOrd="0" destOrd="0" presId="urn:microsoft.com/office/officeart/2005/8/layout/target3"/>
    <dgm:cxn modelId="{C160A0A3-9A8B-4484-BAB7-2C41F968637A}" type="presOf" srcId="{4C35D32F-0EAB-4CD7-82EE-45574DC2A586}" destId="{8BEBB6EC-1DAA-4CAC-8A25-BC0FCBD5DBD5}" srcOrd="0" destOrd="0" presId="urn:microsoft.com/office/officeart/2005/8/layout/target3"/>
    <dgm:cxn modelId="{B53249A6-FDB4-41CA-8348-AE95090C09A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8D4E418-6772-4A81-9328-75DA3020F60F}" type="presOf" srcId="{B651F6E3-6281-48DB-9319-2AEAFDAE7572}" destId="{6BB5E863-4638-4E1D-BFDE-399D028AC4ED}" srcOrd="1" destOrd="0" presId="urn:microsoft.com/office/officeart/2005/8/layout/target3"/>
    <dgm:cxn modelId="{D1E06B9E-630C-4670-8EB6-1218D1029791}" type="presOf" srcId="{D1B46980-6531-4606-95E6-44980827E919}" destId="{2BE915AB-18AA-4053-B92C-3BFC9ED204BB}" srcOrd="1" destOrd="0" presId="urn:microsoft.com/office/officeart/2005/8/layout/target3"/>
    <dgm:cxn modelId="{CA7091F4-A647-42FA-8F2D-83A4E896A5D6}" type="presOf" srcId="{757F3AB3-0718-4624-B441-E567A8F0AB56}" destId="{333A1088-737F-45CB-B68E-254E46348037}" srcOrd="0" destOrd="0" presId="urn:microsoft.com/office/officeart/2005/8/layout/target3"/>
    <dgm:cxn modelId="{A420B8FD-8BFA-4298-8034-F3E3E44C816F}" type="presOf" srcId="{D1D4F407-5343-4D3F-B5B9-D407B03CAEB4}" destId="{AED2198E-93D5-4001-81B4-73124B309672}" srcOrd="1" destOrd="0" presId="urn:microsoft.com/office/officeart/2005/8/layout/target3"/>
    <dgm:cxn modelId="{B7C1C809-F93D-43AD-ABDB-FBC12EDB924D}" type="presOf" srcId="{D1B46980-6531-4606-95E6-44980827E919}" destId="{6140AFEC-043D-4C43-A2F9-D0F5331DF3A3}" srcOrd="0" destOrd="0" presId="urn:microsoft.com/office/officeart/2005/8/layout/target3"/>
    <dgm:cxn modelId="{FEAB040F-7A4F-45CA-ADE6-DE59E619D5DB}" type="presOf" srcId="{D1D4F407-5343-4D3F-B5B9-D407B03CAEB4}" destId="{D005CE8C-CC26-4C3E-AC11-E15060ECD759}" srcOrd="0" destOrd="0" presId="urn:microsoft.com/office/officeart/2005/8/layout/target3"/>
    <dgm:cxn modelId="{50951FBA-743E-47EC-83F9-B682B62F8764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917636E-9EAF-470C-9A6D-9BC366C6E136}" type="presParOf" srcId="{333A1088-737F-45CB-B68E-254E46348037}" destId="{F5ABB229-8D3B-4694-996A-96F23CF14429}" srcOrd="0" destOrd="0" presId="urn:microsoft.com/office/officeart/2005/8/layout/target3"/>
    <dgm:cxn modelId="{68A62B9B-2C08-4610-BE60-E2242D87A887}" type="presParOf" srcId="{333A1088-737F-45CB-B68E-254E46348037}" destId="{F41139FD-01EE-4571-8B17-4FB00FC51163}" srcOrd="1" destOrd="0" presId="urn:microsoft.com/office/officeart/2005/8/layout/target3"/>
    <dgm:cxn modelId="{092EA240-AA35-49B4-B821-62E2AEBFF307}" type="presParOf" srcId="{333A1088-737F-45CB-B68E-254E46348037}" destId="{D005CE8C-CC26-4C3E-AC11-E15060ECD759}" srcOrd="2" destOrd="0" presId="urn:microsoft.com/office/officeart/2005/8/layout/target3"/>
    <dgm:cxn modelId="{6E8541C1-FF55-44C8-9022-B7E6D348BB29}" type="presParOf" srcId="{333A1088-737F-45CB-B68E-254E46348037}" destId="{2C702D82-9B77-49B7-9568-BB8EB47C3372}" srcOrd="3" destOrd="0" presId="urn:microsoft.com/office/officeart/2005/8/layout/target3"/>
    <dgm:cxn modelId="{7E8F8D12-3027-4E69-8AEE-5C6C35B3654B}" type="presParOf" srcId="{333A1088-737F-45CB-B68E-254E46348037}" destId="{A52A0455-90FF-4808-ABD0-F02540D31D5A}" srcOrd="4" destOrd="0" presId="urn:microsoft.com/office/officeart/2005/8/layout/target3"/>
    <dgm:cxn modelId="{DC4B394E-6A8F-4C33-924F-39465FF80672}" type="presParOf" srcId="{333A1088-737F-45CB-B68E-254E46348037}" destId="{6140AFEC-043D-4C43-A2F9-D0F5331DF3A3}" srcOrd="5" destOrd="0" presId="urn:microsoft.com/office/officeart/2005/8/layout/target3"/>
    <dgm:cxn modelId="{D93B4293-F975-4CBC-B8D4-1F2C1293E11D}" type="presParOf" srcId="{333A1088-737F-45CB-B68E-254E46348037}" destId="{9358AC05-5D7D-4327-9F80-1AD486AEA664}" srcOrd="6" destOrd="0" presId="urn:microsoft.com/office/officeart/2005/8/layout/target3"/>
    <dgm:cxn modelId="{1C592DF1-2558-4530-866C-A1316941B5ED}" type="presParOf" srcId="{333A1088-737F-45CB-B68E-254E46348037}" destId="{313FC574-E1CD-4FB4-B054-0B805CE0447D}" srcOrd="7" destOrd="0" presId="urn:microsoft.com/office/officeart/2005/8/layout/target3"/>
    <dgm:cxn modelId="{01FB35FD-1114-4725-8EEF-98D4CB9155B4}" type="presParOf" srcId="{333A1088-737F-45CB-B68E-254E46348037}" destId="{619D679B-A015-4ECF-8348-D1034C574F40}" srcOrd="8" destOrd="0" presId="urn:microsoft.com/office/officeart/2005/8/layout/target3"/>
    <dgm:cxn modelId="{346DBC34-4EAA-480D-827F-F6E874AC1021}" type="presParOf" srcId="{333A1088-737F-45CB-B68E-254E46348037}" destId="{322283A8-4A27-4CDA-BAE3-F381106A9174}" srcOrd="9" destOrd="0" presId="urn:microsoft.com/office/officeart/2005/8/layout/target3"/>
    <dgm:cxn modelId="{A67450CB-B438-451C-9369-4818A8AC0609}" type="presParOf" srcId="{333A1088-737F-45CB-B68E-254E46348037}" destId="{FFC9F71D-1B4F-4AD9-A4A6-86ADEFC8AF5C}" srcOrd="10" destOrd="0" presId="urn:microsoft.com/office/officeart/2005/8/layout/target3"/>
    <dgm:cxn modelId="{7DF2AD49-AEE6-4F26-8358-7A081179968F}" type="presParOf" srcId="{333A1088-737F-45CB-B68E-254E46348037}" destId="{25B08C86-7E15-44DC-BE7F-FFB55DD49D12}" srcOrd="11" destOrd="0" presId="urn:microsoft.com/office/officeart/2005/8/layout/target3"/>
    <dgm:cxn modelId="{8F2AF7EE-F7BB-4111-AFA7-E298447783A6}" type="presParOf" srcId="{333A1088-737F-45CB-B68E-254E46348037}" destId="{76644BE8-9D7C-4C09-B250-3D10AF48CBB7}" srcOrd="12" destOrd="0" presId="urn:microsoft.com/office/officeart/2005/8/layout/target3"/>
    <dgm:cxn modelId="{A01CF8A8-8392-43AA-AEC9-43D09EBBD486}" type="presParOf" srcId="{333A1088-737F-45CB-B68E-254E46348037}" destId="{EE85B701-7295-41C0-BA7A-34D3756A2AE6}" srcOrd="13" destOrd="0" presId="urn:microsoft.com/office/officeart/2005/8/layout/target3"/>
    <dgm:cxn modelId="{377F638B-FE48-46B2-848D-ABB6803E0BDB}" type="presParOf" srcId="{333A1088-737F-45CB-B68E-254E46348037}" destId="{8BEBB6EC-1DAA-4CAC-8A25-BC0FCBD5DBD5}" srcOrd="14" destOrd="0" presId="urn:microsoft.com/office/officeart/2005/8/layout/target3"/>
    <dgm:cxn modelId="{BAF3F75C-F0EE-4BD0-8069-20A9D689D747}" type="presParOf" srcId="{333A1088-737F-45CB-B68E-254E46348037}" destId="{AED2198E-93D5-4001-81B4-73124B309672}" srcOrd="15" destOrd="0" presId="urn:microsoft.com/office/officeart/2005/8/layout/target3"/>
    <dgm:cxn modelId="{860CCB87-2D00-4987-93B7-778610C1A5C5}" type="presParOf" srcId="{333A1088-737F-45CB-B68E-254E46348037}" destId="{2BE915AB-18AA-4053-B92C-3BFC9ED204BB}" srcOrd="16" destOrd="0" presId="urn:microsoft.com/office/officeart/2005/8/layout/target3"/>
    <dgm:cxn modelId="{77237FFA-3B42-4A4C-A7D0-9AB0A812759A}" type="presParOf" srcId="{333A1088-737F-45CB-B68E-254E46348037}" destId="{6BB5E863-4638-4E1D-BFDE-399D028AC4ED}" srcOrd="17" destOrd="0" presId="urn:microsoft.com/office/officeart/2005/8/layout/target3"/>
    <dgm:cxn modelId="{406C37EA-BCFA-4587-BF31-DFE058E54DC1}" type="presParOf" srcId="{333A1088-737F-45CB-B68E-254E46348037}" destId="{5A5FFA88-C948-4069-8E93-59FA12366E83}" srcOrd="18" destOrd="0" presId="urn:microsoft.com/office/officeart/2005/8/layout/target3"/>
    <dgm:cxn modelId="{470BA920-06E6-43D5-A46B-A180F7135A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62529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47110"/>
          <a:ext cx="6498543" cy="15676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NÁZEV:VY_32_INOVACE_3.2.4 2 K 11 </a:t>
          </a:r>
          <a:r>
            <a:rPr lang="cs-CZ" sz="1600" kern="1200" dirty="0" err="1" smtClean="0"/>
            <a:t>Christmas</a:t>
          </a:r>
          <a:r>
            <a:rPr lang="cs-CZ" sz="1600" kern="1200" dirty="0" smtClean="0"/>
            <a:t> in </a:t>
          </a:r>
          <a:r>
            <a:rPr lang="cs-CZ" sz="1600" kern="1200" dirty="0" err="1" smtClean="0"/>
            <a:t>the</a:t>
          </a:r>
          <a:r>
            <a:rPr lang="cs-CZ" sz="1600" kern="1200" dirty="0" smtClean="0"/>
            <a:t> Czech Republic – 6. tř.</a:t>
          </a:r>
          <a:endParaRPr lang="cs-CZ" sz="1600" kern="1200" dirty="0"/>
        </a:p>
      </dsp:txBody>
      <dsp:txXfrm>
        <a:off x="1273857" y="747110"/>
        <a:ext cx="6498543" cy="432446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818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622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369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924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923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27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797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670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819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661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389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3000" t="-17000" r="-31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3DBA0-1E56-48DC-9094-82AF6D336F7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4AADC4-5129-409A-9319-3C70753C5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678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3151561"/>
              </p:ext>
            </p:extLst>
          </p:nvPr>
        </p:nvGraphicFramePr>
        <p:xfrm>
          <a:off x="395536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452181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52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Anotace:</a:t>
            </a:r>
            <a:endParaRPr lang="cs-CZ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Tato prezentace je určena žákům 6. třídy.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Žáci již mají znalosti o Vánocích v Británii z předchozího ročníku, zopakují si výrazy v povídání o Vánocích v České republice. Vždy je zadána otázka a žáci na ni odpovídají a používají výrazy zobrazené na tabuli. Učitel opravuje chyby. Žáci se seznamují se slovní zásobou Vánoce a procvičují si zároveň přítomný čas prostý.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29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311" y="141277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err="1" smtClean="0">
                <a:solidFill>
                  <a:schemeClr val="bg1"/>
                </a:solidFill>
                <a:latin typeface="Britannic Bold" pitchFamily="34" charset="0"/>
              </a:rPr>
              <a:t>Christmas</a:t>
            </a:r>
            <a:r>
              <a:rPr lang="cs-CZ" sz="60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Britannic Bold" pitchFamily="34" charset="0"/>
              </a:rPr>
              <a:t/>
            </a:r>
            <a:br>
              <a:rPr lang="cs-CZ" sz="5400" dirty="0" smtClean="0">
                <a:solidFill>
                  <a:schemeClr val="bg1"/>
                </a:solidFill>
                <a:latin typeface="Britannic Bold" pitchFamily="34" charset="0"/>
              </a:rPr>
            </a:b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in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the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Czech Republic</a:t>
            </a:r>
            <a:endParaRPr lang="cs-CZ" sz="3600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08520" y="3284984"/>
            <a:ext cx="6400800" cy="1752600"/>
          </a:xfrm>
        </p:spPr>
        <p:txBody>
          <a:bodyPr/>
          <a:lstStyle/>
          <a:p>
            <a:pPr algn="r"/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16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What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is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Christmas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in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your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family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like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?</a:t>
            </a:r>
            <a:b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</a:b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Describe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it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.</a:t>
            </a:r>
            <a:endParaRPr lang="cs-CZ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90861"/>
            <a:ext cx="6940232" cy="4958011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Write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Christmas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cards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Decorate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Christmas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tree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Light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candles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Put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presents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under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Christmas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tree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Grandparents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come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to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spend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holidays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with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us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Make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Christmas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dinner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endParaRPr lang="cs-CZ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9306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1143000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Describe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Christmas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meal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.</a:t>
            </a:r>
            <a:endParaRPr lang="cs-CZ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484784"/>
            <a:ext cx="6131024" cy="4853136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Fish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soup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Fried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carp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Potatoe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salad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Sweets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,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fruit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76539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35280" cy="1301006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What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is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Christmas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in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your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family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like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?</a:t>
            </a:r>
            <a:b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</a:b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Describe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it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00808"/>
            <a:ext cx="620303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Listen to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carols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Unwrap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presents</a:t>
            </a:r>
            <a:r>
              <a:rPr lang="cs-CZ" dirty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Know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old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customs</a:t>
            </a:r>
            <a:r>
              <a:rPr lang="cs-CZ" dirty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Stay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up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late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Spend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an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enjoyable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evening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6548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What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is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New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Year´s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Eve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in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your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family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like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?</a:t>
            </a:r>
            <a:b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</a:b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Describe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it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.</a:t>
            </a:r>
            <a:endParaRPr lang="cs-CZ" sz="3600" dirty="0"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6501408" cy="4741987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Stay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at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home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Watch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TV</a:t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Go dancing and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have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a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good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time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Ski in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mountains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Open a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bottle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of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champagne</a:t>
            </a:r>
            <a:r>
              <a:rPr lang="cs-CZ" dirty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Drink to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each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other´s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health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and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kiss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each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other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(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when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clock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strikes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twelve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5133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What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is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New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Year´s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Day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in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your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family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like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?</a:t>
            </a:r>
            <a:b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</a:b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Describe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Britannic Bold" pitchFamily="34" charset="0"/>
              </a:rPr>
              <a:t>it</a:t>
            </a:r>
            <a:r>
              <a:rPr lang="cs-CZ" sz="3600" dirty="0" smtClean="0">
                <a:solidFill>
                  <a:schemeClr val="bg1"/>
                </a:solidFill>
                <a:latin typeface="Britannic Bold" pitchFamily="34" charset="0"/>
              </a:rPr>
              <a:t>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564904"/>
            <a:ext cx="6264696" cy="4525963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People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have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a rest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day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All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shops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are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closed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Make a New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Year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resolution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5545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Britannic Bold" pitchFamily="34" charset="0"/>
              </a:rPr>
              <a:t>Použité zdroje</a:t>
            </a:r>
            <a:endParaRPr lang="cs-CZ" sz="3200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699512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  <a:latin typeface="+mj-lt"/>
              </a:rPr>
              <a:t>Text:</a:t>
            </a:r>
          </a:p>
          <a:p>
            <a:pPr marL="0" indent="0">
              <a:buNone/>
            </a:pPr>
            <a:r>
              <a:rPr lang="cs-CZ" sz="1800" dirty="0"/>
              <a:t>ZÁBOJOVÁ, Eva, Jaroslav PEPRNÍK a Stella NANGONOVÁ. </a:t>
            </a:r>
            <a:r>
              <a:rPr lang="cs-CZ" sz="1800" i="1" dirty="0"/>
              <a:t>Angličtina pro jazykové školy II.</a:t>
            </a:r>
            <a:r>
              <a:rPr lang="cs-CZ" sz="1800" dirty="0"/>
              <a:t> 8. vydání. Praha 1: Fortuna, 2004. ISBN 80-7168-733-2. </a:t>
            </a:r>
            <a:endParaRPr lang="cs-CZ" sz="1800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  <a:latin typeface="+mj-lt"/>
              </a:rPr>
              <a:t>Obrázek pozadí: </a:t>
            </a:r>
          </a:p>
          <a:p>
            <a:pPr marL="0" indent="0">
              <a:buNone/>
            </a:pPr>
            <a:r>
              <a:rPr lang="cs-CZ" sz="1800" dirty="0"/>
              <a:t>Vzorek vánoční ozdoby. </a:t>
            </a:r>
            <a:r>
              <a:rPr lang="cs-CZ" sz="1800" i="1" dirty="0"/>
              <a:t>Office.com</a:t>
            </a:r>
            <a:r>
              <a:rPr lang="cs-CZ" sz="1800" dirty="0"/>
              <a:t> [online]. 2012 [cit. </a:t>
            </a:r>
            <a:r>
              <a:rPr lang="cs-CZ" sz="1800" dirty="0" smtClean="0"/>
              <a:t>2012-01-01]. </a:t>
            </a:r>
            <a:r>
              <a:rPr lang="cs-CZ" sz="1800" dirty="0"/>
              <a:t>Dostupné z: http://office.microsoft.com/cs-cz/images/results.aspx?qu=v%C3%A1no%C4%8Dn%C3%AD%20%C4%8Das#ai:MC900440309| </a:t>
            </a:r>
            <a:endParaRPr lang="cs-CZ" sz="1800" dirty="0" smtClean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385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235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Christmas  in the Czech Republic</vt:lpstr>
      <vt:lpstr>What is Christmas in your family like? Describe it.</vt:lpstr>
      <vt:lpstr>Describe the Christmas meal.</vt:lpstr>
      <vt:lpstr>What is Christmas in your family like? Describe it.</vt:lpstr>
      <vt:lpstr>What is New Year´s Eve in your family like? Describe it.</vt:lpstr>
      <vt:lpstr>What is New Year´s Day in your family like? Describe it.</vt:lpstr>
      <vt:lpstr>Použité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Hanka-mamka</dc:creator>
  <cp:lastModifiedBy>KLETECKOVAH</cp:lastModifiedBy>
  <cp:revision>14</cp:revision>
  <dcterms:created xsi:type="dcterms:W3CDTF">2011-12-28T06:51:04Z</dcterms:created>
  <dcterms:modified xsi:type="dcterms:W3CDTF">2012-02-29T16:52:20Z</dcterms:modified>
</cp:coreProperties>
</file>