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8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99CC"/>
    <a:srgbClr val="FF7C80"/>
    <a:srgbClr val="FF669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smtClean="0"/>
            <a:t>Mgr. Hana Kletečková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Anglický jazyk 5., 6., 7., 8. třída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NÁZEV:VY_32_INOVACE_3.2.4 2 K 9 </a:t>
          </a:r>
          <a:r>
            <a:rPr lang="cs-CZ" sz="2000" dirty="0" err="1" smtClean="0"/>
            <a:t>Object</a:t>
          </a:r>
          <a:r>
            <a:rPr lang="cs-CZ" sz="2000" dirty="0" smtClean="0"/>
            <a:t> </a:t>
          </a:r>
          <a:r>
            <a:rPr lang="cs-CZ" sz="2000" dirty="0" err="1" smtClean="0"/>
            <a:t>pronouns</a:t>
          </a:r>
          <a:r>
            <a:rPr lang="cs-CZ" sz="2000" dirty="0" smtClean="0"/>
            <a:t> – 6. tř.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69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5335AA1-3605-4D71-B74F-EBA7D253D501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35DE2F9-97DA-4EEC-8A53-215C5217D7D2}" type="presOf" srcId="{B651F6E3-6281-48DB-9319-2AEAFDAE7572}" destId="{6BB5E863-4638-4E1D-BFDE-399D028AC4ED}" srcOrd="1" destOrd="0" presId="urn:microsoft.com/office/officeart/2005/8/layout/target3"/>
    <dgm:cxn modelId="{41A29B9B-CCE0-4B34-8F3E-4FEB3F34D483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394F396-C9EE-4392-9F4F-CBA6BCB66CB6}" type="presOf" srcId="{D1B46980-6531-4606-95E6-44980827E919}" destId="{6140AFEC-043D-4C43-A2F9-D0F5331DF3A3}" srcOrd="0" destOrd="0" presId="urn:microsoft.com/office/officeart/2005/8/layout/target3"/>
    <dgm:cxn modelId="{A162F1A7-EE06-4A12-9798-B13EFC892BA6}" type="presOf" srcId="{D8197B8C-B260-4A16-BDF4-0947B075E274}" destId="{25B08C86-7E15-44DC-BE7F-FFB55DD49D12}" srcOrd="0" destOrd="0" presId="urn:microsoft.com/office/officeart/2005/8/layout/target3"/>
    <dgm:cxn modelId="{E287468C-8370-467F-BCEB-51D3530871DC}" type="presOf" srcId="{B651F6E3-6281-48DB-9319-2AEAFDAE7572}" destId="{619D679B-A015-4ECF-8348-D1034C574F40}" srcOrd="0" destOrd="0" presId="urn:microsoft.com/office/officeart/2005/8/layout/target3"/>
    <dgm:cxn modelId="{278CCAB1-483E-4B14-9DFF-723387895033}" type="presOf" srcId="{757F3AB3-0718-4624-B441-E567A8F0AB56}" destId="{333A1088-737F-45CB-B68E-254E46348037}" srcOrd="0" destOrd="0" presId="urn:microsoft.com/office/officeart/2005/8/layout/target3"/>
    <dgm:cxn modelId="{E767F2C7-F1DA-42CE-846E-295D31D42BF1}" type="presOf" srcId="{D8197B8C-B260-4A16-BDF4-0947B075E274}" destId="{5A5FFA88-C948-4069-8E93-59FA12366E83}" srcOrd="1" destOrd="0" presId="urn:microsoft.com/office/officeart/2005/8/layout/target3"/>
    <dgm:cxn modelId="{D273CCDA-16D4-4C49-90F9-A9C320325BC1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6991CE5-48C9-4283-8356-8D0B997C3246}" type="presOf" srcId="{4C35D32F-0EAB-4CD7-82EE-45574DC2A586}" destId="{890E4F0B-2866-4A3F-A3C7-2A14B1797930}" srcOrd="1" destOrd="0" presId="urn:microsoft.com/office/officeart/2005/8/layout/target3"/>
    <dgm:cxn modelId="{44798427-06C7-47F7-AA7A-94B57460EA6A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D410ED2-3E79-48E0-8689-1E2D538B0E22}" type="presParOf" srcId="{333A1088-737F-45CB-B68E-254E46348037}" destId="{F5ABB229-8D3B-4694-996A-96F23CF14429}" srcOrd="0" destOrd="0" presId="urn:microsoft.com/office/officeart/2005/8/layout/target3"/>
    <dgm:cxn modelId="{1401CF49-1FBA-40E5-9AD6-D3D11E1CA688}" type="presParOf" srcId="{333A1088-737F-45CB-B68E-254E46348037}" destId="{F41139FD-01EE-4571-8B17-4FB00FC51163}" srcOrd="1" destOrd="0" presId="urn:microsoft.com/office/officeart/2005/8/layout/target3"/>
    <dgm:cxn modelId="{B6A1638B-19CC-481A-A150-4338A56A1332}" type="presParOf" srcId="{333A1088-737F-45CB-B68E-254E46348037}" destId="{D005CE8C-CC26-4C3E-AC11-E15060ECD759}" srcOrd="2" destOrd="0" presId="urn:microsoft.com/office/officeart/2005/8/layout/target3"/>
    <dgm:cxn modelId="{93D3DEBE-8A3E-4D49-BFDC-4D7704B7AFEA}" type="presParOf" srcId="{333A1088-737F-45CB-B68E-254E46348037}" destId="{2C702D82-9B77-49B7-9568-BB8EB47C3372}" srcOrd="3" destOrd="0" presId="urn:microsoft.com/office/officeart/2005/8/layout/target3"/>
    <dgm:cxn modelId="{1BAF2831-0D42-457A-89FE-C520D0F0F108}" type="presParOf" srcId="{333A1088-737F-45CB-B68E-254E46348037}" destId="{A52A0455-90FF-4808-ABD0-F02540D31D5A}" srcOrd="4" destOrd="0" presId="urn:microsoft.com/office/officeart/2005/8/layout/target3"/>
    <dgm:cxn modelId="{4293D826-95B3-4AA6-8EB1-C573A007F3AE}" type="presParOf" srcId="{333A1088-737F-45CB-B68E-254E46348037}" destId="{6140AFEC-043D-4C43-A2F9-D0F5331DF3A3}" srcOrd="5" destOrd="0" presId="urn:microsoft.com/office/officeart/2005/8/layout/target3"/>
    <dgm:cxn modelId="{3E01638E-E465-48BB-9BD6-C5CD3348F24D}" type="presParOf" srcId="{333A1088-737F-45CB-B68E-254E46348037}" destId="{9358AC05-5D7D-4327-9F80-1AD486AEA664}" srcOrd="6" destOrd="0" presId="urn:microsoft.com/office/officeart/2005/8/layout/target3"/>
    <dgm:cxn modelId="{E777666B-E98E-4D15-9A64-726009588CB9}" type="presParOf" srcId="{333A1088-737F-45CB-B68E-254E46348037}" destId="{313FC574-E1CD-4FB4-B054-0B805CE0447D}" srcOrd="7" destOrd="0" presId="urn:microsoft.com/office/officeart/2005/8/layout/target3"/>
    <dgm:cxn modelId="{695B95C7-C716-4DFA-9ECF-21651EACDFF2}" type="presParOf" srcId="{333A1088-737F-45CB-B68E-254E46348037}" destId="{619D679B-A015-4ECF-8348-D1034C574F40}" srcOrd="8" destOrd="0" presId="urn:microsoft.com/office/officeart/2005/8/layout/target3"/>
    <dgm:cxn modelId="{DD6881CF-1B7A-480F-ABBE-B61AF7671556}" type="presParOf" srcId="{333A1088-737F-45CB-B68E-254E46348037}" destId="{322283A8-4A27-4CDA-BAE3-F381106A9174}" srcOrd="9" destOrd="0" presId="urn:microsoft.com/office/officeart/2005/8/layout/target3"/>
    <dgm:cxn modelId="{33F2AB0E-7634-4CF5-9F8C-449356A39127}" type="presParOf" srcId="{333A1088-737F-45CB-B68E-254E46348037}" destId="{FFC9F71D-1B4F-4AD9-A4A6-86ADEFC8AF5C}" srcOrd="10" destOrd="0" presId="urn:microsoft.com/office/officeart/2005/8/layout/target3"/>
    <dgm:cxn modelId="{051F733B-44CF-49D8-A460-09E2FE947BBB}" type="presParOf" srcId="{333A1088-737F-45CB-B68E-254E46348037}" destId="{25B08C86-7E15-44DC-BE7F-FFB55DD49D12}" srcOrd="11" destOrd="0" presId="urn:microsoft.com/office/officeart/2005/8/layout/target3"/>
    <dgm:cxn modelId="{77C0C6A6-F54C-4C5F-BD7A-7C74B0B9571D}" type="presParOf" srcId="{333A1088-737F-45CB-B68E-254E46348037}" destId="{76644BE8-9D7C-4C09-B250-3D10AF48CBB7}" srcOrd="12" destOrd="0" presId="urn:microsoft.com/office/officeart/2005/8/layout/target3"/>
    <dgm:cxn modelId="{CC2BCB2B-E631-4A73-AA15-0E0E463221D7}" type="presParOf" srcId="{333A1088-737F-45CB-B68E-254E46348037}" destId="{EE85B701-7295-41C0-BA7A-34D3756A2AE6}" srcOrd="13" destOrd="0" presId="urn:microsoft.com/office/officeart/2005/8/layout/target3"/>
    <dgm:cxn modelId="{E969E9B3-DCD4-4571-8EE9-9C497527A807}" type="presParOf" srcId="{333A1088-737F-45CB-B68E-254E46348037}" destId="{8BEBB6EC-1DAA-4CAC-8A25-BC0FCBD5DBD5}" srcOrd="14" destOrd="0" presId="urn:microsoft.com/office/officeart/2005/8/layout/target3"/>
    <dgm:cxn modelId="{E854406B-ADD5-4893-AA6D-1088AC63F26B}" type="presParOf" srcId="{333A1088-737F-45CB-B68E-254E46348037}" destId="{AED2198E-93D5-4001-81B4-73124B309672}" srcOrd="15" destOrd="0" presId="urn:microsoft.com/office/officeart/2005/8/layout/target3"/>
    <dgm:cxn modelId="{CA562225-ABB6-41EA-AF33-0F55CC6D1DF4}" type="presParOf" srcId="{333A1088-737F-45CB-B68E-254E46348037}" destId="{2BE915AB-18AA-4053-B92C-3BFC9ED204BB}" srcOrd="16" destOrd="0" presId="urn:microsoft.com/office/officeart/2005/8/layout/target3"/>
    <dgm:cxn modelId="{83E5D641-0C14-4045-924A-2515B11CDEBC}" type="presParOf" srcId="{333A1088-737F-45CB-B68E-254E46348037}" destId="{6BB5E863-4638-4E1D-BFDE-399D028AC4ED}" srcOrd="17" destOrd="0" presId="urn:microsoft.com/office/officeart/2005/8/layout/target3"/>
    <dgm:cxn modelId="{142ACD2E-3B29-413D-8C25-27BBC1DB98DB}" type="presParOf" srcId="{333A1088-737F-45CB-B68E-254E46348037}" destId="{5A5FFA88-C948-4069-8E93-59FA12366E83}" srcOrd="18" destOrd="0" presId="urn:microsoft.com/office/officeart/2005/8/layout/target3"/>
    <dgm:cxn modelId="{3917E0BD-6755-4247-B40F-2DDF4EEC859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smtClean="0"/>
            <a:t>Mgr. Hana Kletečková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NÁZEV:VY_32_INOVACE_3.2.4 2 K 9 </a:t>
          </a:r>
          <a:r>
            <a:rPr lang="cs-CZ" sz="2000" kern="1200" dirty="0" err="1" smtClean="0"/>
            <a:t>Object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pronouns</a:t>
          </a:r>
          <a:r>
            <a:rPr lang="cs-CZ" sz="2000" kern="1200" dirty="0" smtClean="0"/>
            <a:t> – 6. tř.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Anglický jazyk 5., 6., 7., 8. třída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F446-A0D5-4504-BB10-C4CDAB58CDB2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6ECB-15A4-4943-991D-E044D8D924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2012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F446-A0D5-4504-BB10-C4CDAB58CDB2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6ECB-15A4-4943-991D-E044D8D924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7304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F446-A0D5-4504-BB10-C4CDAB58CDB2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6ECB-15A4-4943-991D-E044D8D924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2817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F446-A0D5-4504-BB10-C4CDAB58CDB2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6ECB-15A4-4943-991D-E044D8D924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2843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F446-A0D5-4504-BB10-C4CDAB58CDB2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6ECB-15A4-4943-991D-E044D8D924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8895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F446-A0D5-4504-BB10-C4CDAB58CDB2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6ECB-15A4-4943-991D-E044D8D924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0623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F446-A0D5-4504-BB10-C4CDAB58CDB2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6ECB-15A4-4943-991D-E044D8D924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7362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F446-A0D5-4504-BB10-C4CDAB58CDB2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6ECB-15A4-4943-991D-E044D8D924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5350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F446-A0D5-4504-BB10-C4CDAB58CDB2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6ECB-15A4-4943-991D-E044D8D924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358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F446-A0D5-4504-BB10-C4CDAB58CDB2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6ECB-15A4-4943-991D-E044D8D924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7908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2F446-A0D5-4504-BB10-C4CDAB58CDB2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6ECB-15A4-4943-991D-E044D8D924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7029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2F446-A0D5-4504-BB10-C4CDAB58CDB2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46ECB-15A4-4943-991D-E044D8D924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0065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45911241"/>
              </p:ext>
            </p:extLst>
          </p:nvPr>
        </p:nvGraphicFramePr>
        <p:xfrm>
          <a:off x="539552" y="906235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969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Tato prezentace je určena žákům 6. třídy</a:t>
            </a:r>
            <a:r>
              <a:rPr lang="cs-CZ" smtClean="0"/>
              <a:t>, slouží </a:t>
            </a:r>
            <a:r>
              <a:rPr lang="cs-CZ" dirty="0" smtClean="0"/>
              <a:t>jako upevňující nové učivo – osobní zájmena ve 4. pádě. </a:t>
            </a:r>
          </a:p>
          <a:p>
            <a:pPr marL="0" indent="0">
              <a:buNone/>
            </a:pPr>
            <a:r>
              <a:rPr lang="cs-CZ" dirty="0" smtClean="0"/>
              <a:t>Žáci v textu o zvířecích mazlíčcích vyhledávají postupně osobní zájmena, pak přivlastňovací, nakonec osobní zájmena ve 4. pádě. Vždy se jim hned zobrazí správné odpovědi.</a:t>
            </a:r>
          </a:p>
          <a:p>
            <a:pPr marL="0" indent="0">
              <a:buNone/>
            </a:pPr>
            <a:r>
              <a:rPr lang="cs-CZ" dirty="0" smtClean="0"/>
              <a:t>Pak následují cvičení, ve kterých přiřadí k sobě správné tvary jednotlivých zájmen, vždy se zobrazí správná odpověď. Žáci získají tak přehledné tabulky.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388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Object</a:t>
            </a:r>
            <a:r>
              <a:rPr lang="cs-CZ" sz="2800" dirty="0" smtClean="0"/>
              <a:t> </a:t>
            </a:r>
            <a:r>
              <a:rPr lang="cs-CZ" sz="2800" dirty="0" err="1" smtClean="0"/>
              <a:t>pronouns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I </a:t>
            </a:r>
            <a:r>
              <a:rPr lang="cs-CZ" dirty="0" smtClean="0"/>
              <a:t>love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875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Read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text, </a:t>
            </a:r>
            <a:r>
              <a:rPr lang="cs-CZ" sz="2800" dirty="0" err="1" smtClean="0"/>
              <a:t>find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subject</a:t>
            </a:r>
            <a:r>
              <a:rPr lang="cs-CZ" sz="2800" dirty="0" smtClean="0"/>
              <a:t> </a:t>
            </a:r>
            <a:r>
              <a:rPr lang="cs-CZ" sz="2800" dirty="0" err="1" smtClean="0"/>
              <a:t>pronouns</a:t>
            </a:r>
            <a:r>
              <a:rPr lang="cs-CZ" sz="2800" dirty="0"/>
              <a:t>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I´ve</a:t>
            </a:r>
            <a:r>
              <a:rPr lang="cs-CZ" sz="2800" dirty="0" smtClean="0"/>
              <a:t> </a:t>
            </a:r>
            <a:r>
              <a:rPr lang="cs-CZ" sz="2800" dirty="0" err="1" smtClean="0"/>
              <a:t>got</a:t>
            </a:r>
            <a:r>
              <a:rPr lang="cs-CZ" sz="2800" dirty="0" smtClean="0"/>
              <a:t> a </a:t>
            </a:r>
            <a:r>
              <a:rPr lang="cs-CZ" sz="2800" dirty="0" err="1" smtClean="0"/>
              <a:t>pet</a:t>
            </a:r>
            <a:r>
              <a:rPr lang="cs-CZ" sz="2800" dirty="0" smtClean="0"/>
              <a:t> </a:t>
            </a:r>
            <a:r>
              <a:rPr lang="cs-CZ" sz="2800" dirty="0" err="1" smtClean="0"/>
              <a:t>rabbit</a:t>
            </a:r>
            <a:r>
              <a:rPr lang="cs-CZ" sz="2800" dirty="0" smtClean="0"/>
              <a:t>. He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female</a:t>
            </a:r>
            <a:r>
              <a:rPr lang="cs-CZ" sz="2800" dirty="0"/>
              <a:t> </a:t>
            </a:r>
            <a:r>
              <a:rPr lang="cs-CZ" sz="2800" dirty="0" smtClean="0"/>
              <a:t>and her </a:t>
            </a:r>
            <a:r>
              <a:rPr lang="cs-CZ" sz="2800" dirty="0" err="1" smtClean="0"/>
              <a:t>name´s</a:t>
            </a:r>
            <a:r>
              <a:rPr lang="cs-CZ" sz="2800" dirty="0" smtClean="0"/>
              <a:t> Ferdice. </a:t>
            </a:r>
            <a:r>
              <a:rPr lang="cs-CZ" sz="2800" dirty="0" err="1" smtClean="0"/>
              <a:t>She´s</a:t>
            </a:r>
            <a:r>
              <a:rPr lang="cs-CZ" sz="2800" dirty="0" smtClean="0"/>
              <a:t> </a:t>
            </a:r>
            <a:r>
              <a:rPr lang="cs-CZ" sz="2800" dirty="0" err="1" smtClean="0"/>
              <a:t>about</a:t>
            </a:r>
            <a:r>
              <a:rPr lang="cs-CZ" sz="2800" dirty="0" smtClean="0"/>
              <a:t> </a:t>
            </a:r>
            <a:r>
              <a:rPr lang="cs-CZ" sz="2800" dirty="0" err="1" smtClean="0"/>
              <a:t>two</a:t>
            </a:r>
            <a:r>
              <a:rPr lang="cs-CZ" sz="2800" dirty="0" smtClean="0"/>
              <a:t> </a:t>
            </a:r>
            <a:r>
              <a:rPr lang="cs-CZ" sz="2800" dirty="0" err="1" smtClean="0"/>
              <a:t>years</a:t>
            </a:r>
            <a:r>
              <a:rPr lang="cs-CZ" sz="2800" dirty="0" smtClean="0"/>
              <a:t> </a:t>
            </a:r>
            <a:r>
              <a:rPr lang="cs-CZ" sz="2800" dirty="0" err="1" smtClean="0"/>
              <a:t>old</a:t>
            </a:r>
            <a:r>
              <a:rPr lang="cs-CZ" sz="2800" dirty="0" smtClean="0"/>
              <a:t> </a:t>
            </a:r>
            <a:r>
              <a:rPr lang="cs-CZ" sz="2800" dirty="0" err="1" smtClean="0"/>
              <a:t>now</a:t>
            </a:r>
            <a:r>
              <a:rPr lang="cs-CZ" sz="2800" dirty="0" smtClean="0"/>
              <a:t>. I </a:t>
            </a:r>
            <a:r>
              <a:rPr lang="cs-CZ" sz="2800" dirty="0" err="1" smtClean="0"/>
              <a:t>keep</a:t>
            </a:r>
            <a:r>
              <a:rPr lang="cs-CZ" sz="2800" dirty="0" smtClean="0"/>
              <a:t> her in a big </a:t>
            </a:r>
            <a:r>
              <a:rPr lang="cs-CZ" sz="2800" dirty="0" err="1" smtClean="0"/>
              <a:t>paper</a:t>
            </a:r>
            <a:r>
              <a:rPr lang="cs-CZ" sz="2800" dirty="0" smtClean="0"/>
              <a:t> box in </a:t>
            </a:r>
            <a:r>
              <a:rPr lang="cs-CZ" sz="2800" dirty="0" err="1" smtClean="0"/>
              <a:t>our</a:t>
            </a:r>
            <a:r>
              <a:rPr lang="cs-CZ" sz="2800" dirty="0" smtClean="0"/>
              <a:t> </a:t>
            </a:r>
            <a:r>
              <a:rPr lang="cs-CZ" sz="2800" dirty="0" err="1" smtClean="0"/>
              <a:t>hall</a:t>
            </a:r>
            <a:r>
              <a:rPr lang="cs-CZ" sz="2800" dirty="0" smtClean="0"/>
              <a:t>. </a:t>
            </a:r>
            <a:r>
              <a:rPr lang="cs-CZ" sz="2800" dirty="0" err="1" smtClean="0"/>
              <a:t>She</a:t>
            </a:r>
            <a:r>
              <a:rPr lang="cs-CZ" sz="2800" dirty="0" smtClean="0"/>
              <a:t> </a:t>
            </a:r>
            <a:r>
              <a:rPr lang="cs-CZ" sz="2800" dirty="0" err="1" smtClean="0"/>
              <a:t>eats</a:t>
            </a:r>
            <a:r>
              <a:rPr lang="cs-CZ" sz="2800" dirty="0" smtClean="0"/>
              <a:t> </a:t>
            </a:r>
            <a:r>
              <a:rPr lang="cs-CZ" sz="2800" dirty="0" err="1" smtClean="0"/>
              <a:t>grass</a:t>
            </a:r>
            <a:r>
              <a:rPr lang="cs-CZ" sz="2800" dirty="0" smtClean="0"/>
              <a:t> and </a:t>
            </a:r>
            <a:r>
              <a:rPr lang="cs-CZ" sz="2800" dirty="0" err="1" smtClean="0"/>
              <a:t>vegetables</a:t>
            </a:r>
            <a:r>
              <a:rPr lang="cs-CZ" sz="2800" dirty="0" smtClean="0"/>
              <a:t>. I </a:t>
            </a:r>
            <a:r>
              <a:rPr lang="cs-CZ" sz="2800" dirty="0" err="1" smtClean="0"/>
              <a:t>feed</a:t>
            </a:r>
            <a:r>
              <a:rPr lang="cs-CZ" sz="2800" dirty="0" smtClean="0"/>
              <a:t> her </a:t>
            </a:r>
            <a:r>
              <a:rPr lang="cs-CZ" sz="2800" dirty="0" err="1" smtClean="0"/>
              <a:t>every</a:t>
            </a:r>
            <a:r>
              <a:rPr lang="cs-CZ" sz="2800" dirty="0" smtClean="0"/>
              <a:t> </a:t>
            </a:r>
            <a:r>
              <a:rPr lang="cs-CZ" sz="2800" dirty="0" err="1" smtClean="0"/>
              <a:t>day</a:t>
            </a:r>
            <a:r>
              <a:rPr lang="cs-CZ" sz="2800" dirty="0" smtClean="0"/>
              <a:t>. I love her, but </a:t>
            </a:r>
            <a:r>
              <a:rPr lang="cs-CZ" sz="2800" dirty="0" err="1" smtClean="0"/>
              <a:t>does</a:t>
            </a:r>
            <a:r>
              <a:rPr lang="cs-CZ" sz="2800" dirty="0" smtClean="0"/>
              <a:t> </a:t>
            </a:r>
            <a:r>
              <a:rPr lang="cs-CZ" sz="2800" dirty="0" err="1" smtClean="0"/>
              <a:t>she</a:t>
            </a:r>
            <a:r>
              <a:rPr lang="cs-CZ" sz="2800" dirty="0" smtClean="0"/>
              <a:t> love </a:t>
            </a:r>
            <a:r>
              <a:rPr lang="cs-CZ" sz="2800" dirty="0" err="1" smtClean="0"/>
              <a:t>me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9592" y="5733256"/>
            <a:ext cx="655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I, He, </a:t>
            </a:r>
            <a:r>
              <a:rPr lang="cs-CZ" dirty="0" err="1" smtClean="0"/>
              <a:t>She</a:t>
            </a:r>
            <a:r>
              <a:rPr lang="cs-CZ" dirty="0" smtClean="0"/>
              <a:t>, I, </a:t>
            </a:r>
            <a:r>
              <a:rPr lang="cs-CZ" dirty="0" err="1" smtClean="0"/>
              <a:t>She</a:t>
            </a:r>
            <a:r>
              <a:rPr lang="cs-CZ" dirty="0" smtClean="0"/>
              <a:t>, I, I, </a:t>
            </a:r>
            <a:r>
              <a:rPr lang="cs-CZ" dirty="0" err="1" smtClean="0"/>
              <a:t>she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806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Read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text </a:t>
            </a:r>
            <a:r>
              <a:rPr lang="cs-CZ" sz="2800" dirty="0" err="1" smtClean="0"/>
              <a:t>again</a:t>
            </a:r>
            <a:r>
              <a:rPr lang="cs-CZ" sz="2800" dirty="0" smtClean="0"/>
              <a:t> and </a:t>
            </a:r>
            <a:r>
              <a:rPr lang="cs-CZ" sz="2800" dirty="0" err="1" smtClean="0"/>
              <a:t>find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possesive</a:t>
            </a:r>
            <a:r>
              <a:rPr lang="cs-CZ" sz="2800" dirty="0" smtClean="0"/>
              <a:t> </a:t>
            </a:r>
            <a:r>
              <a:rPr lang="cs-CZ" sz="2800" dirty="0" err="1" smtClean="0"/>
              <a:t>adjectives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I´ve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pet</a:t>
            </a:r>
            <a:r>
              <a:rPr lang="cs-CZ" dirty="0" smtClean="0"/>
              <a:t> </a:t>
            </a:r>
            <a:r>
              <a:rPr lang="cs-CZ" dirty="0" err="1" smtClean="0"/>
              <a:t>rabbit</a:t>
            </a:r>
            <a:r>
              <a:rPr lang="cs-CZ" dirty="0" smtClean="0"/>
              <a:t>. He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female</a:t>
            </a:r>
            <a:r>
              <a:rPr lang="cs-CZ" dirty="0" smtClean="0"/>
              <a:t> and her </a:t>
            </a:r>
            <a:r>
              <a:rPr lang="cs-CZ" dirty="0" err="1" smtClean="0"/>
              <a:t>name´s</a:t>
            </a:r>
            <a:r>
              <a:rPr lang="cs-CZ" dirty="0" smtClean="0"/>
              <a:t> Ferdice. </a:t>
            </a:r>
            <a:r>
              <a:rPr lang="cs-CZ" dirty="0" err="1" smtClean="0"/>
              <a:t>She´s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two</a:t>
            </a:r>
            <a:r>
              <a:rPr lang="cs-CZ" dirty="0" smtClean="0"/>
              <a:t> 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 err="1" smtClean="0"/>
              <a:t>now</a:t>
            </a:r>
            <a:r>
              <a:rPr lang="cs-CZ" dirty="0" smtClean="0"/>
              <a:t>. I </a:t>
            </a:r>
            <a:r>
              <a:rPr lang="cs-CZ" dirty="0" err="1" smtClean="0"/>
              <a:t>keep</a:t>
            </a:r>
            <a:r>
              <a:rPr lang="cs-CZ" dirty="0" smtClean="0"/>
              <a:t> her in a big </a:t>
            </a:r>
            <a:r>
              <a:rPr lang="cs-CZ" dirty="0" err="1" smtClean="0"/>
              <a:t>paper</a:t>
            </a:r>
            <a:r>
              <a:rPr lang="cs-CZ" dirty="0" smtClean="0"/>
              <a:t> box in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hall</a:t>
            </a:r>
            <a:r>
              <a:rPr lang="cs-CZ" dirty="0" smtClean="0"/>
              <a:t>.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eats</a:t>
            </a:r>
            <a:r>
              <a:rPr lang="cs-CZ" dirty="0" smtClean="0"/>
              <a:t> </a:t>
            </a:r>
            <a:r>
              <a:rPr lang="cs-CZ" dirty="0" err="1" smtClean="0"/>
              <a:t>grass</a:t>
            </a:r>
            <a:r>
              <a:rPr lang="cs-CZ" dirty="0" smtClean="0"/>
              <a:t> and </a:t>
            </a:r>
            <a:r>
              <a:rPr lang="cs-CZ" dirty="0" err="1" smtClean="0"/>
              <a:t>vegetables</a:t>
            </a:r>
            <a:r>
              <a:rPr lang="cs-CZ" dirty="0" smtClean="0"/>
              <a:t>. I </a:t>
            </a:r>
            <a:r>
              <a:rPr lang="cs-CZ" dirty="0" err="1" smtClean="0"/>
              <a:t>feed</a:t>
            </a:r>
            <a:r>
              <a:rPr lang="cs-CZ" dirty="0" smtClean="0"/>
              <a:t> her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 I love her, but </a:t>
            </a: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love </a:t>
            </a:r>
            <a:r>
              <a:rPr lang="cs-CZ" dirty="0" err="1" smtClean="0"/>
              <a:t>me</a:t>
            </a:r>
            <a:r>
              <a:rPr lang="cs-CZ" dirty="0" smtClean="0"/>
              <a:t>?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5661248"/>
            <a:ext cx="916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h</a:t>
            </a:r>
            <a:r>
              <a:rPr lang="cs-CZ" dirty="0" smtClean="0"/>
              <a:t>er, </a:t>
            </a:r>
            <a:r>
              <a:rPr lang="cs-CZ" dirty="0" err="1" smtClean="0"/>
              <a:t>our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9849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Read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text </a:t>
            </a:r>
            <a:r>
              <a:rPr lang="cs-CZ" sz="2800" dirty="0" err="1" smtClean="0"/>
              <a:t>again</a:t>
            </a:r>
            <a:r>
              <a:rPr lang="cs-CZ" sz="2800" dirty="0" smtClean="0"/>
              <a:t> and </a:t>
            </a:r>
            <a:r>
              <a:rPr lang="cs-CZ" sz="2800" dirty="0" err="1" smtClean="0"/>
              <a:t>find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object</a:t>
            </a:r>
            <a:r>
              <a:rPr lang="cs-CZ" sz="2800" dirty="0" smtClean="0"/>
              <a:t> </a:t>
            </a:r>
            <a:r>
              <a:rPr lang="cs-CZ" sz="2800" dirty="0" err="1" smtClean="0"/>
              <a:t>pronouns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I´ve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pet</a:t>
            </a:r>
            <a:r>
              <a:rPr lang="cs-CZ" dirty="0" smtClean="0"/>
              <a:t> </a:t>
            </a:r>
            <a:r>
              <a:rPr lang="cs-CZ" dirty="0" err="1" smtClean="0"/>
              <a:t>rabbit</a:t>
            </a:r>
            <a:r>
              <a:rPr lang="cs-CZ" dirty="0" smtClean="0"/>
              <a:t>. He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female</a:t>
            </a:r>
            <a:r>
              <a:rPr lang="cs-CZ" dirty="0" smtClean="0"/>
              <a:t> and her </a:t>
            </a:r>
            <a:r>
              <a:rPr lang="cs-CZ" dirty="0" err="1" smtClean="0"/>
              <a:t>name´s</a:t>
            </a:r>
            <a:r>
              <a:rPr lang="cs-CZ" dirty="0" smtClean="0"/>
              <a:t> Ferdice. </a:t>
            </a:r>
            <a:r>
              <a:rPr lang="cs-CZ" dirty="0" err="1" smtClean="0"/>
              <a:t>She´s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two</a:t>
            </a:r>
            <a:r>
              <a:rPr lang="cs-CZ" dirty="0" smtClean="0"/>
              <a:t> 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 err="1" smtClean="0"/>
              <a:t>now</a:t>
            </a:r>
            <a:r>
              <a:rPr lang="cs-CZ" dirty="0" smtClean="0"/>
              <a:t>. I </a:t>
            </a:r>
            <a:r>
              <a:rPr lang="cs-CZ" dirty="0" err="1" smtClean="0"/>
              <a:t>keep</a:t>
            </a:r>
            <a:r>
              <a:rPr lang="cs-CZ" dirty="0" smtClean="0"/>
              <a:t> her in a big </a:t>
            </a:r>
            <a:r>
              <a:rPr lang="cs-CZ" dirty="0" err="1" smtClean="0"/>
              <a:t>paper</a:t>
            </a:r>
            <a:r>
              <a:rPr lang="cs-CZ" dirty="0" smtClean="0"/>
              <a:t> box in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hall</a:t>
            </a:r>
            <a:r>
              <a:rPr lang="cs-CZ" dirty="0" smtClean="0"/>
              <a:t>.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eats</a:t>
            </a:r>
            <a:r>
              <a:rPr lang="cs-CZ" dirty="0" smtClean="0"/>
              <a:t> </a:t>
            </a:r>
            <a:r>
              <a:rPr lang="cs-CZ" dirty="0" err="1" smtClean="0"/>
              <a:t>grass</a:t>
            </a:r>
            <a:r>
              <a:rPr lang="cs-CZ" dirty="0" smtClean="0"/>
              <a:t> and </a:t>
            </a:r>
            <a:r>
              <a:rPr lang="cs-CZ" dirty="0" err="1" smtClean="0"/>
              <a:t>vegetables</a:t>
            </a:r>
            <a:r>
              <a:rPr lang="cs-CZ" dirty="0" smtClean="0"/>
              <a:t>. I </a:t>
            </a:r>
            <a:r>
              <a:rPr lang="cs-CZ" dirty="0" err="1" smtClean="0"/>
              <a:t>feed</a:t>
            </a:r>
            <a:r>
              <a:rPr lang="cs-CZ" dirty="0" smtClean="0"/>
              <a:t> her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 I love her, but </a:t>
            </a: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love </a:t>
            </a:r>
            <a:r>
              <a:rPr lang="cs-CZ" dirty="0" err="1" smtClean="0"/>
              <a:t>me</a:t>
            </a:r>
            <a:r>
              <a:rPr lang="cs-CZ" dirty="0" smtClean="0"/>
              <a:t>?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6093296"/>
            <a:ext cx="1708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h</a:t>
            </a:r>
            <a:r>
              <a:rPr lang="cs-CZ" dirty="0" smtClean="0"/>
              <a:t>er, her, her, </a:t>
            </a:r>
            <a:r>
              <a:rPr lang="cs-CZ" dirty="0" err="1" smtClean="0"/>
              <a:t>me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6618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Osobní zájmena – Přivlastňovací zájmena – Osobní zájmena ve 4. pádě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4786" y="1511055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I</a:t>
            </a:r>
          </a:p>
          <a:p>
            <a:r>
              <a:rPr lang="cs-CZ" dirty="0" err="1"/>
              <a:t>y</a:t>
            </a:r>
            <a:r>
              <a:rPr lang="cs-CZ" dirty="0" err="1" smtClean="0"/>
              <a:t>ou</a:t>
            </a:r>
            <a:endParaRPr lang="cs-CZ" dirty="0" smtClean="0"/>
          </a:p>
          <a:p>
            <a:r>
              <a:rPr lang="cs-CZ" dirty="0"/>
              <a:t>h</a:t>
            </a:r>
            <a:r>
              <a:rPr lang="cs-CZ" dirty="0" smtClean="0"/>
              <a:t>e</a:t>
            </a:r>
          </a:p>
          <a:p>
            <a:r>
              <a:rPr lang="cs-CZ" dirty="0" err="1"/>
              <a:t>s</a:t>
            </a:r>
            <a:r>
              <a:rPr lang="cs-CZ" dirty="0" err="1" smtClean="0"/>
              <a:t>he</a:t>
            </a:r>
            <a:endParaRPr lang="cs-CZ" dirty="0" smtClean="0"/>
          </a:p>
          <a:p>
            <a:r>
              <a:rPr lang="cs-CZ" dirty="0" err="1"/>
              <a:t>i</a:t>
            </a:r>
            <a:r>
              <a:rPr lang="cs-CZ" dirty="0" err="1" smtClean="0"/>
              <a:t>t</a:t>
            </a:r>
            <a:endParaRPr lang="cs-CZ" dirty="0" smtClean="0"/>
          </a:p>
          <a:p>
            <a:r>
              <a:rPr lang="cs-CZ" dirty="0" err="1"/>
              <a:t>w</a:t>
            </a:r>
            <a:r>
              <a:rPr lang="cs-CZ" dirty="0" err="1" smtClean="0"/>
              <a:t>e</a:t>
            </a:r>
            <a:endParaRPr lang="cs-CZ" dirty="0" smtClean="0"/>
          </a:p>
          <a:p>
            <a:r>
              <a:rPr lang="cs-CZ" dirty="0" err="1"/>
              <a:t>y</a:t>
            </a:r>
            <a:r>
              <a:rPr lang="cs-CZ" dirty="0" err="1" smtClean="0"/>
              <a:t>ou</a:t>
            </a:r>
            <a:endParaRPr lang="cs-CZ" dirty="0" smtClean="0"/>
          </a:p>
          <a:p>
            <a:r>
              <a:rPr lang="cs-CZ" dirty="0" err="1" smtClean="0"/>
              <a:t>they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665166" y="1473273"/>
            <a:ext cx="6268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my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35896" y="2032719"/>
            <a:ext cx="8456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your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45317" y="2708920"/>
            <a:ext cx="5966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his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22798" y="3140968"/>
            <a:ext cx="6767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her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45317" y="3689075"/>
            <a:ext cx="527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its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65166" y="4229953"/>
            <a:ext cx="688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our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620795" y="4753173"/>
            <a:ext cx="8456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your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665166" y="5276393"/>
            <a:ext cx="878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their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236885" y="1635177"/>
            <a:ext cx="6495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me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192627" y="2158397"/>
            <a:ext cx="720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you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228183" y="2726870"/>
            <a:ext cx="7425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him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294172" y="3294856"/>
            <a:ext cx="6767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her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363949" y="3836026"/>
            <a:ext cx="386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it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368220" y="4359246"/>
            <a:ext cx="5148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us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272242" y="4792302"/>
            <a:ext cx="720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you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294172" y="5276393"/>
            <a:ext cx="9589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them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97698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Subject</a:t>
            </a:r>
            <a:r>
              <a:rPr lang="cs-CZ" sz="2800" dirty="0" smtClean="0"/>
              <a:t> </a:t>
            </a:r>
            <a:r>
              <a:rPr lang="cs-CZ" sz="2800" dirty="0" err="1" smtClean="0"/>
              <a:t>pronouns</a:t>
            </a:r>
            <a:r>
              <a:rPr lang="cs-CZ" sz="2800" dirty="0" smtClean="0"/>
              <a:t> – </a:t>
            </a:r>
            <a:r>
              <a:rPr lang="cs-CZ" sz="2800" dirty="0" err="1" smtClean="0"/>
              <a:t>Object</a:t>
            </a:r>
            <a:r>
              <a:rPr lang="cs-CZ" sz="2800" dirty="0" smtClean="0"/>
              <a:t> </a:t>
            </a:r>
            <a:r>
              <a:rPr lang="cs-CZ" sz="2800" dirty="0" err="1" smtClean="0"/>
              <a:t>pronouns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I                                                      </a:t>
            </a:r>
            <a:r>
              <a:rPr lang="cs-CZ" dirty="0" err="1" smtClean="0"/>
              <a:t>me</a:t>
            </a:r>
            <a:endParaRPr lang="cs-CZ" dirty="0" smtClean="0"/>
          </a:p>
          <a:p>
            <a:r>
              <a:rPr lang="cs-CZ" dirty="0" err="1" smtClean="0"/>
              <a:t>you</a:t>
            </a:r>
            <a:endParaRPr lang="cs-CZ" dirty="0" smtClean="0"/>
          </a:p>
          <a:p>
            <a:r>
              <a:rPr lang="cs-CZ" dirty="0" smtClean="0"/>
              <a:t>he</a:t>
            </a:r>
          </a:p>
          <a:p>
            <a:r>
              <a:rPr lang="cs-CZ" dirty="0" err="1" smtClean="0"/>
              <a:t>she</a:t>
            </a:r>
            <a:endParaRPr lang="cs-CZ" dirty="0" smtClean="0"/>
          </a:p>
          <a:p>
            <a:r>
              <a:rPr lang="cs-CZ" dirty="0" err="1" smtClean="0"/>
              <a:t>it</a:t>
            </a:r>
            <a:endParaRPr lang="cs-CZ" dirty="0" smtClean="0"/>
          </a:p>
          <a:p>
            <a:r>
              <a:rPr lang="cs-CZ" dirty="0" err="1" smtClean="0"/>
              <a:t>we</a:t>
            </a:r>
            <a:endParaRPr lang="cs-CZ" dirty="0" smtClean="0"/>
          </a:p>
          <a:p>
            <a:r>
              <a:rPr lang="cs-CZ" dirty="0" err="1" smtClean="0"/>
              <a:t>you</a:t>
            </a:r>
            <a:endParaRPr lang="cs-CZ" dirty="0" smtClean="0"/>
          </a:p>
          <a:p>
            <a:r>
              <a:rPr lang="cs-CZ" dirty="0" err="1" smtClean="0"/>
              <a:t>they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849358" y="1890077"/>
            <a:ext cx="720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you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80594" y="2413297"/>
            <a:ext cx="7425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him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46583" y="2981283"/>
            <a:ext cx="6767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her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16360" y="3522453"/>
            <a:ext cx="386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it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20631" y="4045673"/>
            <a:ext cx="5148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us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924653" y="4478729"/>
            <a:ext cx="7206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you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46583" y="4962820"/>
            <a:ext cx="9589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them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654649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Translate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 Dávám ho na trávník.</a:t>
            </a:r>
          </a:p>
          <a:p>
            <a:endParaRPr lang="cs-CZ" dirty="0" smtClean="0"/>
          </a:p>
          <a:p>
            <a:r>
              <a:rPr lang="cs-CZ" dirty="0" smtClean="0"/>
              <a:t>2 Chovám ji v kleci.</a:t>
            </a:r>
          </a:p>
          <a:p>
            <a:endParaRPr lang="cs-CZ" dirty="0"/>
          </a:p>
          <a:p>
            <a:r>
              <a:rPr lang="cs-CZ" dirty="0" smtClean="0"/>
              <a:t>3 Maminka mě bere do města do zverimexu.</a:t>
            </a:r>
          </a:p>
          <a:p>
            <a:endParaRPr lang="cs-CZ" dirty="0"/>
          </a:p>
          <a:p>
            <a:r>
              <a:rPr lang="cs-CZ" dirty="0" smtClean="0"/>
              <a:t>4 Krmím ho každý den.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76256" y="1725856"/>
            <a:ext cx="2250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put</a:t>
            </a:r>
            <a:r>
              <a:rPr lang="cs-CZ" dirty="0" smtClean="0"/>
              <a:t> </a:t>
            </a:r>
            <a:r>
              <a:rPr lang="cs-CZ" dirty="0" err="1" smtClean="0"/>
              <a:t>him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lawn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947765" y="2740278"/>
            <a:ext cx="20456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keep</a:t>
            </a:r>
            <a:r>
              <a:rPr lang="cs-CZ" dirty="0" smtClean="0"/>
              <a:t> her in a </a:t>
            </a:r>
            <a:r>
              <a:rPr lang="cs-CZ" dirty="0" err="1" smtClean="0"/>
              <a:t>cage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67396" y="4980592"/>
            <a:ext cx="36260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My </a:t>
            </a:r>
            <a:r>
              <a:rPr lang="cs-CZ" sz="1400" dirty="0" err="1" smtClean="0"/>
              <a:t>Mum</a:t>
            </a:r>
            <a:r>
              <a:rPr lang="cs-CZ" sz="1400" dirty="0" smtClean="0"/>
              <a:t> </a:t>
            </a:r>
            <a:r>
              <a:rPr lang="cs-CZ" sz="1400" dirty="0" err="1" smtClean="0"/>
              <a:t>takes</a:t>
            </a:r>
            <a:r>
              <a:rPr lang="cs-CZ" sz="1400" dirty="0" smtClean="0"/>
              <a:t> </a:t>
            </a:r>
            <a:r>
              <a:rPr lang="cs-CZ" sz="1400" dirty="0" err="1" smtClean="0"/>
              <a:t>me</a:t>
            </a:r>
            <a:r>
              <a:rPr lang="cs-CZ" sz="1400" dirty="0" smtClean="0"/>
              <a:t> to </a:t>
            </a:r>
            <a:r>
              <a:rPr lang="cs-CZ" sz="1400" dirty="0" err="1" smtClean="0"/>
              <a:t>the</a:t>
            </a:r>
            <a:r>
              <a:rPr lang="cs-CZ" sz="1400" dirty="0" smtClean="0"/>
              <a:t> </a:t>
            </a:r>
            <a:r>
              <a:rPr lang="cs-CZ" sz="1400" dirty="0" err="1" smtClean="0"/>
              <a:t>pet</a:t>
            </a:r>
            <a:r>
              <a:rPr lang="cs-CZ" sz="1400" dirty="0" smtClean="0"/>
              <a:t> </a:t>
            </a:r>
            <a:r>
              <a:rPr lang="cs-CZ" sz="1400" dirty="0" err="1" smtClean="0"/>
              <a:t>shop</a:t>
            </a:r>
            <a:r>
              <a:rPr lang="cs-CZ" sz="1400" dirty="0" smtClean="0"/>
              <a:t> in </a:t>
            </a:r>
            <a:r>
              <a:rPr lang="cs-CZ" sz="1400" dirty="0" err="1" smtClean="0"/>
              <a:t>the</a:t>
            </a:r>
            <a:r>
              <a:rPr lang="cs-CZ" sz="1400" dirty="0" smtClean="0"/>
              <a:t> </a:t>
            </a:r>
            <a:r>
              <a:rPr lang="cs-CZ" sz="1400" dirty="0" err="1" smtClean="0"/>
              <a:t>town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415738" y="5764614"/>
            <a:ext cx="2122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feed</a:t>
            </a:r>
            <a:r>
              <a:rPr lang="cs-CZ" dirty="0" smtClean="0"/>
              <a:t> </a:t>
            </a:r>
            <a:r>
              <a:rPr lang="cs-CZ" dirty="0" err="1" smtClean="0"/>
              <a:t>him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5819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r>
              <a:rPr lang="cs-CZ" dirty="0" smtClean="0"/>
              <a:t>5 My všichni milujeme naše mazlíčky, ale milují oni nás?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16016" y="2852936"/>
            <a:ext cx="40558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all</a:t>
            </a:r>
            <a:r>
              <a:rPr lang="cs-CZ" dirty="0" smtClean="0"/>
              <a:t> love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pets</a:t>
            </a:r>
            <a:r>
              <a:rPr lang="cs-CZ" dirty="0" smtClean="0"/>
              <a:t>, but do </a:t>
            </a:r>
            <a:r>
              <a:rPr lang="cs-CZ" dirty="0" err="1" smtClean="0"/>
              <a:t>they</a:t>
            </a:r>
            <a:r>
              <a:rPr lang="cs-CZ" dirty="0" smtClean="0"/>
              <a:t> love </a:t>
            </a:r>
            <a:r>
              <a:rPr lang="cs-CZ" dirty="0" err="1" smtClean="0"/>
              <a:t>us</a:t>
            </a:r>
            <a:r>
              <a:rPr lang="cs-CZ" dirty="0" smtClean="0"/>
              <a:t>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5175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552" y="487047"/>
            <a:ext cx="2022939" cy="2869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33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Obrázek:</a:t>
            </a:r>
          </a:p>
          <a:p>
            <a:pPr marL="0" indent="0">
              <a:buNone/>
            </a:pPr>
            <a:r>
              <a:rPr lang="cs-CZ" sz="1800" dirty="0"/>
              <a:t>Morče. </a:t>
            </a:r>
            <a:r>
              <a:rPr lang="cs-CZ" sz="1800" i="1" dirty="0"/>
              <a:t>Office.com</a:t>
            </a:r>
            <a:r>
              <a:rPr lang="cs-CZ" sz="1800" dirty="0"/>
              <a:t> [online]. </a:t>
            </a:r>
            <a:r>
              <a:rPr lang="cs-CZ" sz="1800" dirty="0" smtClean="0"/>
              <a:t>2011 </a:t>
            </a:r>
            <a:r>
              <a:rPr lang="cs-CZ" sz="1800" dirty="0"/>
              <a:t>[cit. </a:t>
            </a:r>
            <a:r>
              <a:rPr lang="cs-CZ" sz="1800" dirty="0" smtClean="0"/>
              <a:t>2011-12-08]. </a:t>
            </a:r>
            <a:r>
              <a:rPr lang="cs-CZ" sz="1800" dirty="0"/>
              <a:t>Dostupné z: http://office.microsoft.com/cs-cz/images/results.aspx?qu=mor%C4%8De&amp;ex=1&amp;ctt=1#ai:MP900427744| </a:t>
            </a:r>
          </a:p>
        </p:txBody>
      </p:sp>
    </p:spTree>
    <p:extLst>
      <p:ext uri="{BB962C8B-B14F-4D97-AF65-F5344CB8AC3E}">
        <p14:creationId xmlns:p14="http://schemas.microsoft.com/office/powerpoint/2010/main" val="3569641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514</Words>
  <Application>Microsoft Office PowerPoint</Application>
  <PresentationFormat>Předvádění na obrazovce (4:3)</PresentationFormat>
  <Paragraphs>78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Object pronouns</vt:lpstr>
      <vt:lpstr>Read the text, find the subject pronouns:</vt:lpstr>
      <vt:lpstr>Read the text again and find the possesive adjectives:</vt:lpstr>
      <vt:lpstr>Read the text again and find the object pronouns:</vt:lpstr>
      <vt:lpstr>Osobní zájmena – Přivlastňovací zájmena – Osobní zájmena ve 4. pádě</vt:lpstr>
      <vt:lpstr>Subject pronouns – Object pronouns</vt:lpstr>
      <vt:lpstr>Translate:</vt:lpstr>
      <vt:lpstr>Prezentace aplikace PowerPoint</vt:lpstr>
      <vt:lpstr>Prezentace aplikace PowerPoint</vt:lpstr>
      <vt:lpstr>Citace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Object pronouns</dc:title>
  <dc:creator>Hanka-mamka</dc:creator>
  <cp:lastModifiedBy>KLETECKOVAH</cp:lastModifiedBy>
  <cp:revision>21</cp:revision>
  <dcterms:created xsi:type="dcterms:W3CDTF">2011-12-07T20:55:46Z</dcterms:created>
  <dcterms:modified xsi:type="dcterms:W3CDTF">2012-02-29T16:40:26Z</dcterms:modified>
</cp:coreProperties>
</file>