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812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969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380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301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357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435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729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074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934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593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163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15.12.2011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926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VY_32_INOVACE_07_Vl_GERMÁNI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9970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GERMÁNI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řišli na naše území před 2 000 lety a vytlačili KELTY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byli to obávaní BOJOVNÍCI a VÁLEČNÍCI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eměli tak vyspělou kulturu jako Keltové, ale uměli obdělávat půdu i v mén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úrodných oblastech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ili v malých osadách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yráběli dobré a velice ceněné</a:t>
            </a:r>
          </a:p>
          <a:p>
            <a:pPr indent="0" algn="just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NÁŘADÍ</a:t>
            </a:r>
          </a:p>
          <a:p>
            <a:pPr indent="0" algn="just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ZBRANĚ</a:t>
            </a:r>
          </a:p>
          <a:p>
            <a:pPr indent="0" algn="just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ŠPERKY</a:t>
            </a:r>
          </a:p>
          <a:p>
            <a:pPr indent="0" algn="just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SKLENĚNÉ POHÁRY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useli čelit náporu SLOVANŮ, kteří je vystřídali na našem území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6290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GERMÁNSKÁ MYTOLOGIE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Germánské kmeny hovořily vzájemně srozumitelnými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dialekty, sdílely stejnou mytologii a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uvědomovali společnou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identitu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MYTOLOGIE je věda zabývající se studiem mýtů = vyprávěním příběhů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estarší dílo je severská EDDA</a:t>
            </a:r>
          </a:p>
          <a:p>
            <a:pPr indent="0" algn="just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obsáhlá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sbírka mytologických a hrdinských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písní</a:t>
            </a:r>
          </a:p>
          <a:p>
            <a:pPr indent="0" algn="just">
              <a:buNone/>
            </a:pP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ryvek:</a:t>
            </a:r>
          </a:p>
          <a:p>
            <a:pPr indent="0">
              <a:buNone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„Slavný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syn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Země	Země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tone v moři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saní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dštící		tmí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se slunce,</a:t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přichází se bít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		z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nebe se tratí</a:t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bojovník bez hany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.	třpytné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hvězdy,</a:t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Muži v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děsu		plameny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šlehají,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domovy opouštějí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	páry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se valí,</a:t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v hněvu když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udeří	žár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ohně stoupá</a:t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ochránce </a:t>
            </a:r>
            <a:r>
              <a:rPr lang="cs-CZ" sz="2200" b="1" dirty="0" err="1">
                <a:latin typeface="Times New Roman" pitchFamily="18" charset="0"/>
                <a:cs typeface="Times New Roman" pitchFamily="18" charset="0"/>
              </a:rPr>
              <a:t>Midgardu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.	k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samému nebi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.“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447" y="3284984"/>
            <a:ext cx="238125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547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2736"/>
            <a:ext cx="2373297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90777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RUNOVÝ KÁMEN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91038"/>
            <a:ext cx="1714500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7744" y="5739955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AMULET VE TVARU THÓROVA KLADIVA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999" y="260648"/>
            <a:ext cx="4608512" cy="3100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22178" y="3573016"/>
            <a:ext cx="52120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SLUNEČNÍ VŮZ Z TRUNDHOLMU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 považován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za jednu z nejstarších památek spjatých s raným germánským náboženským kultem</a:t>
            </a:r>
          </a:p>
        </p:txBody>
      </p:sp>
    </p:spTree>
    <p:extLst>
      <p:ext uri="{BB962C8B-B14F-4D97-AF65-F5344CB8AC3E}">
        <p14:creationId xmlns:p14="http://schemas.microsoft.com/office/powerpoint/2010/main" val="3639384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174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120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VLASTIVĚDA vypracovala: Mgr. Kateřina SÁLOVÁ ZŠ a MŠ MALÝ ÚJEZD VY_32_INOVACE_07_Vl_GERMÁNI</vt:lpstr>
      <vt:lpstr>GERMÁNI</vt:lpstr>
      <vt:lpstr>GERMÁNSKÁ MYTOLOGIE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VY_32_INOVACE_07_Vl_GERMÁNI</dc:title>
  <dc:creator>uživatel</dc:creator>
  <cp:lastModifiedBy>uživatel</cp:lastModifiedBy>
  <cp:revision>11</cp:revision>
  <dcterms:created xsi:type="dcterms:W3CDTF">2011-12-07T18:40:22Z</dcterms:created>
  <dcterms:modified xsi:type="dcterms:W3CDTF">2011-12-15T08:17:48Z</dcterms:modified>
</cp:coreProperties>
</file>