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NÁZEV:VY_32_INOVACE_3.2.4 2 </a:t>
          </a:r>
          <a:r>
            <a:rPr lang="cs-CZ" sz="2000" smtClean="0"/>
            <a:t>K 20 </a:t>
          </a:r>
          <a:r>
            <a:rPr lang="cs-CZ" sz="2000" dirty="0" smtClean="0"/>
            <a:t>– Past </a:t>
          </a:r>
          <a:r>
            <a:rPr lang="cs-CZ" sz="2000" dirty="0" err="1" smtClean="0"/>
            <a:t>simple</a:t>
          </a:r>
          <a:r>
            <a:rPr lang="cs-CZ" sz="2000" dirty="0" smtClean="0"/>
            <a:t> 7. tř.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Mgr. Hana Kletečková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Anglický jazyk 5., 6., 7., 8. třída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302" custLinFactNeighborY="-2241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69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06E5954-FD47-4E6F-A338-428EA7230BF3}" type="presOf" srcId="{4C35D32F-0EAB-4CD7-82EE-45574DC2A586}" destId="{8BEBB6EC-1DAA-4CAC-8A25-BC0FCBD5DBD5}" srcOrd="0" destOrd="0" presId="urn:microsoft.com/office/officeart/2005/8/layout/target3"/>
    <dgm:cxn modelId="{0AF2A4B0-6296-4C6B-B37C-C33FE1CC7069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B3DDDCB-29A0-469D-B9D3-6C16EF210C29}" type="presOf" srcId="{D1D4F407-5343-4D3F-B5B9-D407B03CAEB4}" destId="{D005CE8C-CC26-4C3E-AC11-E15060ECD759}" srcOrd="0" destOrd="0" presId="urn:microsoft.com/office/officeart/2005/8/layout/target3"/>
    <dgm:cxn modelId="{4295FF6B-64CF-412E-94A8-F76F39E26735}" type="presOf" srcId="{D1B46980-6531-4606-95E6-44980827E919}" destId="{2BE915AB-18AA-4053-B92C-3BFC9ED204BB}" srcOrd="1" destOrd="0" presId="urn:microsoft.com/office/officeart/2005/8/layout/target3"/>
    <dgm:cxn modelId="{46B6FD30-F097-4901-82F6-BBCF697BAF19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E0CA281-3E29-4B78-9C9D-2F6A80557078}" type="presOf" srcId="{D8197B8C-B260-4A16-BDF4-0947B075E274}" destId="{25B08C86-7E15-44DC-BE7F-FFB55DD49D12}" srcOrd="0" destOrd="0" presId="urn:microsoft.com/office/officeart/2005/8/layout/target3"/>
    <dgm:cxn modelId="{A5908420-2A2F-4655-932B-9D8004EBCAA5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23708C2-B4EC-434B-9EFE-5D71ECD6081F}" type="presOf" srcId="{D1D4F407-5343-4D3F-B5B9-D407B03CAEB4}" destId="{AED2198E-93D5-4001-81B4-73124B309672}" srcOrd="1" destOrd="0" presId="urn:microsoft.com/office/officeart/2005/8/layout/target3"/>
    <dgm:cxn modelId="{87D4CE26-FB2C-4A03-8AA3-46FAF4040197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0DE4A19-183B-426E-BD54-13DB07DA45EB}" type="presOf" srcId="{4C35D32F-0EAB-4CD7-82EE-45574DC2A586}" destId="{890E4F0B-2866-4A3F-A3C7-2A14B1797930}" srcOrd="1" destOrd="0" presId="urn:microsoft.com/office/officeart/2005/8/layout/target3"/>
    <dgm:cxn modelId="{B16A743E-630B-4C24-986A-18EEB74172F0}" type="presOf" srcId="{B651F6E3-6281-48DB-9319-2AEAFDAE7572}" destId="{6BB5E863-4638-4E1D-BFDE-399D028AC4ED}" srcOrd="1" destOrd="0" presId="urn:microsoft.com/office/officeart/2005/8/layout/target3"/>
    <dgm:cxn modelId="{13286197-8221-45A1-90EA-16CE106C49D2}" type="presParOf" srcId="{333A1088-737F-45CB-B68E-254E46348037}" destId="{F5ABB229-8D3B-4694-996A-96F23CF14429}" srcOrd="0" destOrd="0" presId="urn:microsoft.com/office/officeart/2005/8/layout/target3"/>
    <dgm:cxn modelId="{7E9F01A3-4B7A-4DF5-8E51-E2BF4AEB1566}" type="presParOf" srcId="{333A1088-737F-45CB-B68E-254E46348037}" destId="{F41139FD-01EE-4571-8B17-4FB00FC51163}" srcOrd="1" destOrd="0" presId="urn:microsoft.com/office/officeart/2005/8/layout/target3"/>
    <dgm:cxn modelId="{E02704C7-5C2C-44D6-957F-31B8585BC819}" type="presParOf" srcId="{333A1088-737F-45CB-B68E-254E46348037}" destId="{D005CE8C-CC26-4C3E-AC11-E15060ECD759}" srcOrd="2" destOrd="0" presId="urn:microsoft.com/office/officeart/2005/8/layout/target3"/>
    <dgm:cxn modelId="{653793ED-8E9A-4F82-B12D-DDDCFF668A67}" type="presParOf" srcId="{333A1088-737F-45CB-B68E-254E46348037}" destId="{2C702D82-9B77-49B7-9568-BB8EB47C3372}" srcOrd="3" destOrd="0" presId="urn:microsoft.com/office/officeart/2005/8/layout/target3"/>
    <dgm:cxn modelId="{9925A140-173E-4C26-979A-04FC2689549B}" type="presParOf" srcId="{333A1088-737F-45CB-B68E-254E46348037}" destId="{A52A0455-90FF-4808-ABD0-F02540D31D5A}" srcOrd="4" destOrd="0" presId="urn:microsoft.com/office/officeart/2005/8/layout/target3"/>
    <dgm:cxn modelId="{188D60E7-6A47-44D3-B15A-971013FA2D43}" type="presParOf" srcId="{333A1088-737F-45CB-B68E-254E46348037}" destId="{6140AFEC-043D-4C43-A2F9-D0F5331DF3A3}" srcOrd="5" destOrd="0" presId="urn:microsoft.com/office/officeart/2005/8/layout/target3"/>
    <dgm:cxn modelId="{F5596FC1-1CCF-45F4-8B30-D718B9D18214}" type="presParOf" srcId="{333A1088-737F-45CB-B68E-254E46348037}" destId="{9358AC05-5D7D-4327-9F80-1AD486AEA664}" srcOrd="6" destOrd="0" presId="urn:microsoft.com/office/officeart/2005/8/layout/target3"/>
    <dgm:cxn modelId="{2C1B7659-2DBC-41D1-823B-E50687E779FD}" type="presParOf" srcId="{333A1088-737F-45CB-B68E-254E46348037}" destId="{313FC574-E1CD-4FB4-B054-0B805CE0447D}" srcOrd="7" destOrd="0" presId="urn:microsoft.com/office/officeart/2005/8/layout/target3"/>
    <dgm:cxn modelId="{9A507748-2CF9-4CF5-8541-83FFBC1DF1C4}" type="presParOf" srcId="{333A1088-737F-45CB-B68E-254E46348037}" destId="{619D679B-A015-4ECF-8348-D1034C574F40}" srcOrd="8" destOrd="0" presId="urn:microsoft.com/office/officeart/2005/8/layout/target3"/>
    <dgm:cxn modelId="{6611DF66-2D9F-4B5C-B672-4494AC0D60E8}" type="presParOf" srcId="{333A1088-737F-45CB-B68E-254E46348037}" destId="{322283A8-4A27-4CDA-BAE3-F381106A9174}" srcOrd="9" destOrd="0" presId="urn:microsoft.com/office/officeart/2005/8/layout/target3"/>
    <dgm:cxn modelId="{C01F2A36-6DF2-4D60-9252-AE06E1CB3BF2}" type="presParOf" srcId="{333A1088-737F-45CB-B68E-254E46348037}" destId="{FFC9F71D-1B4F-4AD9-A4A6-86ADEFC8AF5C}" srcOrd="10" destOrd="0" presId="urn:microsoft.com/office/officeart/2005/8/layout/target3"/>
    <dgm:cxn modelId="{F72C3316-92ED-429C-86D7-91C38EFE6B46}" type="presParOf" srcId="{333A1088-737F-45CB-B68E-254E46348037}" destId="{25B08C86-7E15-44DC-BE7F-FFB55DD49D12}" srcOrd="11" destOrd="0" presId="urn:microsoft.com/office/officeart/2005/8/layout/target3"/>
    <dgm:cxn modelId="{2F380047-B85E-499F-8DBF-CC9609DD77EC}" type="presParOf" srcId="{333A1088-737F-45CB-B68E-254E46348037}" destId="{76644BE8-9D7C-4C09-B250-3D10AF48CBB7}" srcOrd="12" destOrd="0" presId="urn:microsoft.com/office/officeart/2005/8/layout/target3"/>
    <dgm:cxn modelId="{98622435-DD6E-4069-B0E4-520F03BB831F}" type="presParOf" srcId="{333A1088-737F-45CB-B68E-254E46348037}" destId="{EE85B701-7295-41C0-BA7A-34D3756A2AE6}" srcOrd="13" destOrd="0" presId="urn:microsoft.com/office/officeart/2005/8/layout/target3"/>
    <dgm:cxn modelId="{25A69A1B-9FFE-4E49-ACB0-0D2B12494213}" type="presParOf" srcId="{333A1088-737F-45CB-B68E-254E46348037}" destId="{8BEBB6EC-1DAA-4CAC-8A25-BC0FCBD5DBD5}" srcOrd="14" destOrd="0" presId="urn:microsoft.com/office/officeart/2005/8/layout/target3"/>
    <dgm:cxn modelId="{965D0809-03D6-463A-8DAA-9558A6A78045}" type="presParOf" srcId="{333A1088-737F-45CB-B68E-254E46348037}" destId="{AED2198E-93D5-4001-81B4-73124B309672}" srcOrd="15" destOrd="0" presId="urn:microsoft.com/office/officeart/2005/8/layout/target3"/>
    <dgm:cxn modelId="{2EAA7719-9435-4AAE-8FF9-F1F49CB2DEC1}" type="presParOf" srcId="{333A1088-737F-45CB-B68E-254E46348037}" destId="{2BE915AB-18AA-4053-B92C-3BFC9ED204BB}" srcOrd="16" destOrd="0" presId="urn:microsoft.com/office/officeart/2005/8/layout/target3"/>
    <dgm:cxn modelId="{BCCA3FD8-8F1D-4BE9-8E81-A4B974143B91}" type="presParOf" srcId="{333A1088-737F-45CB-B68E-254E46348037}" destId="{6BB5E863-4638-4E1D-BFDE-399D028AC4ED}" srcOrd="17" destOrd="0" presId="urn:microsoft.com/office/officeart/2005/8/layout/target3"/>
    <dgm:cxn modelId="{7B2DF329-CF56-44F0-A7A6-CF650258267E}" type="presParOf" srcId="{333A1088-737F-45CB-B68E-254E46348037}" destId="{5A5FFA88-C948-4069-8E93-59FA12366E83}" srcOrd="18" destOrd="0" presId="urn:microsoft.com/office/officeart/2005/8/layout/target3"/>
    <dgm:cxn modelId="{267092B5-0F0A-43B1-9800-912643EFFE4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1431" y="362529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Mgr. Hana Kletečková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NÁZEV:VY_32_INOVACE_3.2.4 2 </a:t>
          </a:r>
          <a:r>
            <a:rPr lang="cs-CZ" sz="2000" kern="1200" smtClean="0"/>
            <a:t>K 20 </a:t>
          </a:r>
          <a:r>
            <a:rPr lang="cs-CZ" sz="2000" kern="1200" dirty="0" smtClean="0"/>
            <a:t>– Past </a:t>
          </a:r>
          <a:r>
            <a:rPr lang="cs-CZ" sz="2000" kern="1200" dirty="0" err="1" smtClean="0"/>
            <a:t>simple</a:t>
          </a:r>
          <a:r>
            <a:rPr lang="cs-CZ" sz="2000" kern="1200" dirty="0" smtClean="0"/>
            <a:t> 7. tř.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Anglický jazyk 5., 6., 7., 8. třída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FF5E-A36D-4625-BA50-CD6664ECB839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167A3-C90D-410A-8711-ACAC8D8D99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63459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FF5E-A36D-4625-BA50-CD6664ECB839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167A3-C90D-410A-8711-ACAC8D8D99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070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FF5E-A36D-4625-BA50-CD6664ECB839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167A3-C90D-410A-8711-ACAC8D8D99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23187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FF5E-A36D-4625-BA50-CD6664ECB839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167A3-C90D-410A-8711-ACAC8D8D99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3544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FF5E-A36D-4625-BA50-CD6664ECB839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167A3-C90D-410A-8711-ACAC8D8D99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2009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FF5E-A36D-4625-BA50-CD6664ECB839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167A3-C90D-410A-8711-ACAC8D8D99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40258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FF5E-A36D-4625-BA50-CD6664ECB839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167A3-C90D-410A-8711-ACAC8D8D99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6816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FF5E-A36D-4625-BA50-CD6664ECB839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167A3-C90D-410A-8711-ACAC8D8D99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9882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FF5E-A36D-4625-BA50-CD6664ECB839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167A3-C90D-410A-8711-ACAC8D8D99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6259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FF5E-A36D-4625-BA50-CD6664ECB839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167A3-C90D-410A-8711-ACAC8D8D99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770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6FF5E-A36D-4625-BA50-CD6664ECB839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167A3-C90D-410A-8711-ACAC8D8D99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54974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46FF5E-A36D-4625-BA50-CD6664ECB839}" type="datetimeFigureOut">
              <a:rPr lang="cs-CZ" smtClean="0"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2167A3-C90D-410A-8711-ACAC8D8D99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2257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67090547"/>
              </p:ext>
            </p:extLst>
          </p:nvPr>
        </p:nvGraphicFramePr>
        <p:xfrm>
          <a:off x="539552" y="906235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4365104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3151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Tato prezentace je určena pro 7. třídu.</a:t>
            </a:r>
          </a:p>
          <a:p>
            <a:pPr marL="0" indent="0">
              <a:buNone/>
            </a:pPr>
            <a:r>
              <a:rPr lang="cs-CZ" dirty="0" smtClean="0"/>
              <a:t>Je výkladová. Vysvětlenou látku si žáci ihned procvičí na překladu tří vět, které se dávají i do záporu, do otázky s kladnou i zápornou krátkou odpovědí. Lze psát na tabuli i do sešitů, správné odpovědi se zobrazí.</a:t>
            </a:r>
          </a:p>
          <a:p>
            <a:pPr marL="0" indent="0">
              <a:buNone/>
            </a:pPr>
            <a:r>
              <a:rPr lang="cs-CZ" dirty="0" smtClean="0"/>
              <a:t>Pak následuje překlad z češtiny do angličtiny, správné odpovědi se zobrazí.</a:t>
            </a:r>
          </a:p>
          <a:p>
            <a:pPr marL="0" indent="0">
              <a:buNone/>
            </a:pPr>
            <a:r>
              <a:rPr lang="cs-CZ" dirty="0" smtClean="0"/>
              <a:t>Poté následuje doplňovací cvičení – doplňuje se správný tvar slovesa v závorce. Správné řešení se zobrazí.</a:t>
            </a:r>
          </a:p>
          <a:p>
            <a:pPr marL="0" indent="0">
              <a:buNone/>
            </a:pPr>
            <a:r>
              <a:rPr lang="cs-CZ" dirty="0" smtClean="0"/>
              <a:t>Další krok spočívá v tvoření otázek k odpovědím. Správné řešení se vždy zobrazí.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3210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Past </a:t>
            </a:r>
            <a:r>
              <a:rPr lang="cs-CZ" dirty="0" err="1" smtClean="0"/>
              <a:t>simple</a:t>
            </a:r>
            <a:r>
              <a:rPr lang="cs-CZ" dirty="0" smtClean="0"/>
              <a:t> tense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Hana Kletečková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7900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Minulý čas prostý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výrazy ve větě: </a:t>
            </a:r>
            <a:r>
              <a:rPr lang="cs-CZ" dirty="0" err="1" smtClean="0"/>
              <a:t>yesterday</a:t>
            </a:r>
            <a:r>
              <a:rPr lang="cs-CZ" dirty="0" smtClean="0"/>
              <a:t>, ago, in 1992</a:t>
            </a:r>
          </a:p>
          <a:p>
            <a:r>
              <a:rPr lang="cs-CZ" dirty="0" smtClean="0"/>
              <a:t>vyjadřuje děje a stavy, které </a:t>
            </a:r>
            <a:r>
              <a:rPr lang="cs-CZ" u="sng" dirty="0" smtClean="0"/>
              <a:t>proběhly </a:t>
            </a:r>
            <a:r>
              <a:rPr lang="cs-CZ" dirty="0" smtClean="0"/>
              <a:t>v minulosti, nyní jsou skončeny</a:t>
            </a:r>
          </a:p>
          <a:p>
            <a:r>
              <a:rPr lang="cs-CZ" dirty="0" smtClean="0"/>
              <a:t>He </a:t>
            </a:r>
            <a:r>
              <a:rPr lang="cs-CZ" dirty="0" err="1" smtClean="0"/>
              <a:t>di</a:t>
            </a:r>
            <a:r>
              <a:rPr lang="cs-CZ" b="1" dirty="0" err="1" smtClean="0"/>
              <a:t>ed</a:t>
            </a:r>
            <a:r>
              <a:rPr lang="cs-CZ" b="1" dirty="0" smtClean="0"/>
              <a:t> </a:t>
            </a:r>
            <a:r>
              <a:rPr lang="cs-CZ" dirty="0" smtClean="0"/>
              <a:t>in 2000. I </a:t>
            </a:r>
            <a:r>
              <a:rPr lang="cs-CZ" b="1" dirty="0" err="1" smtClean="0"/>
              <a:t>went</a:t>
            </a:r>
            <a:r>
              <a:rPr lang="cs-CZ" dirty="0" smtClean="0"/>
              <a:t> to Prague </a:t>
            </a:r>
            <a:r>
              <a:rPr lang="cs-CZ" dirty="0" err="1" smtClean="0"/>
              <a:t>yesterday</a:t>
            </a:r>
            <a:r>
              <a:rPr lang="cs-CZ" dirty="0" smtClean="0"/>
              <a:t>.</a:t>
            </a:r>
          </a:p>
          <a:p>
            <a:r>
              <a:rPr lang="cs-CZ" dirty="0" smtClean="0"/>
              <a:t>Otázka: </a:t>
            </a:r>
            <a:r>
              <a:rPr lang="cs-CZ" b="1" dirty="0" err="1" smtClean="0"/>
              <a:t>did</a:t>
            </a:r>
            <a:r>
              <a:rPr lang="cs-CZ" b="1" dirty="0" smtClean="0"/>
              <a:t> </a:t>
            </a:r>
            <a:r>
              <a:rPr lang="cs-CZ" dirty="0" smtClean="0"/>
              <a:t>(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go to Prague </a:t>
            </a:r>
            <a:r>
              <a:rPr lang="cs-CZ" dirty="0" err="1" smtClean="0"/>
              <a:t>yesterday</a:t>
            </a:r>
            <a:r>
              <a:rPr lang="cs-CZ" dirty="0" smtClean="0"/>
              <a:t>?)</a:t>
            </a:r>
          </a:p>
          <a:p>
            <a:r>
              <a:rPr lang="cs-CZ" dirty="0" smtClean="0"/>
              <a:t>Zápor: </a:t>
            </a:r>
            <a:r>
              <a:rPr lang="cs-CZ" b="1" dirty="0" err="1" smtClean="0"/>
              <a:t>didn´t</a:t>
            </a:r>
            <a:r>
              <a:rPr lang="cs-CZ" dirty="0" smtClean="0"/>
              <a:t> (He </a:t>
            </a:r>
            <a:r>
              <a:rPr lang="cs-CZ" dirty="0" err="1" smtClean="0"/>
              <a:t>didn´t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in 2000.)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6126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err="1" smtClean="0"/>
              <a:t>Translate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sentence and </a:t>
            </a:r>
            <a:r>
              <a:rPr lang="cs-CZ" sz="3200" dirty="0" err="1" smtClean="0"/>
              <a:t>write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same</a:t>
            </a:r>
            <a:r>
              <a:rPr lang="cs-CZ" sz="3200" dirty="0" smtClean="0"/>
              <a:t> sentence negative and make </a:t>
            </a:r>
            <a:r>
              <a:rPr lang="cs-CZ" sz="3200" dirty="0" err="1" smtClean="0"/>
              <a:t>the</a:t>
            </a:r>
            <a:r>
              <a:rPr lang="cs-CZ" sz="3200" dirty="0" smtClean="0"/>
              <a:t>  </a:t>
            </a:r>
            <a:r>
              <a:rPr lang="cs-CZ" sz="3200" dirty="0" err="1" smtClean="0"/>
              <a:t>question</a:t>
            </a:r>
            <a:r>
              <a:rPr lang="cs-CZ" sz="3200" dirty="0" smtClean="0"/>
              <a:t>, </a:t>
            </a:r>
            <a:r>
              <a:rPr lang="cs-CZ" sz="3200" dirty="0" err="1" smtClean="0"/>
              <a:t>then</a:t>
            </a:r>
            <a:r>
              <a:rPr lang="cs-CZ" sz="3200" dirty="0" smtClean="0"/>
              <a:t> </a:t>
            </a:r>
            <a:r>
              <a:rPr lang="cs-CZ" sz="3200" dirty="0" err="1" smtClean="0"/>
              <a:t>write</a:t>
            </a:r>
            <a:r>
              <a:rPr lang="cs-CZ" sz="3200" dirty="0" smtClean="0"/>
              <a:t> </a:t>
            </a:r>
            <a:r>
              <a:rPr lang="cs-CZ" sz="3200" dirty="0" err="1" smtClean="0"/>
              <a:t>short</a:t>
            </a:r>
            <a:r>
              <a:rPr lang="cs-CZ" sz="3200" dirty="0" smtClean="0"/>
              <a:t> </a:t>
            </a:r>
            <a:r>
              <a:rPr lang="cs-CZ" sz="3200" dirty="0" err="1" smtClean="0"/>
              <a:t>answers</a:t>
            </a:r>
            <a:r>
              <a:rPr lang="cs-CZ" sz="3200" dirty="0" smtClean="0"/>
              <a:t> (</a:t>
            </a:r>
            <a:r>
              <a:rPr lang="cs-CZ" sz="3200" dirty="0" err="1" smtClean="0"/>
              <a:t>yes</a:t>
            </a:r>
            <a:r>
              <a:rPr lang="cs-CZ" sz="3200" dirty="0" smtClean="0"/>
              <a:t>, no)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Minulý rok zůstal v Británii rok.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__________________________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__________________________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__________________________     _______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__________________________     _______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__________________________     _______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__________________________     _______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96155" y="2708920"/>
            <a:ext cx="66247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Last </a:t>
            </a:r>
            <a:r>
              <a:rPr lang="cs-CZ" sz="3200" dirty="0" err="1" smtClean="0"/>
              <a:t>year</a:t>
            </a:r>
            <a:r>
              <a:rPr lang="cs-CZ" sz="3200" dirty="0" smtClean="0"/>
              <a:t> he </a:t>
            </a:r>
            <a:r>
              <a:rPr lang="cs-CZ" sz="3200" dirty="0" err="1" smtClean="0"/>
              <a:t>stayed</a:t>
            </a:r>
            <a:r>
              <a:rPr lang="cs-CZ" sz="3200" dirty="0" smtClean="0"/>
              <a:t> in </a:t>
            </a:r>
            <a:r>
              <a:rPr lang="cs-CZ" sz="3200" dirty="0" err="1" smtClean="0"/>
              <a:t>Britain</a:t>
            </a:r>
            <a:r>
              <a:rPr lang="cs-CZ" sz="3200" dirty="0" smtClean="0"/>
              <a:t> </a:t>
            </a:r>
            <a:r>
              <a:rPr lang="cs-CZ" sz="3200" dirty="0" err="1" smtClean="0"/>
              <a:t>for</a:t>
            </a:r>
            <a:r>
              <a:rPr lang="cs-CZ" sz="3200" dirty="0" smtClean="0"/>
              <a:t> a </a:t>
            </a:r>
            <a:r>
              <a:rPr lang="cs-CZ" sz="3200" dirty="0" err="1" smtClean="0"/>
              <a:t>year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76495" y="3978099"/>
            <a:ext cx="64583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Last </a:t>
            </a:r>
            <a:r>
              <a:rPr lang="cs-CZ" sz="2800" dirty="0" err="1" smtClean="0"/>
              <a:t>year</a:t>
            </a:r>
            <a:r>
              <a:rPr lang="cs-CZ" sz="2800" dirty="0" smtClean="0"/>
              <a:t> he </a:t>
            </a:r>
            <a:r>
              <a:rPr lang="cs-CZ" sz="2800" dirty="0" err="1" smtClean="0"/>
              <a:t>didn´t</a:t>
            </a:r>
            <a:r>
              <a:rPr lang="cs-CZ" sz="2800" dirty="0" smtClean="0"/>
              <a:t> </a:t>
            </a:r>
            <a:r>
              <a:rPr lang="cs-CZ" sz="2800" dirty="0" err="1" smtClean="0"/>
              <a:t>stay</a:t>
            </a:r>
            <a:r>
              <a:rPr lang="cs-CZ" sz="2800" dirty="0" smtClean="0"/>
              <a:t> in </a:t>
            </a:r>
            <a:r>
              <a:rPr lang="cs-CZ" sz="2800" dirty="0" err="1" smtClean="0"/>
              <a:t>Britain</a:t>
            </a:r>
            <a:r>
              <a:rPr lang="cs-CZ" sz="2800" dirty="0" smtClean="0"/>
              <a:t> </a:t>
            </a:r>
            <a:r>
              <a:rPr lang="cs-CZ" sz="2800" dirty="0" err="1" smtClean="0"/>
              <a:t>for</a:t>
            </a:r>
            <a:r>
              <a:rPr lang="cs-CZ" sz="2800" dirty="0" smtClean="0"/>
              <a:t> a </a:t>
            </a:r>
            <a:r>
              <a:rPr lang="cs-CZ" sz="2800" dirty="0" err="1" smtClean="0"/>
              <a:t>year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36667" y="5157192"/>
            <a:ext cx="61193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Did</a:t>
            </a:r>
            <a:r>
              <a:rPr lang="cs-CZ" sz="2800" dirty="0" smtClean="0"/>
              <a:t> he </a:t>
            </a:r>
            <a:r>
              <a:rPr lang="cs-CZ" sz="2800" dirty="0" err="1" smtClean="0"/>
              <a:t>stay</a:t>
            </a:r>
            <a:r>
              <a:rPr lang="cs-CZ" sz="2800" dirty="0" smtClean="0"/>
              <a:t> in </a:t>
            </a:r>
            <a:r>
              <a:rPr lang="cs-CZ" sz="2800" dirty="0" err="1" smtClean="0"/>
              <a:t>Britain</a:t>
            </a:r>
            <a:r>
              <a:rPr lang="cs-CZ" sz="2800" dirty="0" smtClean="0"/>
              <a:t> </a:t>
            </a:r>
            <a:r>
              <a:rPr lang="cs-CZ" sz="2800" dirty="0" err="1" smtClean="0"/>
              <a:t>for</a:t>
            </a:r>
            <a:r>
              <a:rPr lang="cs-CZ" sz="2800" dirty="0" smtClean="0"/>
              <a:t> a </a:t>
            </a:r>
            <a:r>
              <a:rPr lang="cs-CZ" sz="2800" dirty="0" err="1" smtClean="0"/>
              <a:t>year</a:t>
            </a:r>
            <a:r>
              <a:rPr lang="cs-CZ" sz="2800" dirty="0" smtClean="0"/>
              <a:t> last </a:t>
            </a:r>
            <a:r>
              <a:rPr lang="cs-CZ" sz="2800" dirty="0" err="1" smtClean="0"/>
              <a:t>year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67423" y="5980638"/>
            <a:ext cx="18244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Yes</a:t>
            </a:r>
            <a:r>
              <a:rPr lang="cs-CZ" sz="2800" dirty="0" smtClean="0"/>
              <a:t>, he </a:t>
            </a:r>
            <a:r>
              <a:rPr lang="cs-CZ" sz="2800" dirty="0" err="1" smtClean="0"/>
              <a:t>did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06896" y="5885895"/>
            <a:ext cx="21851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No, he </a:t>
            </a:r>
            <a:r>
              <a:rPr lang="cs-CZ" sz="2800" dirty="0" err="1" smtClean="0"/>
              <a:t>didn´t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67219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2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2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2) Pak se začaly věci lepšit.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___________________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___________________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___________________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___________________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___________________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___________________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31333" y="2812286"/>
            <a:ext cx="49693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Then</a:t>
            </a:r>
            <a:r>
              <a:rPr lang="cs-CZ" sz="2800" dirty="0" smtClean="0"/>
              <a:t> </a:t>
            </a:r>
            <a:r>
              <a:rPr lang="cs-CZ" sz="2800" dirty="0" err="1" smtClean="0"/>
              <a:t>things</a:t>
            </a:r>
            <a:r>
              <a:rPr lang="cs-CZ" sz="2800" dirty="0" smtClean="0"/>
              <a:t> </a:t>
            </a:r>
            <a:r>
              <a:rPr lang="cs-CZ" sz="2800" dirty="0" err="1" smtClean="0"/>
              <a:t>started</a:t>
            </a:r>
            <a:r>
              <a:rPr lang="cs-CZ" sz="2800" dirty="0" smtClean="0"/>
              <a:t> to </a:t>
            </a:r>
            <a:r>
              <a:rPr lang="cs-CZ" sz="2800" dirty="0" err="1" smtClean="0"/>
              <a:t>get</a:t>
            </a:r>
            <a:r>
              <a:rPr lang="cs-CZ" sz="2800" dirty="0" smtClean="0"/>
              <a:t> </a:t>
            </a:r>
            <a:r>
              <a:rPr lang="cs-CZ" sz="2800" dirty="0" err="1" smtClean="0"/>
              <a:t>better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38558" y="3933056"/>
            <a:ext cx="5561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Then</a:t>
            </a:r>
            <a:r>
              <a:rPr lang="cs-CZ" sz="2800" dirty="0" smtClean="0"/>
              <a:t> </a:t>
            </a:r>
            <a:r>
              <a:rPr lang="cs-CZ" sz="2800" dirty="0" err="1" smtClean="0"/>
              <a:t>things</a:t>
            </a:r>
            <a:r>
              <a:rPr lang="cs-CZ" sz="2800" dirty="0" smtClean="0"/>
              <a:t> </a:t>
            </a:r>
            <a:r>
              <a:rPr lang="cs-CZ" sz="2800" dirty="0" err="1" smtClean="0"/>
              <a:t>didn´t</a:t>
            </a:r>
            <a:r>
              <a:rPr lang="cs-CZ" sz="2800" dirty="0" smtClean="0"/>
              <a:t> start to </a:t>
            </a:r>
            <a:r>
              <a:rPr lang="cs-CZ" sz="2800" dirty="0" err="1" smtClean="0"/>
              <a:t>get</a:t>
            </a:r>
            <a:r>
              <a:rPr lang="cs-CZ" sz="2800" dirty="0" smtClean="0"/>
              <a:t> </a:t>
            </a:r>
            <a:r>
              <a:rPr lang="cs-CZ" sz="2800" dirty="0" err="1" smtClean="0"/>
              <a:t>better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2858" y="5182458"/>
            <a:ext cx="52369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Did</a:t>
            </a:r>
            <a:r>
              <a:rPr lang="cs-CZ" sz="2800" dirty="0" smtClean="0"/>
              <a:t> </a:t>
            </a:r>
            <a:r>
              <a:rPr lang="cs-CZ" sz="2800" dirty="0" err="1" smtClean="0"/>
              <a:t>things</a:t>
            </a:r>
            <a:r>
              <a:rPr lang="cs-CZ" sz="2800" dirty="0" smtClean="0"/>
              <a:t> start to </a:t>
            </a:r>
            <a:r>
              <a:rPr lang="cs-CZ" sz="2800" dirty="0" err="1" smtClean="0"/>
              <a:t>get</a:t>
            </a:r>
            <a:r>
              <a:rPr lang="cs-CZ" sz="2800" dirty="0" smtClean="0"/>
              <a:t> </a:t>
            </a:r>
            <a:r>
              <a:rPr lang="cs-CZ" sz="2800" dirty="0" err="1" smtClean="0"/>
              <a:t>better</a:t>
            </a:r>
            <a:r>
              <a:rPr lang="cs-CZ" sz="2800" dirty="0" smtClean="0"/>
              <a:t> </a:t>
            </a:r>
            <a:r>
              <a:rPr lang="cs-CZ" sz="2800" dirty="0" err="1" smtClean="0"/>
              <a:t>then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31474" y="5908630"/>
            <a:ext cx="21042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Yes</a:t>
            </a:r>
            <a:r>
              <a:rPr lang="cs-CZ" sz="2800" dirty="0" smtClean="0"/>
              <a:t>, </a:t>
            </a:r>
            <a:r>
              <a:rPr lang="cs-CZ" sz="2800" dirty="0" err="1" smtClean="0"/>
              <a:t>they</a:t>
            </a:r>
            <a:r>
              <a:rPr lang="cs-CZ" sz="2800" dirty="0" smtClean="0"/>
              <a:t> </a:t>
            </a:r>
            <a:r>
              <a:rPr lang="cs-CZ" sz="2800" dirty="0" err="1" smtClean="0"/>
              <a:t>did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76966" y="5985574"/>
            <a:ext cx="24649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No, </a:t>
            </a:r>
            <a:r>
              <a:rPr lang="cs-CZ" sz="2800" dirty="0" err="1" smtClean="0"/>
              <a:t>they</a:t>
            </a:r>
            <a:r>
              <a:rPr lang="cs-CZ" sz="2800" dirty="0" smtClean="0"/>
              <a:t> </a:t>
            </a:r>
            <a:r>
              <a:rPr lang="cs-CZ" sz="2800" dirty="0" err="1" smtClean="0"/>
              <a:t>didn´t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23604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3) Oni chodili na hodně večírků.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_____________________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_____________________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_____________________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_____________________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_____________________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_____________________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5" y="2780928"/>
            <a:ext cx="42664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They</a:t>
            </a:r>
            <a:r>
              <a:rPr lang="cs-CZ" sz="2800" dirty="0" smtClean="0"/>
              <a:t> </a:t>
            </a:r>
            <a:r>
              <a:rPr lang="cs-CZ" sz="2800" dirty="0" err="1" smtClean="0"/>
              <a:t>went</a:t>
            </a:r>
            <a:r>
              <a:rPr lang="cs-CZ" sz="2800" dirty="0" smtClean="0"/>
              <a:t> to </a:t>
            </a:r>
            <a:r>
              <a:rPr lang="cs-CZ" sz="2800" dirty="0" err="1" smtClean="0"/>
              <a:t>lots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parties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1780" y="3965771"/>
            <a:ext cx="48395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They</a:t>
            </a:r>
            <a:r>
              <a:rPr lang="cs-CZ" sz="2800" dirty="0" smtClean="0"/>
              <a:t> </a:t>
            </a:r>
            <a:r>
              <a:rPr lang="cs-CZ" sz="2800" dirty="0" err="1" smtClean="0"/>
              <a:t>didn´t</a:t>
            </a:r>
            <a:r>
              <a:rPr lang="cs-CZ" sz="2800" dirty="0" smtClean="0"/>
              <a:t> go to </a:t>
            </a:r>
            <a:r>
              <a:rPr lang="cs-CZ" sz="2800" dirty="0" err="1" smtClean="0"/>
              <a:t>lots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parties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44145" y="5188550"/>
            <a:ext cx="44788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Did</a:t>
            </a:r>
            <a:r>
              <a:rPr lang="cs-CZ" sz="2800" dirty="0" smtClean="0"/>
              <a:t> </a:t>
            </a:r>
            <a:r>
              <a:rPr lang="cs-CZ" sz="2800" dirty="0" err="1" smtClean="0"/>
              <a:t>they</a:t>
            </a:r>
            <a:r>
              <a:rPr lang="cs-CZ" sz="2800" dirty="0" smtClean="0"/>
              <a:t> go to </a:t>
            </a:r>
            <a:r>
              <a:rPr lang="cs-CZ" sz="2800" dirty="0" err="1" smtClean="0"/>
              <a:t>lots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parties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95458" y="6021288"/>
            <a:ext cx="21042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Yes</a:t>
            </a:r>
            <a:r>
              <a:rPr lang="cs-CZ" sz="2800" dirty="0" smtClean="0"/>
              <a:t>, </a:t>
            </a:r>
            <a:r>
              <a:rPr lang="cs-CZ" sz="2800" dirty="0" err="1" smtClean="0"/>
              <a:t>they</a:t>
            </a:r>
            <a:r>
              <a:rPr lang="cs-CZ" sz="2800" dirty="0" smtClean="0"/>
              <a:t> </a:t>
            </a:r>
            <a:r>
              <a:rPr lang="cs-CZ" sz="2800" dirty="0" err="1" smtClean="0"/>
              <a:t>did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31485" y="6035191"/>
            <a:ext cx="24649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No, </a:t>
            </a:r>
            <a:r>
              <a:rPr lang="cs-CZ" sz="2800" dirty="0" err="1" smtClean="0"/>
              <a:t>they</a:t>
            </a:r>
            <a:r>
              <a:rPr lang="cs-CZ" sz="2800" dirty="0" smtClean="0"/>
              <a:t> </a:t>
            </a:r>
            <a:r>
              <a:rPr lang="cs-CZ" sz="2800" dirty="0" err="1" smtClean="0"/>
              <a:t>didn´t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83941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Translate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 smtClean="0"/>
              <a:t>Narodila se v Británii.</a:t>
            </a:r>
          </a:p>
          <a:p>
            <a:pPr marL="0" indent="0">
              <a:buNone/>
            </a:pPr>
            <a:r>
              <a:rPr lang="cs-CZ" sz="2800" dirty="0" smtClean="0"/>
              <a:t>_________________</a:t>
            </a:r>
          </a:p>
          <a:p>
            <a:pPr marL="0" indent="0">
              <a:buNone/>
            </a:pPr>
            <a:r>
              <a:rPr lang="cs-CZ" sz="2800" dirty="0" smtClean="0"/>
              <a:t>Vyrostla v České republice.</a:t>
            </a:r>
          </a:p>
          <a:p>
            <a:pPr marL="0" indent="0">
              <a:buNone/>
            </a:pPr>
            <a:r>
              <a:rPr lang="cs-CZ" sz="2800" dirty="0" smtClean="0"/>
              <a:t>_______________</a:t>
            </a:r>
          </a:p>
          <a:p>
            <a:pPr marL="0" indent="0">
              <a:buNone/>
            </a:pPr>
            <a:r>
              <a:rPr lang="cs-CZ" sz="2800" dirty="0" smtClean="0"/>
              <a:t>Přestěhovala se do Řecka, když jí bylo 16.</a:t>
            </a:r>
          </a:p>
          <a:p>
            <a:pPr marL="0" indent="0">
              <a:buNone/>
            </a:pPr>
            <a:r>
              <a:rPr lang="cs-CZ" sz="2800" dirty="0" smtClean="0"/>
              <a:t>_________________________________</a:t>
            </a:r>
          </a:p>
          <a:p>
            <a:pPr marL="0" indent="0">
              <a:buNone/>
            </a:pPr>
            <a:r>
              <a:rPr lang="cs-CZ" sz="2800" dirty="0" smtClean="0"/>
              <a:t>Vdala se v Mexiku.</a:t>
            </a:r>
          </a:p>
          <a:p>
            <a:pPr marL="0" indent="0">
              <a:buNone/>
            </a:pPr>
            <a:r>
              <a:rPr lang="cs-CZ" sz="2800" dirty="0" smtClean="0"/>
              <a:t>_____________________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9518" y="2060848"/>
            <a:ext cx="2397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born</a:t>
            </a:r>
            <a:r>
              <a:rPr lang="cs-CZ" dirty="0" smtClean="0"/>
              <a:t> in </a:t>
            </a:r>
            <a:r>
              <a:rPr lang="cs-CZ" dirty="0" err="1" smtClean="0"/>
              <a:t>Britain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87546" y="3212976"/>
            <a:ext cx="3407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grew</a:t>
            </a:r>
            <a:r>
              <a:rPr lang="cs-CZ" dirty="0" smtClean="0"/>
              <a:t> up in </a:t>
            </a:r>
            <a:r>
              <a:rPr lang="cs-CZ" dirty="0" err="1" smtClean="0"/>
              <a:t>the</a:t>
            </a:r>
            <a:r>
              <a:rPr lang="cs-CZ" dirty="0" smtClean="0"/>
              <a:t> Czech </a:t>
            </a:r>
            <a:r>
              <a:rPr lang="cs-CZ" dirty="0" err="1" smtClean="0"/>
              <a:t>republic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4008" y="4725144"/>
            <a:ext cx="39646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moved</a:t>
            </a:r>
            <a:r>
              <a:rPr lang="cs-CZ" dirty="0" smtClean="0"/>
              <a:t> to </a:t>
            </a:r>
            <a:r>
              <a:rPr lang="cs-CZ" dirty="0" err="1" smtClean="0"/>
              <a:t>Greece</a:t>
            </a:r>
            <a:r>
              <a:rPr lang="cs-CZ" dirty="0" smtClean="0"/>
              <a:t> </a:t>
            </a: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16.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11759" y="5908424"/>
            <a:ext cx="2702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</a:t>
            </a:r>
            <a:r>
              <a:rPr lang="cs-CZ" dirty="0" err="1" smtClean="0"/>
              <a:t>married</a:t>
            </a:r>
            <a:r>
              <a:rPr lang="cs-CZ" dirty="0" smtClean="0"/>
              <a:t> in </a:t>
            </a:r>
            <a:r>
              <a:rPr lang="cs-CZ" dirty="0" err="1" smtClean="0"/>
              <a:t>Mexico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3360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Zemřela v Paříži.</a:t>
            </a:r>
          </a:p>
          <a:p>
            <a:pPr marL="0" indent="0">
              <a:buNone/>
            </a:pPr>
            <a:r>
              <a:rPr lang="cs-CZ" dirty="0" smtClean="0"/>
              <a:t>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2348880"/>
            <a:ext cx="17779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died</a:t>
            </a:r>
            <a:r>
              <a:rPr lang="cs-CZ" dirty="0" smtClean="0"/>
              <a:t> in Paris.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980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Complete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sentences</a:t>
            </a:r>
            <a:r>
              <a:rPr lang="cs-CZ" sz="3200" dirty="0" smtClean="0"/>
              <a:t> </a:t>
            </a:r>
            <a:r>
              <a:rPr lang="cs-CZ" sz="3200" dirty="0" err="1" smtClean="0"/>
              <a:t>with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verb in </a:t>
            </a:r>
            <a:r>
              <a:rPr lang="cs-CZ" sz="3200" dirty="0" err="1" smtClean="0"/>
              <a:t>the</a:t>
            </a:r>
            <a:r>
              <a:rPr lang="cs-CZ" sz="3200" dirty="0" smtClean="0"/>
              <a:t> past </a:t>
            </a:r>
            <a:r>
              <a:rPr lang="cs-CZ" sz="3200" dirty="0" err="1" smtClean="0"/>
              <a:t>simple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780928"/>
            <a:ext cx="8291264" cy="2044824"/>
          </a:xfrm>
        </p:spPr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He ________in a big hotel. (</a:t>
            </a:r>
            <a:r>
              <a:rPr lang="cs-CZ" dirty="0" err="1" smtClean="0"/>
              <a:t>stay</a:t>
            </a:r>
            <a:r>
              <a:rPr lang="cs-CZ" dirty="0" smtClean="0"/>
              <a:t>)</a:t>
            </a:r>
          </a:p>
          <a:p>
            <a:pPr marL="514350" indent="-514350">
              <a:buAutoNum type="arabicParenR" startAt="2"/>
            </a:pPr>
            <a:r>
              <a:rPr lang="cs-CZ" dirty="0" smtClean="0"/>
              <a:t>He ________to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beach</a:t>
            </a:r>
            <a:r>
              <a:rPr lang="cs-CZ" dirty="0" smtClean="0"/>
              <a:t> </a:t>
            </a:r>
            <a:r>
              <a:rPr lang="cs-CZ" dirty="0" err="1" smtClean="0"/>
              <a:t>every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. (go)</a:t>
            </a:r>
          </a:p>
          <a:p>
            <a:pPr marL="514350" indent="-514350">
              <a:buAutoNum type="arabicParenR" startAt="2"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weather</a:t>
            </a:r>
            <a:r>
              <a:rPr lang="cs-CZ" dirty="0" smtClean="0"/>
              <a:t> __________ </a:t>
            </a:r>
            <a:r>
              <a:rPr lang="cs-CZ" dirty="0" err="1" smtClean="0"/>
              <a:t>bad</a:t>
            </a:r>
            <a:r>
              <a:rPr lang="cs-CZ" dirty="0" smtClean="0"/>
              <a:t>. (not </a:t>
            </a:r>
            <a:r>
              <a:rPr lang="cs-CZ" dirty="0" err="1" smtClean="0"/>
              <a:t>be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88572" y="2204864"/>
            <a:ext cx="790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stayed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04419" y="3246393"/>
            <a:ext cx="6597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went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99991" y="4725144"/>
            <a:ext cx="8136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/>
              <a:t>w</a:t>
            </a:r>
            <a:r>
              <a:rPr lang="cs-CZ" dirty="0" err="1" smtClean="0"/>
              <a:t>asn´t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0176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Write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question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__________________?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I </a:t>
            </a:r>
            <a:r>
              <a:rPr lang="cs-CZ" dirty="0" err="1" smtClean="0"/>
              <a:t>learned</a:t>
            </a:r>
            <a:r>
              <a:rPr lang="cs-CZ" dirty="0" smtClean="0"/>
              <a:t> </a:t>
            </a:r>
            <a:r>
              <a:rPr lang="cs-CZ" dirty="0" err="1" smtClean="0"/>
              <a:t>climbing</a:t>
            </a:r>
            <a:r>
              <a:rPr lang="cs-CZ" dirty="0" smtClean="0"/>
              <a:t>.</a:t>
            </a:r>
          </a:p>
          <a:p>
            <a:pPr marL="514350" indent="-514350">
              <a:buAutoNum type="arabicParenR" startAt="2"/>
            </a:pPr>
            <a:r>
              <a:rPr lang="cs-CZ" dirty="0" smtClean="0"/>
              <a:t>__________________?</a:t>
            </a:r>
          </a:p>
          <a:p>
            <a:pPr marL="0" indent="0">
              <a:buNone/>
            </a:pPr>
            <a:r>
              <a:rPr lang="cs-CZ" dirty="0" smtClean="0"/>
              <a:t>     To a place in </a:t>
            </a:r>
            <a:r>
              <a:rPr lang="cs-CZ" dirty="0" err="1" smtClean="0"/>
              <a:t>Britain</a:t>
            </a:r>
            <a:r>
              <a:rPr lang="cs-CZ" dirty="0" smtClean="0"/>
              <a:t>.</a:t>
            </a:r>
          </a:p>
          <a:p>
            <a:pPr marL="514350" indent="-514350">
              <a:buAutoNum type="arabicParenR" startAt="3"/>
            </a:pPr>
            <a:r>
              <a:rPr lang="cs-CZ" dirty="0" smtClean="0"/>
              <a:t>__________________?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didn´t</a:t>
            </a:r>
            <a:r>
              <a:rPr lang="cs-CZ" dirty="0" smtClean="0"/>
              <a:t> </a:t>
            </a:r>
            <a:r>
              <a:rPr lang="cs-CZ" dirty="0" err="1" smtClean="0"/>
              <a:t>cost</a:t>
            </a:r>
            <a:r>
              <a:rPr lang="cs-CZ" dirty="0" smtClean="0"/>
              <a:t> much </a:t>
            </a:r>
            <a:r>
              <a:rPr lang="cs-CZ" dirty="0" err="1" smtClean="0"/>
              <a:t>twenty</a:t>
            </a:r>
            <a:r>
              <a:rPr lang="cs-CZ" dirty="0" smtClean="0"/>
              <a:t> </a:t>
            </a:r>
            <a:r>
              <a:rPr lang="cs-CZ" dirty="0" err="1" smtClean="0"/>
              <a:t>pounds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64088" y="1628800"/>
            <a:ext cx="20858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learn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08104" y="2884294"/>
            <a:ext cx="23911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learn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23373" y="4056213"/>
            <a:ext cx="22679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How</a:t>
            </a:r>
            <a:r>
              <a:rPr lang="cs-CZ" dirty="0" smtClean="0"/>
              <a:t> much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cost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0697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Citace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Text:</a:t>
            </a:r>
          </a:p>
          <a:p>
            <a:pPr marL="0" indent="0">
              <a:buNone/>
            </a:pPr>
            <a:r>
              <a:rPr lang="cs-CZ" sz="1800" dirty="0"/>
              <a:t>v</a:t>
            </a:r>
            <a:r>
              <a:rPr lang="cs-CZ" sz="1800" dirty="0" smtClean="0"/>
              <a:t>lastní zdroje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29705671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563</Words>
  <Application>Microsoft Office PowerPoint</Application>
  <PresentationFormat>Předvádění na obrazovce (4:3)</PresentationFormat>
  <Paragraphs>94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Past simple tense</vt:lpstr>
      <vt:lpstr>Minulý čas prostý</vt:lpstr>
      <vt:lpstr>Translate the sentence and write the same sentence negative and make the  question, then write short answers (yes, no)</vt:lpstr>
      <vt:lpstr>Prezentace aplikace PowerPoint</vt:lpstr>
      <vt:lpstr>Prezentace aplikace PowerPoint</vt:lpstr>
      <vt:lpstr>Translate</vt:lpstr>
      <vt:lpstr>Prezentace aplikace PowerPoint</vt:lpstr>
      <vt:lpstr>Complete the sentences with the verb in the past simple</vt:lpstr>
      <vt:lpstr>Write the question</vt:lpstr>
      <vt:lpstr>Citace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Past simple tense</dc:title>
  <dc:creator>Hanka-mamka</dc:creator>
  <cp:lastModifiedBy>KLETECKOVAH</cp:lastModifiedBy>
  <cp:revision>17</cp:revision>
  <dcterms:created xsi:type="dcterms:W3CDTF">2012-01-05T22:33:24Z</dcterms:created>
  <dcterms:modified xsi:type="dcterms:W3CDTF">2012-02-24T20:07:53Z</dcterms:modified>
</cp:coreProperties>
</file>