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 2 K 05 Přivlastňovací zájmena – 5. tř.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Anglický jazyk 5., 6., 7., 8. 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ScaleX="96140" custLinFactNeighborX="-302" custLinFactNeighborY="-224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9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826AF2D-B067-46BB-8AB7-A445C0B5CBBC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06FF1ED-3808-41ED-A723-E5241A51BF60}" type="presOf" srcId="{B651F6E3-6281-48DB-9319-2AEAFDAE7572}" destId="{6BB5E863-4638-4E1D-BFDE-399D028AC4ED}" srcOrd="1" destOrd="0" presId="urn:microsoft.com/office/officeart/2005/8/layout/target3"/>
    <dgm:cxn modelId="{C6D825FD-DA18-402A-8EF9-E050129D0816}" type="presOf" srcId="{B651F6E3-6281-48DB-9319-2AEAFDAE7572}" destId="{619D679B-A015-4ECF-8348-D1034C574F40}" srcOrd="0" destOrd="0" presId="urn:microsoft.com/office/officeart/2005/8/layout/target3"/>
    <dgm:cxn modelId="{487A4D23-570E-40F2-8308-56C56F6B5211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687CE50-FD5D-47B4-88A1-DF6AB060FEDD}" type="presOf" srcId="{D1B46980-6531-4606-95E6-44980827E919}" destId="{6140AFEC-043D-4C43-A2F9-D0F5331DF3A3}" srcOrd="0" destOrd="0" presId="urn:microsoft.com/office/officeart/2005/8/layout/target3"/>
    <dgm:cxn modelId="{B3082DA9-76D4-4F78-A957-252E259A46F5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80787D6-D7D8-4E6A-816F-3A00DA77CFA5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1B41B3B-1239-4B65-890D-A76D6B1D231D}" type="presOf" srcId="{4C35D32F-0EAB-4CD7-82EE-45574DC2A586}" destId="{8BEBB6EC-1DAA-4CAC-8A25-BC0FCBD5DBD5}" srcOrd="0" destOrd="0" presId="urn:microsoft.com/office/officeart/2005/8/layout/target3"/>
    <dgm:cxn modelId="{5D9A93CD-20B1-4DD1-8EC3-03239FA42A5F}" type="presOf" srcId="{D1D4F407-5343-4D3F-B5B9-D407B03CAEB4}" destId="{D005CE8C-CC26-4C3E-AC11-E15060ECD759}" srcOrd="0" destOrd="0" presId="urn:microsoft.com/office/officeart/2005/8/layout/target3"/>
    <dgm:cxn modelId="{6F8153BC-0C26-4269-92FD-F2F2AB1ED0B2}" type="presOf" srcId="{757F3AB3-0718-4624-B441-E567A8F0AB56}" destId="{333A1088-737F-45CB-B68E-254E46348037}" srcOrd="0" destOrd="0" presId="urn:microsoft.com/office/officeart/2005/8/layout/target3"/>
    <dgm:cxn modelId="{7EF66768-EF2F-4C77-AAD0-8C33F96B107B}" type="presOf" srcId="{D8197B8C-B260-4A16-BDF4-0947B075E274}" destId="{25B08C86-7E15-44DC-BE7F-FFB55DD49D12}" srcOrd="0" destOrd="0" presId="urn:microsoft.com/office/officeart/2005/8/layout/target3"/>
    <dgm:cxn modelId="{27C9A547-B36B-43BE-9B7B-89A82D8078DE}" type="presParOf" srcId="{333A1088-737F-45CB-B68E-254E46348037}" destId="{F5ABB229-8D3B-4694-996A-96F23CF14429}" srcOrd="0" destOrd="0" presId="urn:microsoft.com/office/officeart/2005/8/layout/target3"/>
    <dgm:cxn modelId="{EB03EE27-5BEA-4DD3-B9D9-70A057292B7F}" type="presParOf" srcId="{333A1088-737F-45CB-B68E-254E46348037}" destId="{F41139FD-01EE-4571-8B17-4FB00FC51163}" srcOrd="1" destOrd="0" presId="urn:microsoft.com/office/officeart/2005/8/layout/target3"/>
    <dgm:cxn modelId="{17E8E882-17AD-4F4A-BB98-09F145936F01}" type="presParOf" srcId="{333A1088-737F-45CB-B68E-254E46348037}" destId="{D005CE8C-CC26-4C3E-AC11-E15060ECD759}" srcOrd="2" destOrd="0" presId="urn:microsoft.com/office/officeart/2005/8/layout/target3"/>
    <dgm:cxn modelId="{194AE46C-B6DC-4176-9AFC-6CECE5EFF2CD}" type="presParOf" srcId="{333A1088-737F-45CB-B68E-254E46348037}" destId="{2C702D82-9B77-49B7-9568-BB8EB47C3372}" srcOrd="3" destOrd="0" presId="urn:microsoft.com/office/officeart/2005/8/layout/target3"/>
    <dgm:cxn modelId="{58D2EAC4-E054-4AD6-85EF-8EE74F9E6D99}" type="presParOf" srcId="{333A1088-737F-45CB-B68E-254E46348037}" destId="{A52A0455-90FF-4808-ABD0-F02540D31D5A}" srcOrd="4" destOrd="0" presId="urn:microsoft.com/office/officeart/2005/8/layout/target3"/>
    <dgm:cxn modelId="{C24BDC57-7EB4-4AF5-9C53-A75A95B5A9DD}" type="presParOf" srcId="{333A1088-737F-45CB-B68E-254E46348037}" destId="{6140AFEC-043D-4C43-A2F9-D0F5331DF3A3}" srcOrd="5" destOrd="0" presId="urn:microsoft.com/office/officeart/2005/8/layout/target3"/>
    <dgm:cxn modelId="{9E30C8C7-1511-4A59-AED0-DDF894D528FC}" type="presParOf" srcId="{333A1088-737F-45CB-B68E-254E46348037}" destId="{9358AC05-5D7D-4327-9F80-1AD486AEA664}" srcOrd="6" destOrd="0" presId="urn:microsoft.com/office/officeart/2005/8/layout/target3"/>
    <dgm:cxn modelId="{4E1F6F92-58FA-4EBB-8B2B-F64D2BA526C7}" type="presParOf" srcId="{333A1088-737F-45CB-B68E-254E46348037}" destId="{313FC574-E1CD-4FB4-B054-0B805CE0447D}" srcOrd="7" destOrd="0" presId="urn:microsoft.com/office/officeart/2005/8/layout/target3"/>
    <dgm:cxn modelId="{75313C75-3D53-4815-BF00-A5A2B3696BDF}" type="presParOf" srcId="{333A1088-737F-45CB-B68E-254E46348037}" destId="{619D679B-A015-4ECF-8348-D1034C574F40}" srcOrd="8" destOrd="0" presId="urn:microsoft.com/office/officeart/2005/8/layout/target3"/>
    <dgm:cxn modelId="{CE70C5A1-C401-46FB-8919-DD6014C10C75}" type="presParOf" srcId="{333A1088-737F-45CB-B68E-254E46348037}" destId="{322283A8-4A27-4CDA-BAE3-F381106A9174}" srcOrd="9" destOrd="0" presId="urn:microsoft.com/office/officeart/2005/8/layout/target3"/>
    <dgm:cxn modelId="{7B436E33-129A-4357-A8DC-48EA23CA37E1}" type="presParOf" srcId="{333A1088-737F-45CB-B68E-254E46348037}" destId="{FFC9F71D-1B4F-4AD9-A4A6-86ADEFC8AF5C}" srcOrd="10" destOrd="0" presId="urn:microsoft.com/office/officeart/2005/8/layout/target3"/>
    <dgm:cxn modelId="{8031EBC2-C4FB-4A58-9F24-6A790B39C47F}" type="presParOf" srcId="{333A1088-737F-45CB-B68E-254E46348037}" destId="{25B08C86-7E15-44DC-BE7F-FFB55DD49D12}" srcOrd="11" destOrd="0" presId="urn:microsoft.com/office/officeart/2005/8/layout/target3"/>
    <dgm:cxn modelId="{DFBDA18F-3A34-431A-B646-FA66243C4016}" type="presParOf" srcId="{333A1088-737F-45CB-B68E-254E46348037}" destId="{76644BE8-9D7C-4C09-B250-3D10AF48CBB7}" srcOrd="12" destOrd="0" presId="urn:microsoft.com/office/officeart/2005/8/layout/target3"/>
    <dgm:cxn modelId="{B9B387BB-04F2-4679-A123-7D57DC79C339}" type="presParOf" srcId="{333A1088-737F-45CB-B68E-254E46348037}" destId="{EE85B701-7295-41C0-BA7A-34D3756A2AE6}" srcOrd="13" destOrd="0" presId="urn:microsoft.com/office/officeart/2005/8/layout/target3"/>
    <dgm:cxn modelId="{9249D5DD-E23D-4ABC-A388-10B5212F7A1F}" type="presParOf" srcId="{333A1088-737F-45CB-B68E-254E46348037}" destId="{8BEBB6EC-1DAA-4CAC-8A25-BC0FCBD5DBD5}" srcOrd="14" destOrd="0" presId="urn:microsoft.com/office/officeart/2005/8/layout/target3"/>
    <dgm:cxn modelId="{3988F98B-DBBF-4D8D-B6F8-CE4E2A58B83C}" type="presParOf" srcId="{333A1088-737F-45CB-B68E-254E46348037}" destId="{AED2198E-93D5-4001-81B4-73124B309672}" srcOrd="15" destOrd="0" presId="urn:microsoft.com/office/officeart/2005/8/layout/target3"/>
    <dgm:cxn modelId="{D8B88456-11A5-4AAD-A170-863EEE4B7613}" type="presParOf" srcId="{333A1088-737F-45CB-B68E-254E46348037}" destId="{2BE915AB-18AA-4053-B92C-3BFC9ED204BB}" srcOrd="16" destOrd="0" presId="urn:microsoft.com/office/officeart/2005/8/layout/target3"/>
    <dgm:cxn modelId="{41EB31E4-757C-46F5-80C1-030092071F5B}" type="presParOf" srcId="{333A1088-737F-45CB-B68E-254E46348037}" destId="{6BB5E863-4638-4E1D-BFDE-399D028AC4ED}" srcOrd="17" destOrd="0" presId="urn:microsoft.com/office/officeart/2005/8/layout/target3"/>
    <dgm:cxn modelId="{AF4D9A62-F51E-404A-A765-5A38C9B12626}" type="presParOf" srcId="{333A1088-737F-45CB-B68E-254E46348037}" destId="{5A5FFA88-C948-4069-8E93-59FA12366E83}" srcOrd="18" destOrd="0" presId="urn:microsoft.com/office/officeart/2005/8/layout/target3"/>
    <dgm:cxn modelId="{675C5C8C-3A58-495C-90B5-23C748A7AA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1431" y="323684"/>
          <a:ext cx="193500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Hana Kletečková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 2 K 05 Přivlastňovací zájmena – 5. tř.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Anglický jazyk 5., 6., 7., 8. třída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3866-480C-439C-83F0-23BDAEE7D66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7474F-DE07-49D5-BA91-1457E057EB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2567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3866-480C-439C-83F0-23BDAEE7D66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7474F-DE07-49D5-BA91-1457E057EB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0944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3866-480C-439C-83F0-23BDAEE7D66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7474F-DE07-49D5-BA91-1457E057EB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315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3866-480C-439C-83F0-23BDAEE7D66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7474F-DE07-49D5-BA91-1457E057EB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1347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3866-480C-439C-83F0-23BDAEE7D66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7474F-DE07-49D5-BA91-1457E057EB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31616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3866-480C-439C-83F0-23BDAEE7D66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7474F-DE07-49D5-BA91-1457E057EB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2647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3866-480C-439C-83F0-23BDAEE7D66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7474F-DE07-49D5-BA91-1457E057EB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7501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3866-480C-439C-83F0-23BDAEE7D66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7474F-DE07-49D5-BA91-1457E057EB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7826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3866-480C-439C-83F0-23BDAEE7D66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7474F-DE07-49D5-BA91-1457E057EB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8030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3866-480C-439C-83F0-23BDAEE7D66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7474F-DE07-49D5-BA91-1457E057EB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17638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3866-480C-439C-83F0-23BDAEE7D66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7474F-DE07-49D5-BA91-1457E057EB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7304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813866-480C-439C-83F0-23BDAEE7D66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B7474F-DE07-49D5-BA91-1457E057EB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6169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3162548581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436510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55768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Prezentace je určena pro 5. třídu.</a:t>
            </a:r>
          </a:p>
          <a:p>
            <a:pPr marL="0" indent="0">
              <a:buNone/>
            </a:pPr>
            <a:r>
              <a:rPr lang="cs-CZ" dirty="0" smtClean="0"/>
              <a:t>Slouží jako výkladová nebo upevňovací na téma přivlastňovací zájmena.</a:t>
            </a:r>
          </a:p>
          <a:p>
            <a:pPr marL="0" indent="0">
              <a:buNone/>
            </a:pPr>
            <a:r>
              <a:rPr lang="cs-CZ" dirty="0" smtClean="0"/>
              <a:t>Nejprve žáci spojují správné tvary přivlastňovacích zájmen s osobními. Správné odpovědi se zobrazí. Pak následuje překlad výrazů, které obsahují přivlastňovací zájmena a nepravidelná množná čísla podstatných jmen, z češtiny do angličtiny.</a:t>
            </a:r>
          </a:p>
          <a:p>
            <a:pPr marL="0" indent="0">
              <a:buNone/>
            </a:pPr>
            <a:r>
              <a:rPr lang="cs-CZ" dirty="0" smtClean="0"/>
              <a:t>Další cvičení je doplňovací – podle obrázků. Správná odpověď se vždy zobrazí.</a:t>
            </a:r>
          </a:p>
          <a:p>
            <a:pPr marL="0" indent="0">
              <a:buNone/>
            </a:pPr>
            <a:r>
              <a:rPr lang="cs-CZ" dirty="0" smtClean="0"/>
              <a:t>Nakonec následuje překlad vět z češtiny do angličtiny, lze psát na tabuli i do sešitu. Může následovat samokontrola, neboť správné odpovědi se zobrazí.</a:t>
            </a:r>
          </a:p>
        </p:txBody>
      </p:sp>
    </p:spTree>
    <p:extLst>
      <p:ext uri="{BB962C8B-B14F-4D97-AF65-F5344CB8AC3E}">
        <p14:creationId xmlns:p14="http://schemas.microsoft.com/office/powerpoint/2010/main" xmlns="" val="1127808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Přivlastňovací zájmena</a:t>
            </a:r>
            <a:br>
              <a:rPr lang="cs-CZ" dirty="0" smtClean="0"/>
            </a:br>
            <a:r>
              <a:rPr lang="cs-CZ" dirty="0" err="1"/>
              <a:t>P</a:t>
            </a:r>
            <a:r>
              <a:rPr lang="cs-CZ" dirty="0" err="1" smtClean="0"/>
              <a:t>ossessive</a:t>
            </a:r>
            <a:r>
              <a:rPr lang="cs-CZ" dirty="0" smtClean="0"/>
              <a:t> </a:t>
            </a:r>
            <a:r>
              <a:rPr lang="cs-CZ" dirty="0" err="1" smtClean="0"/>
              <a:t>pronouns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5303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Make </a:t>
            </a:r>
            <a:r>
              <a:rPr lang="cs-CZ" sz="3200" dirty="0" err="1" smtClean="0"/>
              <a:t>pairs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he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5349848" y="3140968"/>
            <a:ext cx="6916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12360" y="2276872"/>
            <a:ext cx="9412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your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4869160"/>
            <a:ext cx="6559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his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64288" y="4293096"/>
            <a:ext cx="7473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her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28184" y="1556792"/>
            <a:ext cx="5774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its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3968" y="3573016"/>
            <a:ext cx="7601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our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84168" y="5085184"/>
            <a:ext cx="9412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your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05586" y="3140968"/>
            <a:ext cx="9797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their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302990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0 L -0.45677 -0.23102 " pathEditMode="relative" rAng="0" ptsTypes="AA">
                                      <p:cBhvr>
                                        <p:cTn id="6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47" y="-11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87763E-6 L -0.68924 -0.0215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462" y="-10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05737E-6 L -0.35069 -0.31529 " pathEditMode="relative" rAng="0" ptsTypes="AA">
                                      <p:cBhvr>
                                        <p:cTn id="14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535" y="-157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59172E-6 L -0.6 -0.15799 " pathEditMode="relative" rAng="0" ptsTypes="AA">
                                      <p:cBhvr>
                                        <p:cTn id="18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00" y="-79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2563E-6 L -0.5276 0.30442 " pathEditMode="relative" rAng="0" ptsTypes="AA">
                                      <p:cBhvr>
                                        <p:cTn id="22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152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74971E-6 L -0.31719 0.09368 " pathEditMode="relative" rAng="0" ptsTypes="AA">
                                      <p:cBhvr>
                                        <p:cTn id="26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68" y="46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69188E-6 L -0.49253 -0.03192 " pathEditMode="relative" rAng="0" ptsTypes="AA">
                                      <p:cBhvr>
                                        <p:cTn id="30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35" y="-15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4.44444E-6 L -0.57343 0.31436 " pathEditMode="relative" rAng="0" ptsTypes="AA">
                                      <p:cBhvr>
                                        <p:cTn id="34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681" y="15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m</a:t>
            </a:r>
            <a:r>
              <a:rPr lang="cs-CZ" dirty="0" smtClean="0"/>
              <a:t>oje chodidla</a:t>
            </a:r>
          </a:p>
          <a:p>
            <a:r>
              <a:rPr lang="cs-CZ" dirty="0"/>
              <a:t>j</a:t>
            </a:r>
            <a:r>
              <a:rPr lang="cs-CZ" dirty="0" smtClean="0"/>
              <a:t>eho myši</a:t>
            </a:r>
          </a:p>
          <a:p>
            <a:r>
              <a:rPr lang="cs-CZ" dirty="0"/>
              <a:t>j</a:t>
            </a:r>
            <a:r>
              <a:rPr lang="cs-CZ" dirty="0" smtClean="0"/>
              <a:t>ejí zuby</a:t>
            </a:r>
          </a:p>
          <a:p>
            <a:r>
              <a:rPr lang="cs-CZ" dirty="0"/>
              <a:t>n</a:t>
            </a:r>
            <a:r>
              <a:rPr lang="cs-CZ" dirty="0" smtClean="0"/>
              <a:t>aše sklenice</a:t>
            </a:r>
          </a:p>
          <a:p>
            <a:r>
              <a:rPr lang="cs-CZ" dirty="0"/>
              <a:t>v</a:t>
            </a:r>
            <a:r>
              <a:rPr lang="cs-CZ" dirty="0" smtClean="0"/>
              <a:t>aše ženy</a:t>
            </a:r>
          </a:p>
          <a:p>
            <a:r>
              <a:rPr lang="cs-CZ" dirty="0"/>
              <a:t>j</a:t>
            </a:r>
            <a:r>
              <a:rPr lang="cs-CZ" dirty="0" smtClean="0"/>
              <a:t>ejich muži</a:t>
            </a:r>
          </a:p>
          <a:p>
            <a:r>
              <a:rPr lang="cs-CZ" dirty="0"/>
              <a:t>t</a:t>
            </a:r>
            <a:r>
              <a:rPr lang="cs-CZ" dirty="0" smtClean="0"/>
              <a:t>voje kniha</a:t>
            </a:r>
          </a:p>
          <a:p>
            <a:r>
              <a:rPr lang="cs-CZ" dirty="0"/>
              <a:t>j</a:t>
            </a:r>
            <a:r>
              <a:rPr lang="cs-CZ" dirty="0" smtClean="0"/>
              <a:t>eho jídlo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3140" y="1552436"/>
            <a:ext cx="14422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m</a:t>
            </a:r>
            <a:r>
              <a:rPr lang="cs-CZ" sz="3200" dirty="0" smtClean="0"/>
              <a:t>y </a:t>
            </a:r>
            <a:r>
              <a:rPr lang="cs-CZ" sz="3200" dirty="0" err="1" smtClean="0"/>
              <a:t>feet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7824" y="2150518"/>
            <a:ext cx="15488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h</a:t>
            </a:r>
            <a:r>
              <a:rPr lang="cs-CZ" sz="3200" dirty="0" smtClean="0"/>
              <a:t>is </a:t>
            </a:r>
            <a:r>
              <a:rPr lang="cs-CZ" sz="3200" dirty="0" err="1" smtClean="0"/>
              <a:t>mice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51442" y="2632556"/>
            <a:ext cx="17329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h</a:t>
            </a:r>
            <a:r>
              <a:rPr lang="cs-CZ" sz="3200" dirty="0" smtClean="0"/>
              <a:t>er </a:t>
            </a:r>
            <a:r>
              <a:rPr lang="cs-CZ" sz="3200" dirty="0" err="1" smtClean="0"/>
              <a:t>teeth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08409" y="3208620"/>
            <a:ext cx="20233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o</a:t>
            </a:r>
            <a:r>
              <a:rPr lang="cs-CZ" sz="3200" dirty="0" err="1" smtClean="0"/>
              <a:t>ur</a:t>
            </a:r>
            <a:r>
              <a:rPr lang="cs-CZ" sz="3200" dirty="0" smtClean="0"/>
              <a:t> </a:t>
            </a:r>
            <a:r>
              <a:rPr lang="cs-CZ" sz="3200" dirty="0" err="1" smtClean="0"/>
              <a:t>glasses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16132" y="3718124"/>
            <a:ext cx="22888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y</a:t>
            </a:r>
            <a:r>
              <a:rPr lang="cs-CZ" sz="3200" dirty="0" err="1" smtClean="0"/>
              <a:t>our</a:t>
            </a:r>
            <a:r>
              <a:rPr lang="cs-CZ" sz="3200" dirty="0" smtClean="0"/>
              <a:t> </a:t>
            </a:r>
            <a:r>
              <a:rPr lang="cs-CZ" sz="3200" dirty="0" err="1" smtClean="0"/>
              <a:t>women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95458" y="4288740"/>
            <a:ext cx="18213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t</a:t>
            </a:r>
            <a:r>
              <a:rPr lang="cs-CZ" sz="3200" dirty="0" err="1" smtClean="0"/>
              <a:t>heir</a:t>
            </a:r>
            <a:r>
              <a:rPr lang="cs-CZ" sz="3200" dirty="0" smtClean="0"/>
              <a:t> </a:t>
            </a:r>
            <a:r>
              <a:rPr lang="cs-CZ" sz="3200" dirty="0" err="1" smtClean="0"/>
              <a:t>men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4792796"/>
            <a:ext cx="18694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y</a:t>
            </a:r>
            <a:r>
              <a:rPr lang="cs-CZ" sz="3200" dirty="0" err="1" smtClean="0"/>
              <a:t>our</a:t>
            </a:r>
            <a:r>
              <a:rPr lang="cs-CZ" sz="3200" dirty="0" smtClean="0"/>
              <a:t> </a:t>
            </a:r>
            <a:r>
              <a:rPr lang="cs-CZ" sz="3200" dirty="0" err="1" smtClean="0"/>
              <a:t>book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710727" y="5377571"/>
            <a:ext cx="14360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i</a:t>
            </a:r>
            <a:r>
              <a:rPr lang="cs-CZ" sz="3200" dirty="0" err="1" smtClean="0"/>
              <a:t>ts</a:t>
            </a:r>
            <a:r>
              <a:rPr lang="cs-CZ" sz="3200" dirty="0" smtClean="0"/>
              <a:t> food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992713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  <p:bldP spid="10" grpId="0"/>
      <p:bldP spid="11" grpId="0"/>
      <p:bldP spid="12" grpId="0"/>
      <p:bldP spid="14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err="1"/>
              <a:t>C</a:t>
            </a:r>
            <a:r>
              <a:rPr lang="cs-CZ" sz="3200" dirty="0" err="1" smtClean="0"/>
              <a:t>omplete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sentences</a:t>
            </a:r>
            <a:r>
              <a:rPr lang="cs-CZ" sz="3200" dirty="0" smtClean="0"/>
              <a:t> </a:t>
            </a:r>
            <a:r>
              <a:rPr lang="cs-CZ" sz="3200" dirty="0" err="1" smtClean="0"/>
              <a:t>with</a:t>
            </a:r>
            <a:r>
              <a:rPr lang="cs-CZ" sz="3200" dirty="0" smtClean="0"/>
              <a:t> </a:t>
            </a:r>
            <a:r>
              <a:rPr lang="cs-CZ" sz="3200" b="1" dirty="0" smtClean="0"/>
              <a:t>my, </a:t>
            </a:r>
            <a:r>
              <a:rPr lang="cs-CZ" sz="3200" b="1" dirty="0" err="1" smtClean="0"/>
              <a:t>your</a:t>
            </a:r>
            <a:r>
              <a:rPr lang="cs-CZ" sz="3200" b="1" dirty="0" smtClean="0"/>
              <a:t>, </a:t>
            </a:r>
            <a:r>
              <a:rPr lang="cs-CZ" sz="3200" b="1" dirty="0" err="1" smtClean="0"/>
              <a:t>our</a:t>
            </a:r>
            <a:r>
              <a:rPr lang="cs-CZ" sz="3200" b="1" dirty="0" smtClean="0"/>
              <a:t>, his, her </a:t>
            </a:r>
            <a:r>
              <a:rPr lang="cs-CZ" sz="3200" b="1" dirty="0" err="1" smtClean="0"/>
              <a:t>its</a:t>
            </a:r>
            <a:r>
              <a:rPr lang="cs-CZ" sz="3200" dirty="0" smtClean="0"/>
              <a:t> </a:t>
            </a:r>
            <a:r>
              <a:rPr lang="cs-CZ" sz="3200" dirty="0" err="1" smtClean="0"/>
              <a:t>or</a:t>
            </a:r>
            <a:r>
              <a:rPr lang="cs-CZ" sz="3200" dirty="0" smtClean="0"/>
              <a:t> </a:t>
            </a:r>
            <a:r>
              <a:rPr lang="cs-CZ" sz="3200" b="1" dirty="0" err="1" smtClean="0"/>
              <a:t>their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 her   cup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tea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   his  </a:t>
            </a:r>
            <a:r>
              <a:rPr lang="cs-CZ" dirty="0" err="1" smtClean="0"/>
              <a:t>computer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  </a:t>
            </a:r>
            <a:r>
              <a:rPr lang="cs-CZ" dirty="0" err="1" smtClean="0"/>
              <a:t>its</a:t>
            </a:r>
            <a:r>
              <a:rPr lang="cs-CZ" dirty="0" smtClean="0"/>
              <a:t>    </a:t>
            </a:r>
            <a:r>
              <a:rPr lang="cs-CZ" dirty="0" err="1" smtClean="0"/>
              <a:t>collar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195736" y="1715958"/>
            <a:ext cx="81491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195736" y="2852936"/>
            <a:ext cx="81491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195736" y="5157192"/>
            <a:ext cx="81491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177723" y="4005064"/>
            <a:ext cx="81491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25042" y="1562562"/>
            <a:ext cx="1501996" cy="98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5459755" y="2790040"/>
            <a:ext cx="725146" cy="989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59755" y="3932058"/>
            <a:ext cx="1832248" cy="1225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191116"/>
            <a:ext cx="993115" cy="13030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41373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0" grpId="0" animBg="1"/>
      <p:bldP spid="21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Be</a:t>
            </a:r>
            <a:r>
              <a:rPr lang="cs-CZ" sz="3200" dirty="0" smtClean="0"/>
              <a:t> </a:t>
            </a:r>
            <a:r>
              <a:rPr lang="cs-CZ" sz="3200" dirty="0" err="1" smtClean="0"/>
              <a:t>careful</a:t>
            </a:r>
            <a:r>
              <a:rPr lang="cs-CZ" sz="3200" dirty="0" smtClean="0"/>
              <a:t> </a:t>
            </a:r>
            <a:r>
              <a:rPr lang="cs-CZ" sz="3200" dirty="0" err="1" smtClean="0"/>
              <a:t>about</a:t>
            </a:r>
            <a:r>
              <a:rPr lang="cs-CZ" sz="3200" dirty="0" smtClean="0"/>
              <a:t> these!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spojitosti s přivlastňovacím zájmenem nemůžeme použít člen</a:t>
            </a:r>
          </a:p>
          <a:p>
            <a:endParaRPr lang="cs-CZ" dirty="0"/>
          </a:p>
          <a:p>
            <a:r>
              <a:rPr lang="cs-CZ" sz="4400" dirty="0" smtClean="0"/>
              <a:t>            a my car</a:t>
            </a:r>
            <a:endParaRPr lang="cs-CZ" sz="44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2411760" y="3573016"/>
            <a:ext cx="313184" cy="313184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115616" y="5085184"/>
            <a:ext cx="52208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I </a:t>
            </a:r>
            <a:r>
              <a:rPr lang="cs-CZ" sz="4000" dirty="0" err="1" smtClean="0"/>
              <a:t>wash</a:t>
            </a:r>
            <a:r>
              <a:rPr lang="cs-CZ" sz="4000" dirty="0" smtClean="0"/>
              <a:t> my car </a:t>
            </a:r>
            <a:r>
              <a:rPr lang="cs-CZ" sz="4000" dirty="0" err="1" smtClean="0"/>
              <a:t>every</a:t>
            </a:r>
            <a:r>
              <a:rPr lang="cs-CZ" sz="4000" dirty="0" smtClean="0"/>
              <a:t> </a:t>
            </a:r>
            <a:r>
              <a:rPr lang="cs-CZ" sz="4000" dirty="0" err="1" smtClean="0"/>
              <a:t>day</a:t>
            </a:r>
            <a:r>
              <a:rPr lang="cs-CZ" sz="4000" dirty="0" smtClean="0"/>
              <a:t>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7289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/>
              <a:t>T</a:t>
            </a:r>
            <a:r>
              <a:rPr lang="cs-CZ" sz="3200" dirty="0" err="1" smtClean="0"/>
              <a:t>ranslate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1) Toto je můj pomeranč.</a:t>
            </a:r>
          </a:p>
          <a:p>
            <a:endParaRPr lang="cs-CZ" dirty="0"/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2) Mandy a její maminka jsou z Británie.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3) Jak se jmenujete? A jak se jmenuje váš pes?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8104" y="1916832"/>
            <a:ext cx="18568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orange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3923764"/>
            <a:ext cx="3764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Mandy and her </a:t>
            </a:r>
            <a:r>
              <a:rPr lang="cs-CZ" dirty="0" err="1" smtClean="0"/>
              <a:t>Mum</a:t>
            </a:r>
            <a:r>
              <a:rPr lang="cs-CZ" dirty="0" smtClean="0"/>
              <a:t> are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Britain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01409" y="5589240"/>
            <a:ext cx="4870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 And </a:t>
            </a:r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dog´s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885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Citace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1800" dirty="0" smtClean="0"/>
              <a:t>Obrázky:</a:t>
            </a:r>
          </a:p>
          <a:p>
            <a:pPr marL="0" indent="0">
              <a:buNone/>
            </a:pPr>
            <a:r>
              <a:rPr lang="cs-CZ" sz="1800" dirty="0"/>
              <a:t>Fotbal. </a:t>
            </a:r>
            <a:r>
              <a:rPr lang="cs-CZ" sz="1800" i="1" dirty="0"/>
              <a:t>Office.com</a:t>
            </a:r>
            <a:r>
              <a:rPr lang="cs-CZ" sz="1800" dirty="0"/>
              <a:t> [online]. </a:t>
            </a:r>
            <a:r>
              <a:rPr lang="cs-CZ" sz="1800" dirty="0" smtClean="0"/>
              <a:t>2011 </a:t>
            </a:r>
            <a:r>
              <a:rPr lang="cs-CZ" sz="1800" dirty="0"/>
              <a:t>[cit. </a:t>
            </a:r>
            <a:r>
              <a:rPr lang="cs-CZ" sz="1800" dirty="0" smtClean="0"/>
              <a:t>2011-11-20]. </a:t>
            </a:r>
            <a:r>
              <a:rPr lang="cs-CZ" sz="1800" dirty="0"/>
              <a:t>Dostupné z: http://office.microsoft.com/cs-cz/images/results.aspx?qu=fotbal&amp;ex=1&amp;ctt=1#ai:MP900262246</a:t>
            </a:r>
            <a:r>
              <a:rPr lang="cs-CZ" sz="1800" dirty="0" smtClean="0"/>
              <a:t>|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Káva. </a:t>
            </a:r>
            <a:r>
              <a:rPr lang="cs-CZ" sz="1800" i="1" dirty="0"/>
              <a:t>Office.com</a:t>
            </a:r>
            <a:r>
              <a:rPr lang="cs-CZ" sz="1800" dirty="0"/>
              <a:t> [online]. </a:t>
            </a:r>
            <a:r>
              <a:rPr lang="cs-CZ" sz="1800" dirty="0" smtClean="0"/>
              <a:t>2011 </a:t>
            </a:r>
            <a:r>
              <a:rPr lang="cs-CZ" sz="1800" dirty="0"/>
              <a:t>[cit. </a:t>
            </a:r>
            <a:r>
              <a:rPr lang="cs-CZ" sz="1800" dirty="0" smtClean="0"/>
              <a:t>2011-11-20]. </a:t>
            </a:r>
            <a:r>
              <a:rPr lang="cs-CZ" sz="1800" dirty="0"/>
              <a:t>Dostupné z: http://office.microsoft.com/cs-cz/images/results.aspx?qu=k%C3%A1va&amp;ex=1&amp;ctt=1#ai:MP900423099| 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Počítač. </a:t>
            </a:r>
            <a:r>
              <a:rPr lang="cs-CZ" sz="1800" i="1" dirty="0"/>
              <a:t>Office.com</a:t>
            </a:r>
            <a:r>
              <a:rPr lang="cs-CZ" sz="1800" dirty="0"/>
              <a:t> [online]. </a:t>
            </a:r>
            <a:r>
              <a:rPr lang="cs-CZ" sz="1800" dirty="0" smtClean="0"/>
              <a:t>2011 </a:t>
            </a:r>
            <a:r>
              <a:rPr lang="cs-CZ" sz="1800" dirty="0"/>
              <a:t>[cit. </a:t>
            </a:r>
            <a:r>
              <a:rPr lang="cs-CZ" sz="1800" dirty="0" smtClean="0"/>
              <a:t>2011-11-20]. </a:t>
            </a:r>
            <a:r>
              <a:rPr lang="cs-CZ" sz="1800" dirty="0"/>
              <a:t>Dostupné z: http://office.microsoft.com/cs-cz/images/results.aspx?qu=po%C4%8D%C3%ADta%C4%8D&amp;ex=1&amp;ctt=1#ai:MP900433180|  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Pes. </a:t>
            </a:r>
            <a:r>
              <a:rPr lang="cs-CZ" sz="1800" i="1" dirty="0"/>
              <a:t>Office.com</a:t>
            </a:r>
            <a:r>
              <a:rPr lang="cs-CZ" sz="1800" dirty="0"/>
              <a:t> [online]. </a:t>
            </a:r>
            <a:r>
              <a:rPr lang="cs-CZ" sz="1800" dirty="0" smtClean="0"/>
              <a:t>2011 </a:t>
            </a:r>
            <a:r>
              <a:rPr lang="cs-CZ" sz="1800" dirty="0"/>
              <a:t>[cit. </a:t>
            </a:r>
            <a:r>
              <a:rPr lang="cs-CZ" sz="1800" dirty="0" smtClean="0"/>
              <a:t>2011-11-20]. </a:t>
            </a:r>
            <a:r>
              <a:rPr lang="cs-CZ" sz="1800" dirty="0"/>
              <a:t>Dostupné z: http://office.microsoft.com/cs-cz/images/results.aspx?qu=pes&amp;ex=1&amp;ctt=1#ai:MP900444808| 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Text: vlastní zdroje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541154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179</TotalTime>
  <Words>392</Words>
  <Application>Microsoft Office PowerPoint</Application>
  <PresentationFormat>Předvádění na obrazovce (4:3)</PresentationFormat>
  <Paragraphs>82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Přivlastňovací zájmena Possessive pronouns</vt:lpstr>
      <vt:lpstr>Make pairs</vt:lpstr>
      <vt:lpstr>Translate </vt:lpstr>
      <vt:lpstr> Complete the sentences with my, your, our, his, her its or their</vt:lpstr>
      <vt:lpstr>Be careful about these!</vt:lpstr>
      <vt:lpstr>Translate</vt:lpstr>
      <vt:lpstr>Citace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Přivlastňovací zájmena</dc:title>
  <dc:creator>Hanka-mamka</dc:creator>
  <cp:lastModifiedBy>Šárka</cp:lastModifiedBy>
  <cp:revision>31</cp:revision>
  <dcterms:created xsi:type="dcterms:W3CDTF">2011-11-22T20:12:10Z</dcterms:created>
  <dcterms:modified xsi:type="dcterms:W3CDTF">2012-03-07T10:23:16Z</dcterms:modified>
</cp:coreProperties>
</file>