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1" r:id="rId2"/>
    <p:sldId id="262" r:id="rId3"/>
    <p:sldId id="259" r:id="rId4"/>
    <p:sldId id="260" r:id="rId5"/>
    <p:sldId id="256" r:id="rId6"/>
    <p:sldId id="257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VY_32_INOVACE_01_Matematika 2.ročník_Počítání s přechodem přes desítku 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Počítání s přechodem přes desítku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37EF08B-0BC2-4C1E-83A8-BEEB5353A003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BA7330BD-4E0E-48AA-9D13-D2040E23CD8A}" type="parTrans" cxnId="{DE714F98-99EF-4695-BD3F-7F90F646CDC6}">
      <dgm:prSet/>
      <dgm:spPr/>
    </dgm:pt>
    <dgm:pt modelId="{772CD15B-567D-4AD6-A032-DBAF3FBEC1C3}" type="sibTrans" cxnId="{DE714F98-99EF-4695-BD3F-7F90F646CDC6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BA260B6A-B3A4-4F98-853D-A67B33FB841A}" type="pres">
      <dgm:prSet presAssocID="{B37EF08B-0BC2-4C1E-83A8-BEEB5353A003}" presName="vertSpace5" presStyleLbl="node1" presStyleIdx="3" presStyleCnt="6"/>
      <dgm:spPr/>
    </dgm:pt>
    <dgm:pt modelId="{CD65DA4B-5C25-47CB-9A5D-A9686C953A41}" type="pres">
      <dgm:prSet presAssocID="{B37EF08B-0BC2-4C1E-83A8-BEEB5353A003}" presName="circle5" presStyleLbl="node1" presStyleIdx="4" presStyleCnt="6"/>
      <dgm:spPr/>
    </dgm:pt>
    <dgm:pt modelId="{B0F299B1-2361-4795-AD9D-15EA951F8CAE}" type="pres">
      <dgm:prSet presAssocID="{B37EF08B-0BC2-4C1E-83A8-BEEB5353A003}" presName="rect5" presStyleLbl="alignAcc1" presStyleIdx="4" presStyleCnt="6"/>
      <dgm:spPr/>
    </dgm:pt>
    <dgm:pt modelId="{D76FA77D-FBB9-467B-AE14-2D20A6949633}" type="pres">
      <dgm:prSet presAssocID="{4C35D32F-0EAB-4CD7-82EE-45574DC2A586}" presName="vertSpace6" presStyleLbl="node1" presStyleIdx="4" presStyleCnt="6"/>
      <dgm:spPr/>
    </dgm:pt>
    <dgm:pt modelId="{14727390-6CD1-422C-A47B-BD760EE104D7}" type="pres">
      <dgm:prSet presAssocID="{4C35D32F-0EAB-4CD7-82EE-45574DC2A586}" presName="circle6" presStyleLbl="node1" presStyleIdx="5" presStyleCnt="6"/>
      <dgm:spPr/>
    </dgm:pt>
    <dgm:pt modelId="{2E084140-8CF7-485B-892C-A4F08CD3059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867AC0-1CB6-4F1A-B34F-3A4790EBB221}" type="pres">
      <dgm:prSet presAssocID="{B37EF08B-0BC2-4C1E-83A8-BEEB5353A003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E987FF86-56C3-4AEE-BAF5-BA3D9FDAC59B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714F98-99EF-4695-BD3F-7F90F646CDC6}" srcId="{757F3AB3-0718-4624-B441-E567A8F0AB56}" destId="{B37EF08B-0BC2-4C1E-83A8-BEEB5353A003}" srcOrd="4" destOrd="0" parTransId="{BA7330BD-4E0E-48AA-9D13-D2040E23CD8A}" sibTransId="{772CD15B-567D-4AD6-A032-DBAF3FBEC1C3}"/>
    <dgm:cxn modelId="{57FD819E-15DB-4530-A49E-B0F8E4C0EFCF}" type="presOf" srcId="{4C35D32F-0EAB-4CD7-82EE-45574DC2A586}" destId="{E987FF86-56C3-4AEE-BAF5-BA3D9FDAC59B}" srcOrd="1" destOrd="0" presId="urn:microsoft.com/office/officeart/2005/8/layout/target3"/>
    <dgm:cxn modelId="{1D633248-6720-4DCE-9740-21564377D5F6}" type="presOf" srcId="{4C35D32F-0EAB-4CD7-82EE-45574DC2A586}" destId="{2E084140-8CF7-485B-892C-A4F08CD30596}" srcOrd="0" destOrd="0" presId="urn:microsoft.com/office/officeart/2005/8/layout/target3"/>
    <dgm:cxn modelId="{06A43BBC-8EA9-418E-8812-17D21B90FA96}" type="presOf" srcId="{B37EF08B-0BC2-4C1E-83A8-BEEB5353A003}" destId="{B0F299B1-2361-4795-AD9D-15EA951F8CAE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5A5AE3A-06D0-4A05-89CE-53E8827D3912}" type="presOf" srcId="{D8197B8C-B260-4A16-BDF4-0947B075E274}" destId="{5A5FFA88-C948-4069-8E93-59FA12366E83}" srcOrd="1" destOrd="0" presId="urn:microsoft.com/office/officeart/2005/8/layout/target3"/>
    <dgm:cxn modelId="{6A5E8BF9-D608-4ED5-84C5-9B25BF4A0403}" type="presOf" srcId="{B37EF08B-0BC2-4C1E-83A8-BEEB5353A003}" destId="{FF867AC0-1CB6-4F1A-B34F-3A4790EBB221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C768F47-AC37-4B83-8A93-A5867BCCA7E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523EA0D-4552-4102-A7F5-2B718358764A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320BD5A-6F93-43AE-BF30-F58DD2CB174C}" type="presOf" srcId="{B651F6E3-6281-48DB-9319-2AEAFDAE7572}" destId="{619D679B-A015-4ECF-8348-D1034C574F40}" srcOrd="0" destOrd="0" presId="urn:microsoft.com/office/officeart/2005/8/layout/target3"/>
    <dgm:cxn modelId="{9F6177FD-B547-4FC0-95A4-BCAAADA55569}" type="presOf" srcId="{D1B46980-6531-4606-95E6-44980827E919}" destId="{2BE915AB-18AA-4053-B92C-3BFC9ED204BB}" srcOrd="1" destOrd="0" presId="urn:microsoft.com/office/officeart/2005/8/layout/target3"/>
    <dgm:cxn modelId="{C2B8AD2B-36A6-4B19-A145-16F02739B02E}" type="presOf" srcId="{D1D4F407-5343-4D3F-B5B9-D407B03CAEB4}" destId="{AED2198E-93D5-4001-81B4-73124B309672}" srcOrd="1" destOrd="0" presId="urn:microsoft.com/office/officeart/2005/8/layout/target3"/>
    <dgm:cxn modelId="{1D698479-0553-4072-95B1-DB34D49DCF71}" type="presOf" srcId="{B651F6E3-6281-48DB-9319-2AEAFDAE7572}" destId="{6BB5E863-4638-4E1D-BFDE-399D028AC4ED}" srcOrd="1" destOrd="0" presId="urn:microsoft.com/office/officeart/2005/8/layout/target3"/>
    <dgm:cxn modelId="{B114CE74-69A7-4DEE-9F68-3AAF17675E00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27A10F5-98AE-4CD5-8C91-7419219D8BA0}" type="presOf" srcId="{D8197B8C-B260-4A16-BDF4-0947B075E274}" destId="{25B08C86-7E15-44DC-BE7F-FFB55DD49D12}" srcOrd="0" destOrd="0" presId="urn:microsoft.com/office/officeart/2005/8/layout/target3"/>
    <dgm:cxn modelId="{1D08CFD4-538E-4F53-AA89-058810A39574}" type="presParOf" srcId="{333A1088-737F-45CB-B68E-254E46348037}" destId="{F5ABB229-8D3B-4694-996A-96F23CF14429}" srcOrd="0" destOrd="0" presId="urn:microsoft.com/office/officeart/2005/8/layout/target3"/>
    <dgm:cxn modelId="{F35B22CB-D41D-4FB1-A111-2E664FD4E9B6}" type="presParOf" srcId="{333A1088-737F-45CB-B68E-254E46348037}" destId="{F41139FD-01EE-4571-8B17-4FB00FC51163}" srcOrd="1" destOrd="0" presId="urn:microsoft.com/office/officeart/2005/8/layout/target3"/>
    <dgm:cxn modelId="{CDE2A7ED-6D4C-4F79-88D8-E7E3F777DC95}" type="presParOf" srcId="{333A1088-737F-45CB-B68E-254E46348037}" destId="{D005CE8C-CC26-4C3E-AC11-E15060ECD759}" srcOrd="2" destOrd="0" presId="urn:microsoft.com/office/officeart/2005/8/layout/target3"/>
    <dgm:cxn modelId="{2E7361BE-C6B5-425E-866E-59CC08598A6B}" type="presParOf" srcId="{333A1088-737F-45CB-B68E-254E46348037}" destId="{2C702D82-9B77-49B7-9568-BB8EB47C3372}" srcOrd="3" destOrd="0" presId="urn:microsoft.com/office/officeart/2005/8/layout/target3"/>
    <dgm:cxn modelId="{7BD5B485-FE37-4879-9636-AA4AB2668CE7}" type="presParOf" srcId="{333A1088-737F-45CB-B68E-254E46348037}" destId="{A52A0455-90FF-4808-ABD0-F02540D31D5A}" srcOrd="4" destOrd="0" presId="urn:microsoft.com/office/officeart/2005/8/layout/target3"/>
    <dgm:cxn modelId="{FF51B643-E9C7-43B6-B2A3-C82C715CFBCD}" type="presParOf" srcId="{333A1088-737F-45CB-B68E-254E46348037}" destId="{6140AFEC-043D-4C43-A2F9-D0F5331DF3A3}" srcOrd="5" destOrd="0" presId="urn:microsoft.com/office/officeart/2005/8/layout/target3"/>
    <dgm:cxn modelId="{753EF6A9-F246-44A2-8C39-240DB00CC789}" type="presParOf" srcId="{333A1088-737F-45CB-B68E-254E46348037}" destId="{9358AC05-5D7D-4327-9F80-1AD486AEA664}" srcOrd="6" destOrd="0" presId="urn:microsoft.com/office/officeart/2005/8/layout/target3"/>
    <dgm:cxn modelId="{835B92AE-8E50-4330-B84E-1580940F1930}" type="presParOf" srcId="{333A1088-737F-45CB-B68E-254E46348037}" destId="{313FC574-E1CD-4FB4-B054-0B805CE0447D}" srcOrd="7" destOrd="0" presId="urn:microsoft.com/office/officeart/2005/8/layout/target3"/>
    <dgm:cxn modelId="{FAA51057-8BCA-41EF-A561-6E82FC39937F}" type="presParOf" srcId="{333A1088-737F-45CB-B68E-254E46348037}" destId="{619D679B-A015-4ECF-8348-D1034C574F40}" srcOrd="8" destOrd="0" presId="urn:microsoft.com/office/officeart/2005/8/layout/target3"/>
    <dgm:cxn modelId="{AB1E3FED-798A-4A02-B2D8-B969FFF50CEB}" type="presParOf" srcId="{333A1088-737F-45CB-B68E-254E46348037}" destId="{322283A8-4A27-4CDA-BAE3-F381106A9174}" srcOrd="9" destOrd="0" presId="urn:microsoft.com/office/officeart/2005/8/layout/target3"/>
    <dgm:cxn modelId="{FD80D174-31CD-46E3-8671-884D4B9E35D3}" type="presParOf" srcId="{333A1088-737F-45CB-B68E-254E46348037}" destId="{FFC9F71D-1B4F-4AD9-A4A6-86ADEFC8AF5C}" srcOrd="10" destOrd="0" presId="urn:microsoft.com/office/officeart/2005/8/layout/target3"/>
    <dgm:cxn modelId="{054F341D-6AB0-45FE-9280-0F13446A3655}" type="presParOf" srcId="{333A1088-737F-45CB-B68E-254E46348037}" destId="{25B08C86-7E15-44DC-BE7F-FFB55DD49D12}" srcOrd="11" destOrd="0" presId="urn:microsoft.com/office/officeart/2005/8/layout/target3"/>
    <dgm:cxn modelId="{4A64CD24-44FB-46ED-AE74-387AD7420538}" type="presParOf" srcId="{333A1088-737F-45CB-B68E-254E46348037}" destId="{BA260B6A-B3A4-4F98-853D-A67B33FB841A}" srcOrd="12" destOrd="0" presId="urn:microsoft.com/office/officeart/2005/8/layout/target3"/>
    <dgm:cxn modelId="{BCEB0B9E-0DEC-45A5-9ADA-FD87DE84AAB3}" type="presParOf" srcId="{333A1088-737F-45CB-B68E-254E46348037}" destId="{CD65DA4B-5C25-47CB-9A5D-A9686C953A41}" srcOrd="13" destOrd="0" presId="urn:microsoft.com/office/officeart/2005/8/layout/target3"/>
    <dgm:cxn modelId="{64FDA68E-7155-4FB1-8D02-EA6BE622B905}" type="presParOf" srcId="{333A1088-737F-45CB-B68E-254E46348037}" destId="{B0F299B1-2361-4795-AD9D-15EA951F8CAE}" srcOrd="14" destOrd="0" presId="urn:microsoft.com/office/officeart/2005/8/layout/target3"/>
    <dgm:cxn modelId="{5FEE04C9-4A7C-4AC0-8E03-11F85832D01C}" type="presParOf" srcId="{333A1088-737F-45CB-B68E-254E46348037}" destId="{D76FA77D-FBB9-467B-AE14-2D20A6949633}" srcOrd="15" destOrd="0" presId="urn:microsoft.com/office/officeart/2005/8/layout/target3"/>
    <dgm:cxn modelId="{D388D3B9-F436-4559-9298-EDDD1EB1AD1A}" type="presParOf" srcId="{333A1088-737F-45CB-B68E-254E46348037}" destId="{14727390-6CD1-422C-A47B-BD760EE104D7}" srcOrd="16" destOrd="0" presId="urn:microsoft.com/office/officeart/2005/8/layout/target3"/>
    <dgm:cxn modelId="{EC58E235-E39F-423C-B907-183D401A63C7}" type="presParOf" srcId="{333A1088-737F-45CB-B68E-254E46348037}" destId="{2E084140-8CF7-485B-892C-A4F08CD30596}" srcOrd="17" destOrd="0" presId="urn:microsoft.com/office/officeart/2005/8/layout/target3"/>
    <dgm:cxn modelId="{EDA8BF69-B33B-4D9A-989B-72548CA3550C}" type="presParOf" srcId="{333A1088-737F-45CB-B68E-254E46348037}" destId="{AED2198E-93D5-4001-81B4-73124B309672}" srcOrd="18" destOrd="0" presId="urn:microsoft.com/office/officeart/2005/8/layout/target3"/>
    <dgm:cxn modelId="{B0EA33EE-639C-43A9-8C80-2A888E2C76C5}" type="presParOf" srcId="{333A1088-737F-45CB-B68E-254E46348037}" destId="{2BE915AB-18AA-4053-B92C-3BFC9ED204BB}" srcOrd="19" destOrd="0" presId="urn:microsoft.com/office/officeart/2005/8/layout/target3"/>
    <dgm:cxn modelId="{0BE4BC79-E56F-416D-9102-3EA670EF4F99}" type="presParOf" srcId="{333A1088-737F-45CB-B68E-254E46348037}" destId="{6BB5E863-4638-4E1D-BFDE-399D028AC4ED}" srcOrd="20" destOrd="0" presId="urn:microsoft.com/office/officeart/2005/8/layout/target3"/>
    <dgm:cxn modelId="{2FC6A68F-5F74-49B2-AF92-275F2B201579}" type="presParOf" srcId="{333A1088-737F-45CB-B68E-254E46348037}" destId="{5A5FFA88-C948-4069-8E93-59FA12366E83}" srcOrd="21" destOrd="0" presId="urn:microsoft.com/office/officeart/2005/8/layout/target3"/>
    <dgm:cxn modelId="{76913C6C-4F1B-407F-AFEC-16123F09D9B0}" type="presParOf" srcId="{333A1088-737F-45CB-B68E-254E46348037}" destId="{FF867AC0-1CB6-4F1A-B34F-3A4790EBB221}" srcOrd="22" destOrd="0" presId="urn:microsoft.com/office/officeart/2005/8/layout/target3"/>
    <dgm:cxn modelId="{C97EB462-37CB-4258-8AD6-ACA0746B7A41}" type="presParOf" srcId="{333A1088-737F-45CB-B68E-254E46348037}" destId="{E987FF86-56C3-4AEE-BAF5-BA3D9FDAC59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D8B73D-9816-4BCB-8327-076B01579CE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1049A-2E3E-4B5A-AC34-FE890D6BDD58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FC6D1D27-F587-4BDA-A071-DE1BF18EF1DD}" type="parTrans" cxnId="{8CF470C4-2F07-4B44-969C-074649B62347}">
      <dgm:prSet/>
      <dgm:spPr/>
      <dgm:t>
        <a:bodyPr/>
        <a:lstStyle/>
        <a:p>
          <a:endParaRPr lang="cs-CZ"/>
        </a:p>
      </dgm:t>
    </dgm:pt>
    <dgm:pt modelId="{6C5DC804-706C-445E-8D63-04C2B9A2A0B3}" type="sibTrans" cxnId="{8CF470C4-2F07-4B44-969C-074649B62347}">
      <dgm:prSet/>
      <dgm:spPr/>
      <dgm:t>
        <a:bodyPr/>
        <a:lstStyle/>
        <a:p>
          <a:endParaRPr lang="cs-CZ"/>
        </a:p>
      </dgm:t>
    </dgm:pt>
    <dgm:pt modelId="{CC5B4569-E5E5-49F1-A52A-99025A25A768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6A368CE8-9906-490C-99CA-F97F11FB7C3B}" type="parTrans" cxnId="{0AF83E34-135B-4AB9-B82E-A6B87DE515A5}">
      <dgm:prSet/>
      <dgm:spPr/>
      <dgm:t>
        <a:bodyPr/>
        <a:lstStyle/>
        <a:p>
          <a:endParaRPr lang="cs-CZ"/>
        </a:p>
      </dgm:t>
    </dgm:pt>
    <dgm:pt modelId="{326A5733-89FD-4DB1-A936-AD65324FAE00}" type="sibTrans" cxnId="{0AF83E34-135B-4AB9-B82E-A6B87DE515A5}">
      <dgm:prSet/>
      <dgm:spPr/>
      <dgm:t>
        <a:bodyPr/>
        <a:lstStyle/>
        <a:p>
          <a:endParaRPr lang="cs-CZ"/>
        </a:p>
      </dgm:t>
    </dgm:pt>
    <dgm:pt modelId="{8D7777D0-979A-4C55-BBEC-4BA933394455}">
      <dgm:prSet phldrT="[Text]" phldr="1"/>
      <dgm:spPr/>
      <dgm:t>
        <a:bodyPr/>
        <a:lstStyle/>
        <a:p>
          <a:endParaRPr lang="cs-CZ"/>
        </a:p>
      </dgm:t>
    </dgm:pt>
    <dgm:pt modelId="{07B84E1F-592B-4C8E-9B09-2347C290150A}" type="parTrans" cxnId="{ADDB9D1C-C749-45A3-86FF-36630CB14A77}">
      <dgm:prSet/>
      <dgm:spPr/>
      <dgm:t>
        <a:bodyPr/>
        <a:lstStyle/>
        <a:p>
          <a:endParaRPr lang="cs-CZ"/>
        </a:p>
      </dgm:t>
    </dgm:pt>
    <dgm:pt modelId="{3FC3AEBC-9D94-4032-A4F2-9DA1341A9E96}" type="sibTrans" cxnId="{ADDB9D1C-C749-45A3-86FF-36630CB14A77}">
      <dgm:prSet/>
      <dgm:spPr/>
      <dgm:t>
        <a:bodyPr/>
        <a:lstStyle/>
        <a:p>
          <a:endParaRPr lang="cs-CZ"/>
        </a:p>
      </dgm:t>
    </dgm:pt>
    <dgm:pt modelId="{39C07CF8-3A9E-4080-92BA-FFEFFBBA1AFC}" type="pres">
      <dgm:prSet presAssocID="{4CD8B73D-9816-4BCB-8327-076B01579C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0B09D0-EACD-4007-9C9C-1AE917A99A56}" type="pres">
      <dgm:prSet presAssocID="{33C1049A-2E3E-4B5A-AC34-FE890D6BDD58}" presName="hierRoot1" presStyleCnt="0"/>
      <dgm:spPr/>
    </dgm:pt>
    <dgm:pt modelId="{52893490-C8EA-485D-B1F2-8EA95873D39D}" type="pres">
      <dgm:prSet presAssocID="{33C1049A-2E3E-4B5A-AC34-FE890D6BDD58}" presName="composite" presStyleCnt="0"/>
      <dgm:spPr/>
    </dgm:pt>
    <dgm:pt modelId="{40D20C62-A65C-405D-8830-2B43FF6E1861}" type="pres">
      <dgm:prSet presAssocID="{33C1049A-2E3E-4B5A-AC34-FE890D6BDD58}" presName="background" presStyleLbl="node0" presStyleIdx="0" presStyleCnt="1"/>
      <dgm:spPr/>
    </dgm:pt>
    <dgm:pt modelId="{E88F2ABD-5330-465B-AE0A-FFDB59341DAE}" type="pres">
      <dgm:prSet presAssocID="{33C1049A-2E3E-4B5A-AC34-FE890D6BDD58}" presName="text" presStyleLbl="fgAcc0" presStyleIdx="0" presStyleCnt="1" custLinFactNeighborX="-7273" custLinFactNeighborY="-7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13B2E5-A03D-46A4-91FB-87932E4F7794}" type="pres">
      <dgm:prSet presAssocID="{33C1049A-2E3E-4B5A-AC34-FE890D6BDD58}" presName="hierChild2" presStyleCnt="0"/>
      <dgm:spPr/>
    </dgm:pt>
    <dgm:pt modelId="{82333AAD-6614-4364-B8A8-1FCEC5FAC088}" type="pres">
      <dgm:prSet presAssocID="{6A368CE8-9906-490C-99CA-F97F11FB7C3B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7249FC4-2392-46E3-AEAE-53D5F79CA8CC}" type="pres">
      <dgm:prSet presAssocID="{CC5B4569-E5E5-49F1-A52A-99025A25A768}" presName="hierRoot2" presStyleCnt="0"/>
      <dgm:spPr/>
    </dgm:pt>
    <dgm:pt modelId="{8A7104FC-6154-46B6-A33D-00FEDB7B86B7}" type="pres">
      <dgm:prSet presAssocID="{CC5B4569-E5E5-49F1-A52A-99025A25A768}" presName="composite2" presStyleCnt="0"/>
      <dgm:spPr/>
    </dgm:pt>
    <dgm:pt modelId="{859220B1-F1E5-4001-B2F4-A0A06A6964AF}" type="pres">
      <dgm:prSet presAssocID="{CC5B4569-E5E5-49F1-A52A-99025A25A768}" presName="background2" presStyleLbl="node2" presStyleIdx="0" presStyleCnt="2"/>
      <dgm:spPr/>
    </dgm:pt>
    <dgm:pt modelId="{BEF15C8B-ACF7-4F00-BFC6-C269DE727C97}" type="pres">
      <dgm:prSet presAssocID="{CC5B4569-E5E5-49F1-A52A-99025A25A76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955D76-3C11-49E8-8605-C126C9BDBB34}" type="pres">
      <dgm:prSet presAssocID="{CC5B4569-E5E5-49F1-A52A-99025A25A768}" presName="hierChild3" presStyleCnt="0"/>
      <dgm:spPr/>
    </dgm:pt>
    <dgm:pt modelId="{A4C63C2B-0E90-4953-B853-614D1F7F5B06}" type="pres">
      <dgm:prSet presAssocID="{07B84E1F-592B-4C8E-9B09-2347C290150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3951DE-5720-43BF-8D83-3B3900A1B825}" type="pres">
      <dgm:prSet presAssocID="{8D7777D0-979A-4C55-BBEC-4BA933394455}" presName="hierRoot2" presStyleCnt="0"/>
      <dgm:spPr/>
    </dgm:pt>
    <dgm:pt modelId="{654F588E-3D60-42B3-95DE-7D225F4DEBEA}" type="pres">
      <dgm:prSet presAssocID="{8D7777D0-979A-4C55-BBEC-4BA933394455}" presName="composite2" presStyleCnt="0"/>
      <dgm:spPr/>
    </dgm:pt>
    <dgm:pt modelId="{B63B3C7F-C17E-417E-BD50-F28116BB5CD2}" type="pres">
      <dgm:prSet presAssocID="{8D7777D0-979A-4C55-BBEC-4BA933394455}" presName="background2" presStyleLbl="node2" presStyleIdx="1" presStyleCnt="2"/>
      <dgm:spPr/>
    </dgm:pt>
    <dgm:pt modelId="{920A8502-5328-4B72-8AA9-469551A9A308}" type="pres">
      <dgm:prSet presAssocID="{8D7777D0-979A-4C55-BBEC-4BA93339445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65A482-00AB-488D-8CA0-DA8F5FC27239}" type="pres">
      <dgm:prSet presAssocID="{8D7777D0-979A-4C55-BBEC-4BA933394455}" presName="hierChild3" presStyleCnt="0"/>
      <dgm:spPr/>
    </dgm:pt>
  </dgm:ptLst>
  <dgm:cxnLst>
    <dgm:cxn modelId="{8CF470C4-2F07-4B44-969C-074649B62347}" srcId="{4CD8B73D-9816-4BCB-8327-076B01579CE4}" destId="{33C1049A-2E3E-4B5A-AC34-FE890D6BDD58}" srcOrd="0" destOrd="0" parTransId="{FC6D1D27-F587-4BDA-A071-DE1BF18EF1DD}" sibTransId="{6C5DC804-706C-445E-8D63-04C2B9A2A0B3}"/>
    <dgm:cxn modelId="{F027DD91-50E6-4C4A-83C4-01404C89BA54}" type="presOf" srcId="{4CD8B73D-9816-4BCB-8327-076B01579CE4}" destId="{39C07CF8-3A9E-4080-92BA-FFEFFBBA1AFC}" srcOrd="0" destOrd="0" presId="urn:microsoft.com/office/officeart/2005/8/layout/hierarchy1"/>
    <dgm:cxn modelId="{D8AB72FD-7CDD-404A-93B1-4942F5768D58}" type="presOf" srcId="{33C1049A-2E3E-4B5A-AC34-FE890D6BDD58}" destId="{E88F2ABD-5330-465B-AE0A-FFDB59341DAE}" srcOrd="0" destOrd="0" presId="urn:microsoft.com/office/officeart/2005/8/layout/hierarchy1"/>
    <dgm:cxn modelId="{ADDB9D1C-C749-45A3-86FF-36630CB14A77}" srcId="{33C1049A-2E3E-4B5A-AC34-FE890D6BDD58}" destId="{8D7777D0-979A-4C55-BBEC-4BA933394455}" srcOrd="1" destOrd="0" parTransId="{07B84E1F-592B-4C8E-9B09-2347C290150A}" sibTransId="{3FC3AEBC-9D94-4032-A4F2-9DA1341A9E96}"/>
    <dgm:cxn modelId="{0AF83E34-135B-4AB9-B82E-A6B87DE515A5}" srcId="{33C1049A-2E3E-4B5A-AC34-FE890D6BDD58}" destId="{CC5B4569-E5E5-49F1-A52A-99025A25A768}" srcOrd="0" destOrd="0" parTransId="{6A368CE8-9906-490C-99CA-F97F11FB7C3B}" sibTransId="{326A5733-89FD-4DB1-A936-AD65324FAE00}"/>
    <dgm:cxn modelId="{D17D865A-175D-4DC6-B3A9-DC40890B2BC8}" type="presOf" srcId="{CC5B4569-E5E5-49F1-A52A-99025A25A768}" destId="{BEF15C8B-ACF7-4F00-BFC6-C269DE727C97}" srcOrd="0" destOrd="0" presId="urn:microsoft.com/office/officeart/2005/8/layout/hierarchy1"/>
    <dgm:cxn modelId="{07FEA3FF-2049-4466-80C7-AA049FD63AF2}" type="presOf" srcId="{8D7777D0-979A-4C55-BBEC-4BA933394455}" destId="{920A8502-5328-4B72-8AA9-469551A9A308}" srcOrd="0" destOrd="0" presId="urn:microsoft.com/office/officeart/2005/8/layout/hierarchy1"/>
    <dgm:cxn modelId="{B16788E7-0957-4D6E-A807-45960DD72A71}" type="presOf" srcId="{6A368CE8-9906-490C-99CA-F97F11FB7C3B}" destId="{82333AAD-6614-4364-B8A8-1FCEC5FAC088}" srcOrd="0" destOrd="0" presId="urn:microsoft.com/office/officeart/2005/8/layout/hierarchy1"/>
    <dgm:cxn modelId="{4287CC7E-C5AD-47D0-A256-5B0799F0CDFC}" type="presOf" srcId="{07B84E1F-592B-4C8E-9B09-2347C290150A}" destId="{A4C63C2B-0E90-4953-B853-614D1F7F5B06}" srcOrd="0" destOrd="0" presId="urn:microsoft.com/office/officeart/2005/8/layout/hierarchy1"/>
    <dgm:cxn modelId="{A34807D2-8044-498E-9148-1A39782D0ED7}" type="presParOf" srcId="{39C07CF8-3A9E-4080-92BA-FFEFFBBA1AFC}" destId="{EF0B09D0-EACD-4007-9C9C-1AE917A99A56}" srcOrd="0" destOrd="0" presId="urn:microsoft.com/office/officeart/2005/8/layout/hierarchy1"/>
    <dgm:cxn modelId="{D1A6B4E7-3DA0-461B-B6F8-11B44A69BB80}" type="presParOf" srcId="{EF0B09D0-EACD-4007-9C9C-1AE917A99A56}" destId="{52893490-C8EA-485D-B1F2-8EA95873D39D}" srcOrd="0" destOrd="0" presId="urn:microsoft.com/office/officeart/2005/8/layout/hierarchy1"/>
    <dgm:cxn modelId="{CE80842F-C6FE-4786-AC83-62E5A9CE081C}" type="presParOf" srcId="{52893490-C8EA-485D-B1F2-8EA95873D39D}" destId="{40D20C62-A65C-405D-8830-2B43FF6E1861}" srcOrd="0" destOrd="0" presId="urn:microsoft.com/office/officeart/2005/8/layout/hierarchy1"/>
    <dgm:cxn modelId="{6B3248D4-5BEF-412A-952D-E95872CBC5F8}" type="presParOf" srcId="{52893490-C8EA-485D-B1F2-8EA95873D39D}" destId="{E88F2ABD-5330-465B-AE0A-FFDB59341DAE}" srcOrd="1" destOrd="0" presId="urn:microsoft.com/office/officeart/2005/8/layout/hierarchy1"/>
    <dgm:cxn modelId="{D321AA12-9887-47CF-A56B-CF87FDD6E00D}" type="presParOf" srcId="{EF0B09D0-EACD-4007-9C9C-1AE917A99A56}" destId="{3713B2E5-A03D-46A4-91FB-87932E4F7794}" srcOrd="1" destOrd="0" presId="urn:microsoft.com/office/officeart/2005/8/layout/hierarchy1"/>
    <dgm:cxn modelId="{BC679D61-7375-4A1D-99B0-3EC94BFBDCE7}" type="presParOf" srcId="{3713B2E5-A03D-46A4-91FB-87932E4F7794}" destId="{82333AAD-6614-4364-B8A8-1FCEC5FAC088}" srcOrd="0" destOrd="0" presId="urn:microsoft.com/office/officeart/2005/8/layout/hierarchy1"/>
    <dgm:cxn modelId="{79690CD0-554E-4C72-90CA-398A6FA33B4E}" type="presParOf" srcId="{3713B2E5-A03D-46A4-91FB-87932E4F7794}" destId="{07249FC4-2392-46E3-AEAE-53D5F79CA8CC}" srcOrd="1" destOrd="0" presId="urn:microsoft.com/office/officeart/2005/8/layout/hierarchy1"/>
    <dgm:cxn modelId="{C6F0B7CC-7C80-421F-859B-7B039BEA6604}" type="presParOf" srcId="{07249FC4-2392-46E3-AEAE-53D5F79CA8CC}" destId="{8A7104FC-6154-46B6-A33D-00FEDB7B86B7}" srcOrd="0" destOrd="0" presId="urn:microsoft.com/office/officeart/2005/8/layout/hierarchy1"/>
    <dgm:cxn modelId="{E8472B5B-427E-47AE-8383-85863718FAE9}" type="presParOf" srcId="{8A7104FC-6154-46B6-A33D-00FEDB7B86B7}" destId="{859220B1-F1E5-4001-B2F4-A0A06A6964AF}" srcOrd="0" destOrd="0" presId="urn:microsoft.com/office/officeart/2005/8/layout/hierarchy1"/>
    <dgm:cxn modelId="{6AF2C511-4927-4536-98CA-316BEE9FF9C1}" type="presParOf" srcId="{8A7104FC-6154-46B6-A33D-00FEDB7B86B7}" destId="{BEF15C8B-ACF7-4F00-BFC6-C269DE727C97}" srcOrd="1" destOrd="0" presId="urn:microsoft.com/office/officeart/2005/8/layout/hierarchy1"/>
    <dgm:cxn modelId="{162F8555-2B5D-4FA1-B5F5-BF3A7FB6AD54}" type="presParOf" srcId="{07249FC4-2392-46E3-AEAE-53D5F79CA8CC}" destId="{C8955D76-3C11-49E8-8605-C126C9BDBB34}" srcOrd="1" destOrd="0" presId="urn:microsoft.com/office/officeart/2005/8/layout/hierarchy1"/>
    <dgm:cxn modelId="{9D0340C0-4C34-4F7A-A036-EE5DDA00A903}" type="presParOf" srcId="{3713B2E5-A03D-46A4-91FB-87932E4F7794}" destId="{A4C63C2B-0E90-4953-B853-614D1F7F5B06}" srcOrd="2" destOrd="0" presId="urn:microsoft.com/office/officeart/2005/8/layout/hierarchy1"/>
    <dgm:cxn modelId="{F48B84EA-31E6-44C0-9853-2B2169B21272}" type="presParOf" srcId="{3713B2E5-A03D-46A4-91FB-87932E4F7794}" destId="{7D3951DE-5720-43BF-8D83-3B3900A1B825}" srcOrd="3" destOrd="0" presId="urn:microsoft.com/office/officeart/2005/8/layout/hierarchy1"/>
    <dgm:cxn modelId="{17856F1C-3A76-4A8A-BCAC-264712C840D5}" type="presParOf" srcId="{7D3951DE-5720-43BF-8D83-3B3900A1B825}" destId="{654F588E-3D60-42B3-95DE-7D225F4DEBEA}" srcOrd="0" destOrd="0" presId="urn:microsoft.com/office/officeart/2005/8/layout/hierarchy1"/>
    <dgm:cxn modelId="{BDCDA483-D047-4DFD-9E53-A23526DBA36A}" type="presParOf" srcId="{654F588E-3D60-42B3-95DE-7D225F4DEBEA}" destId="{B63B3C7F-C17E-417E-BD50-F28116BB5CD2}" srcOrd="0" destOrd="0" presId="urn:microsoft.com/office/officeart/2005/8/layout/hierarchy1"/>
    <dgm:cxn modelId="{108A7A42-8126-4AD5-9698-969B5E8506A4}" type="presParOf" srcId="{654F588E-3D60-42B3-95DE-7D225F4DEBEA}" destId="{920A8502-5328-4B72-8AA9-469551A9A308}" srcOrd="1" destOrd="0" presId="urn:microsoft.com/office/officeart/2005/8/layout/hierarchy1"/>
    <dgm:cxn modelId="{6AB7410A-1ABC-4BAE-84A7-88DCF9EB97E5}" type="presParOf" srcId="{7D3951DE-5720-43BF-8D83-3B3900A1B825}" destId="{DA65A482-00AB-488D-8CA0-DA8F5FC272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D8B73D-9816-4BCB-8327-076B01579CE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1049A-2E3E-4B5A-AC34-FE890D6BDD58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FC6D1D27-F587-4BDA-A071-DE1BF18EF1DD}" type="parTrans" cxnId="{8CF470C4-2F07-4B44-969C-074649B62347}">
      <dgm:prSet/>
      <dgm:spPr/>
      <dgm:t>
        <a:bodyPr/>
        <a:lstStyle/>
        <a:p>
          <a:endParaRPr lang="cs-CZ"/>
        </a:p>
      </dgm:t>
    </dgm:pt>
    <dgm:pt modelId="{6C5DC804-706C-445E-8D63-04C2B9A2A0B3}" type="sibTrans" cxnId="{8CF470C4-2F07-4B44-969C-074649B62347}">
      <dgm:prSet/>
      <dgm:spPr/>
      <dgm:t>
        <a:bodyPr/>
        <a:lstStyle/>
        <a:p>
          <a:endParaRPr lang="cs-CZ"/>
        </a:p>
      </dgm:t>
    </dgm:pt>
    <dgm:pt modelId="{CC5B4569-E5E5-49F1-A52A-99025A25A768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6A368CE8-9906-490C-99CA-F97F11FB7C3B}" type="parTrans" cxnId="{0AF83E34-135B-4AB9-B82E-A6B87DE515A5}">
      <dgm:prSet/>
      <dgm:spPr/>
      <dgm:t>
        <a:bodyPr/>
        <a:lstStyle/>
        <a:p>
          <a:endParaRPr lang="cs-CZ"/>
        </a:p>
      </dgm:t>
    </dgm:pt>
    <dgm:pt modelId="{326A5733-89FD-4DB1-A936-AD65324FAE00}" type="sibTrans" cxnId="{0AF83E34-135B-4AB9-B82E-A6B87DE515A5}">
      <dgm:prSet/>
      <dgm:spPr/>
      <dgm:t>
        <a:bodyPr/>
        <a:lstStyle/>
        <a:p>
          <a:endParaRPr lang="cs-CZ"/>
        </a:p>
      </dgm:t>
    </dgm:pt>
    <dgm:pt modelId="{8D7777D0-979A-4C55-BBEC-4BA933394455}">
      <dgm:prSet phldrT="[Text]" phldr="1"/>
      <dgm:spPr/>
      <dgm:t>
        <a:bodyPr/>
        <a:lstStyle/>
        <a:p>
          <a:endParaRPr lang="cs-CZ" dirty="0"/>
        </a:p>
      </dgm:t>
    </dgm:pt>
    <dgm:pt modelId="{07B84E1F-592B-4C8E-9B09-2347C290150A}" type="parTrans" cxnId="{ADDB9D1C-C749-45A3-86FF-36630CB14A77}">
      <dgm:prSet/>
      <dgm:spPr/>
      <dgm:t>
        <a:bodyPr/>
        <a:lstStyle/>
        <a:p>
          <a:endParaRPr lang="cs-CZ"/>
        </a:p>
      </dgm:t>
    </dgm:pt>
    <dgm:pt modelId="{3FC3AEBC-9D94-4032-A4F2-9DA1341A9E96}" type="sibTrans" cxnId="{ADDB9D1C-C749-45A3-86FF-36630CB14A77}">
      <dgm:prSet/>
      <dgm:spPr/>
      <dgm:t>
        <a:bodyPr/>
        <a:lstStyle/>
        <a:p>
          <a:endParaRPr lang="cs-CZ"/>
        </a:p>
      </dgm:t>
    </dgm:pt>
    <dgm:pt modelId="{39C07CF8-3A9E-4080-92BA-FFEFFBBA1AFC}" type="pres">
      <dgm:prSet presAssocID="{4CD8B73D-9816-4BCB-8327-076B01579C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0B09D0-EACD-4007-9C9C-1AE917A99A56}" type="pres">
      <dgm:prSet presAssocID="{33C1049A-2E3E-4B5A-AC34-FE890D6BDD58}" presName="hierRoot1" presStyleCnt="0"/>
      <dgm:spPr/>
    </dgm:pt>
    <dgm:pt modelId="{52893490-C8EA-485D-B1F2-8EA95873D39D}" type="pres">
      <dgm:prSet presAssocID="{33C1049A-2E3E-4B5A-AC34-FE890D6BDD58}" presName="composite" presStyleCnt="0"/>
      <dgm:spPr/>
    </dgm:pt>
    <dgm:pt modelId="{40D20C62-A65C-405D-8830-2B43FF6E1861}" type="pres">
      <dgm:prSet presAssocID="{33C1049A-2E3E-4B5A-AC34-FE890D6BDD58}" presName="background" presStyleLbl="node0" presStyleIdx="0" presStyleCnt="1"/>
      <dgm:spPr/>
    </dgm:pt>
    <dgm:pt modelId="{E88F2ABD-5330-465B-AE0A-FFDB59341DAE}" type="pres">
      <dgm:prSet presAssocID="{33C1049A-2E3E-4B5A-AC34-FE890D6BDD58}" presName="text" presStyleLbl="fgAcc0" presStyleIdx="0" presStyleCnt="1" custLinFactNeighborX="-7273" custLinFactNeighborY="-7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13B2E5-A03D-46A4-91FB-87932E4F7794}" type="pres">
      <dgm:prSet presAssocID="{33C1049A-2E3E-4B5A-AC34-FE890D6BDD58}" presName="hierChild2" presStyleCnt="0"/>
      <dgm:spPr/>
    </dgm:pt>
    <dgm:pt modelId="{82333AAD-6614-4364-B8A8-1FCEC5FAC088}" type="pres">
      <dgm:prSet presAssocID="{6A368CE8-9906-490C-99CA-F97F11FB7C3B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7249FC4-2392-46E3-AEAE-53D5F79CA8CC}" type="pres">
      <dgm:prSet presAssocID="{CC5B4569-E5E5-49F1-A52A-99025A25A768}" presName="hierRoot2" presStyleCnt="0"/>
      <dgm:spPr/>
    </dgm:pt>
    <dgm:pt modelId="{8A7104FC-6154-46B6-A33D-00FEDB7B86B7}" type="pres">
      <dgm:prSet presAssocID="{CC5B4569-E5E5-49F1-A52A-99025A25A768}" presName="composite2" presStyleCnt="0"/>
      <dgm:spPr/>
    </dgm:pt>
    <dgm:pt modelId="{859220B1-F1E5-4001-B2F4-A0A06A6964AF}" type="pres">
      <dgm:prSet presAssocID="{CC5B4569-E5E5-49F1-A52A-99025A25A768}" presName="background2" presStyleLbl="node2" presStyleIdx="0" presStyleCnt="2"/>
      <dgm:spPr/>
    </dgm:pt>
    <dgm:pt modelId="{BEF15C8B-ACF7-4F00-BFC6-C269DE727C97}" type="pres">
      <dgm:prSet presAssocID="{CC5B4569-E5E5-49F1-A52A-99025A25A76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955D76-3C11-49E8-8605-C126C9BDBB34}" type="pres">
      <dgm:prSet presAssocID="{CC5B4569-E5E5-49F1-A52A-99025A25A768}" presName="hierChild3" presStyleCnt="0"/>
      <dgm:spPr/>
    </dgm:pt>
    <dgm:pt modelId="{A4C63C2B-0E90-4953-B853-614D1F7F5B06}" type="pres">
      <dgm:prSet presAssocID="{07B84E1F-592B-4C8E-9B09-2347C290150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3951DE-5720-43BF-8D83-3B3900A1B825}" type="pres">
      <dgm:prSet presAssocID="{8D7777D0-979A-4C55-BBEC-4BA933394455}" presName="hierRoot2" presStyleCnt="0"/>
      <dgm:spPr/>
    </dgm:pt>
    <dgm:pt modelId="{654F588E-3D60-42B3-95DE-7D225F4DEBEA}" type="pres">
      <dgm:prSet presAssocID="{8D7777D0-979A-4C55-BBEC-4BA933394455}" presName="composite2" presStyleCnt="0"/>
      <dgm:spPr/>
    </dgm:pt>
    <dgm:pt modelId="{B63B3C7F-C17E-417E-BD50-F28116BB5CD2}" type="pres">
      <dgm:prSet presAssocID="{8D7777D0-979A-4C55-BBEC-4BA933394455}" presName="background2" presStyleLbl="node2" presStyleIdx="1" presStyleCnt="2"/>
      <dgm:spPr/>
    </dgm:pt>
    <dgm:pt modelId="{920A8502-5328-4B72-8AA9-469551A9A308}" type="pres">
      <dgm:prSet presAssocID="{8D7777D0-979A-4C55-BBEC-4BA93339445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65A482-00AB-488D-8CA0-DA8F5FC27239}" type="pres">
      <dgm:prSet presAssocID="{8D7777D0-979A-4C55-BBEC-4BA933394455}" presName="hierChild3" presStyleCnt="0"/>
      <dgm:spPr/>
    </dgm:pt>
  </dgm:ptLst>
  <dgm:cxnLst>
    <dgm:cxn modelId="{8CF470C4-2F07-4B44-969C-074649B62347}" srcId="{4CD8B73D-9816-4BCB-8327-076B01579CE4}" destId="{33C1049A-2E3E-4B5A-AC34-FE890D6BDD58}" srcOrd="0" destOrd="0" parTransId="{FC6D1D27-F587-4BDA-A071-DE1BF18EF1DD}" sibTransId="{6C5DC804-706C-445E-8D63-04C2B9A2A0B3}"/>
    <dgm:cxn modelId="{31BEFA04-B1A2-41C1-A56B-345B243B0EED}" type="presOf" srcId="{33C1049A-2E3E-4B5A-AC34-FE890D6BDD58}" destId="{E88F2ABD-5330-465B-AE0A-FFDB59341DAE}" srcOrd="0" destOrd="0" presId="urn:microsoft.com/office/officeart/2005/8/layout/hierarchy1"/>
    <dgm:cxn modelId="{3DCF41C5-A7A5-4DB8-BD33-FCB76A220787}" type="presOf" srcId="{07B84E1F-592B-4C8E-9B09-2347C290150A}" destId="{A4C63C2B-0E90-4953-B853-614D1F7F5B06}" srcOrd="0" destOrd="0" presId="urn:microsoft.com/office/officeart/2005/8/layout/hierarchy1"/>
    <dgm:cxn modelId="{FDD4D371-494F-494F-B134-E384615F3DF4}" type="presOf" srcId="{8D7777D0-979A-4C55-BBEC-4BA933394455}" destId="{920A8502-5328-4B72-8AA9-469551A9A308}" srcOrd="0" destOrd="0" presId="urn:microsoft.com/office/officeart/2005/8/layout/hierarchy1"/>
    <dgm:cxn modelId="{ADDB9D1C-C749-45A3-86FF-36630CB14A77}" srcId="{33C1049A-2E3E-4B5A-AC34-FE890D6BDD58}" destId="{8D7777D0-979A-4C55-BBEC-4BA933394455}" srcOrd="1" destOrd="0" parTransId="{07B84E1F-592B-4C8E-9B09-2347C290150A}" sibTransId="{3FC3AEBC-9D94-4032-A4F2-9DA1341A9E96}"/>
    <dgm:cxn modelId="{0AF83E34-135B-4AB9-B82E-A6B87DE515A5}" srcId="{33C1049A-2E3E-4B5A-AC34-FE890D6BDD58}" destId="{CC5B4569-E5E5-49F1-A52A-99025A25A768}" srcOrd="0" destOrd="0" parTransId="{6A368CE8-9906-490C-99CA-F97F11FB7C3B}" sibTransId="{326A5733-89FD-4DB1-A936-AD65324FAE00}"/>
    <dgm:cxn modelId="{9C1AF16C-4B8F-42C5-9BE8-5DD6285B61FE}" type="presOf" srcId="{6A368CE8-9906-490C-99CA-F97F11FB7C3B}" destId="{82333AAD-6614-4364-B8A8-1FCEC5FAC088}" srcOrd="0" destOrd="0" presId="urn:microsoft.com/office/officeart/2005/8/layout/hierarchy1"/>
    <dgm:cxn modelId="{B86C1EE5-FE76-45CA-A972-E50E488DA770}" type="presOf" srcId="{CC5B4569-E5E5-49F1-A52A-99025A25A768}" destId="{BEF15C8B-ACF7-4F00-BFC6-C269DE727C97}" srcOrd="0" destOrd="0" presId="urn:microsoft.com/office/officeart/2005/8/layout/hierarchy1"/>
    <dgm:cxn modelId="{72039B86-9C97-40B9-A872-2E607C13529D}" type="presOf" srcId="{4CD8B73D-9816-4BCB-8327-076B01579CE4}" destId="{39C07CF8-3A9E-4080-92BA-FFEFFBBA1AFC}" srcOrd="0" destOrd="0" presId="urn:microsoft.com/office/officeart/2005/8/layout/hierarchy1"/>
    <dgm:cxn modelId="{8E9DCE00-505C-4F29-BAEC-76594C5FA6D6}" type="presParOf" srcId="{39C07CF8-3A9E-4080-92BA-FFEFFBBA1AFC}" destId="{EF0B09D0-EACD-4007-9C9C-1AE917A99A56}" srcOrd="0" destOrd="0" presId="urn:microsoft.com/office/officeart/2005/8/layout/hierarchy1"/>
    <dgm:cxn modelId="{F139096C-5EC7-4C78-9BB5-1EF4C4B24BBD}" type="presParOf" srcId="{EF0B09D0-EACD-4007-9C9C-1AE917A99A56}" destId="{52893490-C8EA-485D-B1F2-8EA95873D39D}" srcOrd="0" destOrd="0" presId="urn:microsoft.com/office/officeart/2005/8/layout/hierarchy1"/>
    <dgm:cxn modelId="{64D3A0BE-A00A-4C43-ACBF-A7E3AE9E9025}" type="presParOf" srcId="{52893490-C8EA-485D-B1F2-8EA95873D39D}" destId="{40D20C62-A65C-405D-8830-2B43FF6E1861}" srcOrd="0" destOrd="0" presId="urn:microsoft.com/office/officeart/2005/8/layout/hierarchy1"/>
    <dgm:cxn modelId="{E60438FD-96BE-4B11-A898-DB515D9557E7}" type="presParOf" srcId="{52893490-C8EA-485D-B1F2-8EA95873D39D}" destId="{E88F2ABD-5330-465B-AE0A-FFDB59341DAE}" srcOrd="1" destOrd="0" presId="urn:microsoft.com/office/officeart/2005/8/layout/hierarchy1"/>
    <dgm:cxn modelId="{CEA65DBE-8A3A-437D-A01E-DD8B83B534D4}" type="presParOf" srcId="{EF0B09D0-EACD-4007-9C9C-1AE917A99A56}" destId="{3713B2E5-A03D-46A4-91FB-87932E4F7794}" srcOrd="1" destOrd="0" presId="urn:microsoft.com/office/officeart/2005/8/layout/hierarchy1"/>
    <dgm:cxn modelId="{08866E2C-8883-4CBD-9C1E-94AD6C8220FF}" type="presParOf" srcId="{3713B2E5-A03D-46A4-91FB-87932E4F7794}" destId="{82333AAD-6614-4364-B8A8-1FCEC5FAC088}" srcOrd="0" destOrd="0" presId="urn:microsoft.com/office/officeart/2005/8/layout/hierarchy1"/>
    <dgm:cxn modelId="{3FCC1B21-969A-4DF0-AB26-C1247117B9C9}" type="presParOf" srcId="{3713B2E5-A03D-46A4-91FB-87932E4F7794}" destId="{07249FC4-2392-46E3-AEAE-53D5F79CA8CC}" srcOrd="1" destOrd="0" presId="urn:microsoft.com/office/officeart/2005/8/layout/hierarchy1"/>
    <dgm:cxn modelId="{F9176E4A-EE9F-49A2-8BEE-66E12D35B92D}" type="presParOf" srcId="{07249FC4-2392-46E3-AEAE-53D5F79CA8CC}" destId="{8A7104FC-6154-46B6-A33D-00FEDB7B86B7}" srcOrd="0" destOrd="0" presId="urn:microsoft.com/office/officeart/2005/8/layout/hierarchy1"/>
    <dgm:cxn modelId="{E71F0FA2-D68B-4E5D-BBBC-A0ABA4E6A817}" type="presParOf" srcId="{8A7104FC-6154-46B6-A33D-00FEDB7B86B7}" destId="{859220B1-F1E5-4001-B2F4-A0A06A6964AF}" srcOrd="0" destOrd="0" presId="urn:microsoft.com/office/officeart/2005/8/layout/hierarchy1"/>
    <dgm:cxn modelId="{86EF0A4E-EF76-4B36-ACC4-97FE43BC6433}" type="presParOf" srcId="{8A7104FC-6154-46B6-A33D-00FEDB7B86B7}" destId="{BEF15C8B-ACF7-4F00-BFC6-C269DE727C97}" srcOrd="1" destOrd="0" presId="urn:microsoft.com/office/officeart/2005/8/layout/hierarchy1"/>
    <dgm:cxn modelId="{67B14387-B7F1-4AF8-B3B2-ADD8907A438C}" type="presParOf" srcId="{07249FC4-2392-46E3-AEAE-53D5F79CA8CC}" destId="{C8955D76-3C11-49E8-8605-C126C9BDBB34}" srcOrd="1" destOrd="0" presId="urn:microsoft.com/office/officeart/2005/8/layout/hierarchy1"/>
    <dgm:cxn modelId="{1606B0F0-8A62-4197-8A52-8A788BA1DB54}" type="presParOf" srcId="{3713B2E5-A03D-46A4-91FB-87932E4F7794}" destId="{A4C63C2B-0E90-4953-B853-614D1F7F5B06}" srcOrd="2" destOrd="0" presId="urn:microsoft.com/office/officeart/2005/8/layout/hierarchy1"/>
    <dgm:cxn modelId="{C900C289-E2BC-4771-BC52-F1D7CDB3951B}" type="presParOf" srcId="{3713B2E5-A03D-46A4-91FB-87932E4F7794}" destId="{7D3951DE-5720-43BF-8D83-3B3900A1B825}" srcOrd="3" destOrd="0" presId="urn:microsoft.com/office/officeart/2005/8/layout/hierarchy1"/>
    <dgm:cxn modelId="{5C433971-8D64-4B28-BBCC-E2CE0D442AA4}" type="presParOf" srcId="{7D3951DE-5720-43BF-8D83-3B3900A1B825}" destId="{654F588E-3D60-42B3-95DE-7D225F4DEBEA}" srcOrd="0" destOrd="0" presId="urn:microsoft.com/office/officeart/2005/8/layout/hierarchy1"/>
    <dgm:cxn modelId="{DBDA8C8E-7EEA-4701-9CAE-2E08BEBBBBD1}" type="presParOf" srcId="{654F588E-3D60-42B3-95DE-7D225F4DEBEA}" destId="{B63B3C7F-C17E-417E-BD50-F28116BB5CD2}" srcOrd="0" destOrd="0" presId="urn:microsoft.com/office/officeart/2005/8/layout/hierarchy1"/>
    <dgm:cxn modelId="{89FA0944-D1B2-4B3A-BBBC-C4D9FF99CCEF}" type="presParOf" srcId="{654F588E-3D60-42B3-95DE-7D225F4DEBEA}" destId="{920A8502-5328-4B72-8AA9-469551A9A308}" srcOrd="1" destOrd="0" presId="urn:microsoft.com/office/officeart/2005/8/layout/hierarchy1"/>
    <dgm:cxn modelId="{0E714EEA-92A5-4F90-AEA5-9DD85A612877}" type="presParOf" srcId="{7D3951DE-5720-43BF-8D83-3B3900A1B825}" destId="{DA65A482-00AB-488D-8CA0-DA8F5FC272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D8B73D-9816-4BCB-8327-076B01579CE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1049A-2E3E-4B5A-AC34-FE890D6BDD58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FC6D1D27-F587-4BDA-A071-DE1BF18EF1DD}" type="parTrans" cxnId="{8CF470C4-2F07-4B44-969C-074649B62347}">
      <dgm:prSet/>
      <dgm:spPr/>
      <dgm:t>
        <a:bodyPr/>
        <a:lstStyle/>
        <a:p>
          <a:endParaRPr lang="cs-CZ"/>
        </a:p>
      </dgm:t>
    </dgm:pt>
    <dgm:pt modelId="{6C5DC804-706C-445E-8D63-04C2B9A2A0B3}" type="sibTrans" cxnId="{8CF470C4-2F07-4B44-969C-074649B62347}">
      <dgm:prSet/>
      <dgm:spPr/>
      <dgm:t>
        <a:bodyPr/>
        <a:lstStyle/>
        <a:p>
          <a:endParaRPr lang="cs-CZ"/>
        </a:p>
      </dgm:t>
    </dgm:pt>
    <dgm:pt modelId="{CC5B4569-E5E5-49F1-A52A-99025A25A768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6A368CE8-9906-490C-99CA-F97F11FB7C3B}" type="parTrans" cxnId="{0AF83E34-135B-4AB9-B82E-A6B87DE515A5}">
      <dgm:prSet/>
      <dgm:spPr/>
      <dgm:t>
        <a:bodyPr/>
        <a:lstStyle/>
        <a:p>
          <a:endParaRPr lang="cs-CZ"/>
        </a:p>
      </dgm:t>
    </dgm:pt>
    <dgm:pt modelId="{326A5733-89FD-4DB1-A936-AD65324FAE00}" type="sibTrans" cxnId="{0AF83E34-135B-4AB9-B82E-A6B87DE515A5}">
      <dgm:prSet/>
      <dgm:spPr/>
      <dgm:t>
        <a:bodyPr/>
        <a:lstStyle/>
        <a:p>
          <a:endParaRPr lang="cs-CZ"/>
        </a:p>
      </dgm:t>
    </dgm:pt>
    <dgm:pt modelId="{8D7777D0-979A-4C55-BBEC-4BA933394455}">
      <dgm:prSet phldrT="[Text]" phldr="1"/>
      <dgm:spPr/>
      <dgm:t>
        <a:bodyPr/>
        <a:lstStyle/>
        <a:p>
          <a:endParaRPr lang="cs-CZ" dirty="0"/>
        </a:p>
      </dgm:t>
    </dgm:pt>
    <dgm:pt modelId="{07B84E1F-592B-4C8E-9B09-2347C290150A}" type="parTrans" cxnId="{ADDB9D1C-C749-45A3-86FF-36630CB14A77}">
      <dgm:prSet/>
      <dgm:spPr/>
      <dgm:t>
        <a:bodyPr/>
        <a:lstStyle/>
        <a:p>
          <a:endParaRPr lang="cs-CZ"/>
        </a:p>
      </dgm:t>
    </dgm:pt>
    <dgm:pt modelId="{3FC3AEBC-9D94-4032-A4F2-9DA1341A9E96}" type="sibTrans" cxnId="{ADDB9D1C-C749-45A3-86FF-36630CB14A77}">
      <dgm:prSet/>
      <dgm:spPr/>
      <dgm:t>
        <a:bodyPr/>
        <a:lstStyle/>
        <a:p>
          <a:endParaRPr lang="cs-CZ"/>
        </a:p>
      </dgm:t>
    </dgm:pt>
    <dgm:pt modelId="{39C07CF8-3A9E-4080-92BA-FFEFFBBA1AFC}" type="pres">
      <dgm:prSet presAssocID="{4CD8B73D-9816-4BCB-8327-076B01579C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0B09D0-EACD-4007-9C9C-1AE917A99A56}" type="pres">
      <dgm:prSet presAssocID="{33C1049A-2E3E-4B5A-AC34-FE890D6BDD58}" presName="hierRoot1" presStyleCnt="0"/>
      <dgm:spPr/>
    </dgm:pt>
    <dgm:pt modelId="{52893490-C8EA-485D-B1F2-8EA95873D39D}" type="pres">
      <dgm:prSet presAssocID="{33C1049A-2E3E-4B5A-AC34-FE890D6BDD58}" presName="composite" presStyleCnt="0"/>
      <dgm:spPr/>
    </dgm:pt>
    <dgm:pt modelId="{40D20C62-A65C-405D-8830-2B43FF6E1861}" type="pres">
      <dgm:prSet presAssocID="{33C1049A-2E3E-4B5A-AC34-FE890D6BDD58}" presName="background" presStyleLbl="node0" presStyleIdx="0" presStyleCnt="1"/>
      <dgm:spPr/>
    </dgm:pt>
    <dgm:pt modelId="{E88F2ABD-5330-465B-AE0A-FFDB59341DAE}" type="pres">
      <dgm:prSet presAssocID="{33C1049A-2E3E-4B5A-AC34-FE890D6BDD58}" presName="text" presStyleLbl="fgAcc0" presStyleIdx="0" presStyleCnt="1" custLinFactNeighborX="-7273" custLinFactNeighborY="-7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13B2E5-A03D-46A4-91FB-87932E4F7794}" type="pres">
      <dgm:prSet presAssocID="{33C1049A-2E3E-4B5A-AC34-FE890D6BDD58}" presName="hierChild2" presStyleCnt="0"/>
      <dgm:spPr/>
    </dgm:pt>
    <dgm:pt modelId="{82333AAD-6614-4364-B8A8-1FCEC5FAC088}" type="pres">
      <dgm:prSet presAssocID="{6A368CE8-9906-490C-99CA-F97F11FB7C3B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7249FC4-2392-46E3-AEAE-53D5F79CA8CC}" type="pres">
      <dgm:prSet presAssocID="{CC5B4569-E5E5-49F1-A52A-99025A25A768}" presName="hierRoot2" presStyleCnt="0"/>
      <dgm:spPr/>
    </dgm:pt>
    <dgm:pt modelId="{8A7104FC-6154-46B6-A33D-00FEDB7B86B7}" type="pres">
      <dgm:prSet presAssocID="{CC5B4569-E5E5-49F1-A52A-99025A25A768}" presName="composite2" presStyleCnt="0"/>
      <dgm:spPr/>
    </dgm:pt>
    <dgm:pt modelId="{859220B1-F1E5-4001-B2F4-A0A06A6964AF}" type="pres">
      <dgm:prSet presAssocID="{CC5B4569-E5E5-49F1-A52A-99025A25A768}" presName="background2" presStyleLbl="node2" presStyleIdx="0" presStyleCnt="2"/>
      <dgm:spPr/>
    </dgm:pt>
    <dgm:pt modelId="{BEF15C8B-ACF7-4F00-BFC6-C269DE727C97}" type="pres">
      <dgm:prSet presAssocID="{CC5B4569-E5E5-49F1-A52A-99025A25A76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955D76-3C11-49E8-8605-C126C9BDBB34}" type="pres">
      <dgm:prSet presAssocID="{CC5B4569-E5E5-49F1-A52A-99025A25A768}" presName="hierChild3" presStyleCnt="0"/>
      <dgm:spPr/>
    </dgm:pt>
    <dgm:pt modelId="{A4C63C2B-0E90-4953-B853-614D1F7F5B06}" type="pres">
      <dgm:prSet presAssocID="{07B84E1F-592B-4C8E-9B09-2347C290150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3951DE-5720-43BF-8D83-3B3900A1B825}" type="pres">
      <dgm:prSet presAssocID="{8D7777D0-979A-4C55-BBEC-4BA933394455}" presName="hierRoot2" presStyleCnt="0"/>
      <dgm:spPr/>
    </dgm:pt>
    <dgm:pt modelId="{654F588E-3D60-42B3-95DE-7D225F4DEBEA}" type="pres">
      <dgm:prSet presAssocID="{8D7777D0-979A-4C55-BBEC-4BA933394455}" presName="composite2" presStyleCnt="0"/>
      <dgm:spPr/>
    </dgm:pt>
    <dgm:pt modelId="{B63B3C7F-C17E-417E-BD50-F28116BB5CD2}" type="pres">
      <dgm:prSet presAssocID="{8D7777D0-979A-4C55-BBEC-4BA933394455}" presName="background2" presStyleLbl="node2" presStyleIdx="1" presStyleCnt="2"/>
      <dgm:spPr/>
    </dgm:pt>
    <dgm:pt modelId="{920A8502-5328-4B72-8AA9-469551A9A308}" type="pres">
      <dgm:prSet presAssocID="{8D7777D0-979A-4C55-BBEC-4BA93339445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65A482-00AB-488D-8CA0-DA8F5FC27239}" type="pres">
      <dgm:prSet presAssocID="{8D7777D0-979A-4C55-BBEC-4BA933394455}" presName="hierChild3" presStyleCnt="0"/>
      <dgm:spPr/>
    </dgm:pt>
  </dgm:ptLst>
  <dgm:cxnLst>
    <dgm:cxn modelId="{8CF470C4-2F07-4B44-969C-074649B62347}" srcId="{4CD8B73D-9816-4BCB-8327-076B01579CE4}" destId="{33C1049A-2E3E-4B5A-AC34-FE890D6BDD58}" srcOrd="0" destOrd="0" parTransId="{FC6D1D27-F587-4BDA-A071-DE1BF18EF1DD}" sibTransId="{6C5DC804-706C-445E-8D63-04C2B9A2A0B3}"/>
    <dgm:cxn modelId="{90C3B8E2-E26A-4807-BA79-52B200DB4EC8}" type="presOf" srcId="{CC5B4569-E5E5-49F1-A52A-99025A25A768}" destId="{BEF15C8B-ACF7-4F00-BFC6-C269DE727C97}" srcOrd="0" destOrd="0" presId="urn:microsoft.com/office/officeart/2005/8/layout/hierarchy1"/>
    <dgm:cxn modelId="{A575853F-04A9-4CB7-B8FA-585D89EDFA45}" type="presOf" srcId="{8D7777D0-979A-4C55-BBEC-4BA933394455}" destId="{920A8502-5328-4B72-8AA9-469551A9A308}" srcOrd="0" destOrd="0" presId="urn:microsoft.com/office/officeart/2005/8/layout/hierarchy1"/>
    <dgm:cxn modelId="{6B8187F4-0665-4C0F-BA50-32A4752F7FC8}" type="presOf" srcId="{6A368CE8-9906-490C-99CA-F97F11FB7C3B}" destId="{82333AAD-6614-4364-B8A8-1FCEC5FAC088}" srcOrd="0" destOrd="0" presId="urn:microsoft.com/office/officeart/2005/8/layout/hierarchy1"/>
    <dgm:cxn modelId="{ADDB9D1C-C749-45A3-86FF-36630CB14A77}" srcId="{33C1049A-2E3E-4B5A-AC34-FE890D6BDD58}" destId="{8D7777D0-979A-4C55-BBEC-4BA933394455}" srcOrd="1" destOrd="0" parTransId="{07B84E1F-592B-4C8E-9B09-2347C290150A}" sibTransId="{3FC3AEBC-9D94-4032-A4F2-9DA1341A9E96}"/>
    <dgm:cxn modelId="{0AF83E34-135B-4AB9-B82E-A6B87DE515A5}" srcId="{33C1049A-2E3E-4B5A-AC34-FE890D6BDD58}" destId="{CC5B4569-E5E5-49F1-A52A-99025A25A768}" srcOrd="0" destOrd="0" parTransId="{6A368CE8-9906-490C-99CA-F97F11FB7C3B}" sibTransId="{326A5733-89FD-4DB1-A936-AD65324FAE00}"/>
    <dgm:cxn modelId="{C85FE570-8A65-4C4D-9102-EFC653C92E1F}" type="presOf" srcId="{07B84E1F-592B-4C8E-9B09-2347C290150A}" destId="{A4C63C2B-0E90-4953-B853-614D1F7F5B06}" srcOrd="0" destOrd="0" presId="urn:microsoft.com/office/officeart/2005/8/layout/hierarchy1"/>
    <dgm:cxn modelId="{CFC41526-201B-4D4D-AF1E-94D0E98BE7C8}" type="presOf" srcId="{4CD8B73D-9816-4BCB-8327-076B01579CE4}" destId="{39C07CF8-3A9E-4080-92BA-FFEFFBBA1AFC}" srcOrd="0" destOrd="0" presId="urn:microsoft.com/office/officeart/2005/8/layout/hierarchy1"/>
    <dgm:cxn modelId="{A8379478-C214-4903-816B-249EEB0226AC}" type="presOf" srcId="{33C1049A-2E3E-4B5A-AC34-FE890D6BDD58}" destId="{E88F2ABD-5330-465B-AE0A-FFDB59341DAE}" srcOrd="0" destOrd="0" presId="urn:microsoft.com/office/officeart/2005/8/layout/hierarchy1"/>
    <dgm:cxn modelId="{4DE224A5-E851-4F17-A437-082193E87D7F}" type="presParOf" srcId="{39C07CF8-3A9E-4080-92BA-FFEFFBBA1AFC}" destId="{EF0B09D0-EACD-4007-9C9C-1AE917A99A56}" srcOrd="0" destOrd="0" presId="urn:microsoft.com/office/officeart/2005/8/layout/hierarchy1"/>
    <dgm:cxn modelId="{4658CC6A-3B2F-4AFE-95F8-638B3CDFFD08}" type="presParOf" srcId="{EF0B09D0-EACD-4007-9C9C-1AE917A99A56}" destId="{52893490-C8EA-485D-B1F2-8EA95873D39D}" srcOrd="0" destOrd="0" presId="urn:microsoft.com/office/officeart/2005/8/layout/hierarchy1"/>
    <dgm:cxn modelId="{A950018A-5BE2-46CF-A03C-55536BCD5E99}" type="presParOf" srcId="{52893490-C8EA-485D-B1F2-8EA95873D39D}" destId="{40D20C62-A65C-405D-8830-2B43FF6E1861}" srcOrd="0" destOrd="0" presId="urn:microsoft.com/office/officeart/2005/8/layout/hierarchy1"/>
    <dgm:cxn modelId="{95220473-6810-40BB-86CA-F12A6A5DBA89}" type="presParOf" srcId="{52893490-C8EA-485D-B1F2-8EA95873D39D}" destId="{E88F2ABD-5330-465B-AE0A-FFDB59341DAE}" srcOrd="1" destOrd="0" presId="urn:microsoft.com/office/officeart/2005/8/layout/hierarchy1"/>
    <dgm:cxn modelId="{238EB6BD-2BDA-440D-A640-BF554D0C304B}" type="presParOf" srcId="{EF0B09D0-EACD-4007-9C9C-1AE917A99A56}" destId="{3713B2E5-A03D-46A4-91FB-87932E4F7794}" srcOrd="1" destOrd="0" presId="urn:microsoft.com/office/officeart/2005/8/layout/hierarchy1"/>
    <dgm:cxn modelId="{63C8D858-BF54-449F-B861-8A9324350B4F}" type="presParOf" srcId="{3713B2E5-A03D-46A4-91FB-87932E4F7794}" destId="{82333AAD-6614-4364-B8A8-1FCEC5FAC088}" srcOrd="0" destOrd="0" presId="urn:microsoft.com/office/officeart/2005/8/layout/hierarchy1"/>
    <dgm:cxn modelId="{8CFC1C35-14D9-4C28-A4DD-4E665579BC50}" type="presParOf" srcId="{3713B2E5-A03D-46A4-91FB-87932E4F7794}" destId="{07249FC4-2392-46E3-AEAE-53D5F79CA8CC}" srcOrd="1" destOrd="0" presId="urn:microsoft.com/office/officeart/2005/8/layout/hierarchy1"/>
    <dgm:cxn modelId="{731E9ECC-F432-4B17-9067-51FAFD54AA09}" type="presParOf" srcId="{07249FC4-2392-46E3-AEAE-53D5F79CA8CC}" destId="{8A7104FC-6154-46B6-A33D-00FEDB7B86B7}" srcOrd="0" destOrd="0" presId="urn:microsoft.com/office/officeart/2005/8/layout/hierarchy1"/>
    <dgm:cxn modelId="{4831B900-476D-401C-A31F-959F19D03FDB}" type="presParOf" srcId="{8A7104FC-6154-46B6-A33D-00FEDB7B86B7}" destId="{859220B1-F1E5-4001-B2F4-A0A06A6964AF}" srcOrd="0" destOrd="0" presId="urn:microsoft.com/office/officeart/2005/8/layout/hierarchy1"/>
    <dgm:cxn modelId="{CAD97CB3-4E48-44A7-B6CC-C5664D4DD4A6}" type="presParOf" srcId="{8A7104FC-6154-46B6-A33D-00FEDB7B86B7}" destId="{BEF15C8B-ACF7-4F00-BFC6-C269DE727C97}" srcOrd="1" destOrd="0" presId="urn:microsoft.com/office/officeart/2005/8/layout/hierarchy1"/>
    <dgm:cxn modelId="{C095C18B-C4A8-4FF2-8C2C-71A87AFCD537}" type="presParOf" srcId="{07249FC4-2392-46E3-AEAE-53D5F79CA8CC}" destId="{C8955D76-3C11-49E8-8605-C126C9BDBB34}" srcOrd="1" destOrd="0" presId="urn:microsoft.com/office/officeart/2005/8/layout/hierarchy1"/>
    <dgm:cxn modelId="{2BB1322D-FCB1-44EF-BE08-B09C310036F9}" type="presParOf" srcId="{3713B2E5-A03D-46A4-91FB-87932E4F7794}" destId="{A4C63C2B-0E90-4953-B853-614D1F7F5B06}" srcOrd="2" destOrd="0" presId="urn:microsoft.com/office/officeart/2005/8/layout/hierarchy1"/>
    <dgm:cxn modelId="{F234239A-1591-46D9-ADB4-9680937037AA}" type="presParOf" srcId="{3713B2E5-A03D-46A4-91FB-87932E4F7794}" destId="{7D3951DE-5720-43BF-8D83-3B3900A1B825}" srcOrd="3" destOrd="0" presId="urn:microsoft.com/office/officeart/2005/8/layout/hierarchy1"/>
    <dgm:cxn modelId="{D705D0B4-30E6-4257-A414-B192650B0B76}" type="presParOf" srcId="{7D3951DE-5720-43BF-8D83-3B3900A1B825}" destId="{654F588E-3D60-42B3-95DE-7D225F4DEBEA}" srcOrd="0" destOrd="0" presId="urn:microsoft.com/office/officeart/2005/8/layout/hierarchy1"/>
    <dgm:cxn modelId="{A0A5A698-BD45-4184-A25F-99BFDAAB2E3A}" type="presParOf" srcId="{654F588E-3D60-42B3-95DE-7D225F4DEBEA}" destId="{B63B3C7F-C17E-417E-BD50-F28116BB5CD2}" srcOrd="0" destOrd="0" presId="urn:microsoft.com/office/officeart/2005/8/layout/hierarchy1"/>
    <dgm:cxn modelId="{65F0C2B9-48C4-4195-BF5A-27EDCB47A675}" type="presParOf" srcId="{654F588E-3D60-42B3-95DE-7D225F4DEBEA}" destId="{920A8502-5328-4B72-8AA9-469551A9A308}" srcOrd="1" destOrd="0" presId="urn:microsoft.com/office/officeart/2005/8/layout/hierarchy1"/>
    <dgm:cxn modelId="{77A8F575-A57F-420C-B001-E40AE8D8DE49}" type="presParOf" srcId="{7D3951DE-5720-43BF-8D83-3B3900A1B825}" destId="{DA65A482-00AB-488D-8CA0-DA8F5FC272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D8B73D-9816-4BCB-8327-076B01579CE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1049A-2E3E-4B5A-AC34-FE890D6BDD58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FC6D1D27-F587-4BDA-A071-DE1BF18EF1DD}" type="parTrans" cxnId="{8CF470C4-2F07-4B44-969C-074649B62347}">
      <dgm:prSet/>
      <dgm:spPr/>
      <dgm:t>
        <a:bodyPr/>
        <a:lstStyle/>
        <a:p>
          <a:endParaRPr lang="cs-CZ"/>
        </a:p>
      </dgm:t>
    </dgm:pt>
    <dgm:pt modelId="{6C5DC804-706C-445E-8D63-04C2B9A2A0B3}" type="sibTrans" cxnId="{8CF470C4-2F07-4B44-969C-074649B62347}">
      <dgm:prSet/>
      <dgm:spPr/>
      <dgm:t>
        <a:bodyPr/>
        <a:lstStyle/>
        <a:p>
          <a:endParaRPr lang="cs-CZ"/>
        </a:p>
      </dgm:t>
    </dgm:pt>
    <dgm:pt modelId="{CC5B4569-E5E5-49F1-A52A-99025A25A768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6A368CE8-9906-490C-99CA-F97F11FB7C3B}" type="parTrans" cxnId="{0AF83E34-135B-4AB9-B82E-A6B87DE515A5}">
      <dgm:prSet/>
      <dgm:spPr/>
      <dgm:t>
        <a:bodyPr/>
        <a:lstStyle/>
        <a:p>
          <a:endParaRPr lang="cs-CZ"/>
        </a:p>
      </dgm:t>
    </dgm:pt>
    <dgm:pt modelId="{326A5733-89FD-4DB1-A936-AD65324FAE00}" type="sibTrans" cxnId="{0AF83E34-135B-4AB9-B82E-A6B87DE515A5}">
      <dgm:prSet/>
      <dgm:spPr/>
      <dgm:t>
        <a:bodyPr/>
        <a:lstStyle/>
        <a:p>
          <a:endParaRPr lang="cs-CZ"/>
        </a:p>
      </dgm:t>
    </dgm:pt>
    <dgm:pt modelId="{8D7777D0-979A-4C55-BBEC-4BA933394455}">
      <dgm:prSet phldrT="[Text]" phldr="1"/>
      <dgm:spPr/>
      <dgm:t>
        <a:bodyPr/>
        <a:lstStyle/>
        <a:p>
          <a:endParaRPr lang="cs-CZ" dirty="0"/>
        </a:p>
      </dgm:t>
    </dgm:pt>
    <dgm:pt modelId="{07B84E1F-592B-4C8E-9B09-2347C290150A}" type="parTrans" cxnId="{ADDB9D1C-C749-45A3-86FF-36630CB14A77}">
      <dgm:prSet/>
      <dgm:spPr/>
      <dgm:t>
        <a:bodyPr/>
        <a:lstStyle/>
        <a:p>
          <a:endParaRPr lang="cs-CZ"/>
        </a:p>
      </dgm:t>
    </dgm:pt>
    <dgm:pt modelId="{3FC3AEBC-9D94-4032-A4F2-9DA1341A9E96}" type="sibTrans" cxnId="{ADDB9D1C-C749-45A3-86FF-36630CB14A77}">
      <dgm:prSet/>
      <dgm:spPr/>
      <dgm:t>
        <a:bodyPr/>
        <a:lstStyle/>
        <a:p>
          <a:endParaRPr lang="cs-CZ"/>
        </a:p>
      </dgm:t>
    </dgm:pt>
    <dgm:pt modelId="{39C07CF8-3A9E-4080-92BA-FFEFFBBA1AFC}" type="pres">
      <dgm:prSet presAssocID="{4CD8B73D-9816-4BCB-8327-076B01579C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0B09D0-EACD-4007-9C9C-1AE917A99A56}" type="pres">
      <dgm:prSet presAssocID="{33C1049A-2E3E-4B5A-AC34-FE890D6BDD58}" presName="hierRoot1" presStyleCnt="0"/>
      <dgm:spPr/>
    </dgm:pt>
    <dgm:pt modelId="{52893490-C8EA-485D-B1F2-8EA95873D39D}" type="pres">
      <dgm:prSet presAssocID="{33C1049A-2E3E-4B5A-AC34-FE890D6BDD58}" presName="composite" presStyleCnt="0"/>
      <dgm:spPr/>
    </dgm:pt>
    <dgm:pt modelId="{40D20C62-A65C-405D-8830-2B43FF6E1861}" type="pres">
      <dgm:prSet presAssocID="{33C1049A-2E3E-4B5A-AC34-FE890D6BDD58}" presName="background" presStyleLbl="node0" presStyleIdx="0" presStyleCnt="1"/>
      <dgm:spPr/>
    </dgm:pt>
    <dgm:pt modelId="{E88F2ABD-5330-465B-AE0A-FFDB59341DAE}" type="pres">
      <dgm:prSet presAssocID="{33C1049A-2E3E-4B5A-AC34-FE890D6BDD58}" presName="text" presStyleLbl="fgAcc0" presStyleIdx="0" presStyleCnt="1" custLinFactNeighborX="-7273" custLinFactNeighborY="-7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13B2E5-A03D-46A4-91FB-87932E4F7794}" type="pres">
      <dgm:prSet presAssocID="{33C1049A-2E3E-4B5A-AC34-FE890D6BDD58}" presName="hierChild2" presStyleCnt="0"/>
      <dgm:spPr/>
    </dgm:pt>
    <dgm:pt modelId="{82333AAD-6614-4364-B8A8-1FCEC5FAC088}" type="pres">
      <dgm:prSet presAssocID="{6A368CE8-9906-490C-99CA-F97F11FB7C3B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7249FC4-2392-46E3-AEAE-53D5F79CA8CC}" type="pres">
      <dgm:prSet presAssocID="{CC5B4569-E5E5-49F1-A52A-99025A25A768}" presName="hierRoot2" presStyleCnt="0"/>
      <dgm:spPr/>
    </dgm:pt>
    <dgm:pt modelId="{8A7104FC-6154-46B6-A33D-00FEDB7B86B7}" type="pres">
      <dgm:prSet presAssocID="{CC5B4569-E5E5-49F1-A52A-99025A25A768}" presName="composite2" presStyleCnt="0"/>
      <dgm:spPr/>
    </dgm:pt>
    <dgm:pt modelId="{859220B1-F1E5-4001-B2F4-A0A06A6964AF}" type="pres">
      <dgm:prSet presAssocID="{CC5B4569-E5E5-49F1-A52A-99025A25A768}" presName="background2" presStyleLbl="node2" presStyleIdx="0" presStyleCnt="2"/>
      <dgm:spPr/>
    </dgm:pt>
    <dgm:pt modelId="{BEF15C8B-ACF7-4F00-BFC6-C269DE727C97}" type="pres">
      <dgm:prSet presAssocID="{CC5B4569-E5E5-49F1-A52A-99025A25A76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955D76-3C11-49E8-8605-C126C9BDBB34}" type="pres">
      <dgm:prSet presAssocID="{CC5B4569-E5E5-49F1-A52A-99025A25A768}" presName="hierChild3" presStyleCnt="0"/>
      <dgm:spPr/>
    </dgm:pt>
    <dgm:pt modelId="{A4C63C2B-0E90-4953-B853-614D1F7F5B06}" type="pres">
      <dgm:prSet presAssocID="{07B84E1F-592B-4C8E-9B09-2347C290150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3951DE-5720-43BF-8D83-3B3900A1B825}" type="pres">
      <dgm:prSet presAssocID="{8D7777D0-979A-4C55-BBEC-4BA933394455}" presName="hierRoot2" presStyleCnt="0"/>
      <dgm:spPr/>
    </dgm:pt>
    <dgm:pt modelId="{654F588E-3D60-42B3-95DE-7D225F4DEBEA}" type="pres">
      <dgm:prSet presAssocID="{8D7777D0-979A-4C55-BBEC-4BA933394455}" presName="composite2" presStyleCnt="0"/>
      <dgm:spPr/>
    </dgm:pt>
    <dgm:pt modelId="{B63B3C7F-C17E-417E-BD50-F28116BB5CD2}" type="pres">
      <dgm:prSet presAssocID="{8D7777D0-979A-4C55-BBEC-4BA933394455}" presName="background2" presStyleLbl="node2" presStyleIdx="1" presStyleCnt="2"/>
      <dgm:spPr/>
    </dgm:pt>
    <dgm:pt modelId="{920A8502-5328-4B72-8AA9-469551A9A308}" type="pres">
      <dgm:prSet presAssocID="{8D7777D0-979A-4C55-BBEC-4BA93339445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65A482-00AB-488D-8CA0-DA8F5FC27239}" type="pres">
      <dgm:prSet presAssocID="{8D7777D0-979A-4C55-BBEC-4BA933394455}" presName="hierChild3" presStyleCnt="0"/>
      <dgm:spPr/>
    </dgm:pt>
  </dgm:ptLst>
  <dgm:cxnLst>
    <dgm:cxn modelId="{8CF470C4-2F07-4B44-969C-074649B62347}" srcId="{4CD8B73D-9816-4BCB-8327-076B01579CE4}" destId="{33C1049A-2E3E-4B5A-AC34-FE890D6BDD58}" srcOrd="0" destOrd="0" parTransId="{FC6D1D27-F587-4BDA-A071-DE1BF18EF1DD}" sibTransId="{6C5DC804-706C-445E-8D63-04C2B9A2A0B3}"/>
    <dgm:cxn modelId="{3EEA9727-20B5-4229-A194-EF177C7C06F5}" type="presOf" srcId="{6A368CE8-9906-490C-99CA-F97F11FB7C3B}" destId="{82333AAD-6614-4364-B8A8-1FCEC5FAC088}" srcOrd="0" destOrd="0" presId="urn:microsoft.com/office/officeart/2005/8/layout/hierarchy1"/>
    <dgm:cxn modelId="{54605EC1-08F1-446E-83CD-E106F887B56C}" type="presOf" srcId="{07B84E1F-592B-4C8E-9B09-2347C290150A}" destId="{A4C63C2B-0E90-4953-B853-614D1F7F5B06}" srcOrd="0" destOrd="0" presId="urn:microsoft.com/office/officeart/2005/8/layout/hierarchy1"/>
    <dgm:cxn modelId="{14EAD667-CC85-409B-BEAE-1C56EA2BFC6D}" type="presOf" srcId="{CC5B4569-E5E5-49F1-A52A-99025A25A768}" destId="{BEF15C8B-ACF7-4F00-BFC6-C269DE727C97}" srcOrd="0" destOrd="0" presId="urn:microsoft.com/office/officeart/2005/8/layout/hierarchy1"/>
    <dgm:cxn modelId="{ADDB9D1C-C749-45A3-86FF-36630CB14A77}" srcId="{33C1049A-2E3E-4B5A-AC34-FE890D6BDD58}" destId="{8D7777D0-979A-4C55-BBEC-4BA933394455}" srcOrd="1" destOrd="0" parTransId="{07B84E1F-592B-4C8E-9B09-2347C290150A}" sibTransId="{3FC3AEBC-9D94-4032-A4F2-9DA1341A9E96}"/>
    <dgm:cxn modelId="{0AF83E34-135B-4AB9-B82E-A6B87DE515A5}" srcId="{33C1049A-2E3E-4B5A-AC34-FE890D6BDD58}" destId="{CC5B4569-E5E5-49F1-A52A-99025A25A768}" srcOrd="0" destOrd="0" parTransId="{6A368CE8-9906-490C-99CA-F97F11FB7C3B}" sibTransId="{326A5733-89FD-4DB1-A936-AD65324FAE00}"/>
    <dgm:cxn modelId="{EA3B20B2-011C-486F-8AA5-74AF7FE9952C}" type="presOf" srcId="{4CD8B73D-9816-4BCB-8327-076B01579CE4}" destId="{39C07CF8-3A9E-4080-92BA-FFEFFBBA1AFC}" srcOrd="0" destOrd="0" presId="urn:microsoft.com/office/officeart/2005/8/layout/hierarchy1"/>
    <dgm:cxn modelId="{5A2F1B14-5A50-43DB-9D8F-033F33D5659A}" type="presOf" srcId="{8D7777D0-979A-4C55-BBEC-4BA933394455}" destId="{920A8502-5328-4B72-8AA9-469551A9A308}" srcOrd="0" destOrd="0" presId="urn:microsoft.com/office/officeart/2005/8/layout/hierarchy1"/>
    <dgm:cxn modelId="{E032D6FC-65CA-40FB-A340-3BC84EA9214E}" type="presOf" srcId="{33C1049A-2E3E-4B5A-AC34-FE890D6BDD58}" destId="{E88F2ABD-5330-465B-AE0A-FFDB59341DAE}" srcOrd="0" destOrd="0" presId="urn:microsoft.com/office/officeart/2005/8/layout/hierarchy1"/>
    <dgm:cxn modelId="{B4C2617F-E406-4213-811E-72FE8CA01BBD}" type="presParOf" srcId="{39C07CF8-3A9E-4080-92BA-FFEFFBBA1AFC}" destId="{EF0B09D0-EACD-4007-9C9C-1AE917A99A56}" srcOrd="0" destOrd="0" presId="urn:microsoft.com/office/officeart/2005/8/layout/hierarchy1"/>
    <dgm:cxn modelId="{AFAB2818-4F13-40E1-801F-E97208E90913}" type="presParOf" srcId="{EF0B09D0-EACD-4007-9C9C-1AE917A99A56}" destId="{52893490-C8EA-485D-B1F2-8EA95873D39D}" srcOrd="0" destOrd="0" presId="urn:microsoft.com/office/officeart/2005/8/layout/hierarchy1"/>
    <dgm:cxn modelId="{7CA193F8-58CA-48E2-983C-0538EA3D2245}" type="presParOf" srcId="{52893490-C8EA-485D-B1F2-8EA95873D39D}" destId="{40D20C62-A65C-405D-8830-2B43FF6E1861}" srcOrd="0" destOrd="0" presId="urn:microsoft.com/office/officeart/2005/8/layout/hierarchy1"/>
    <dgm:cxn modelId="{0D4A3522-00E7-40BD-B54F-4C600A439102}" type="presParOf" srcId="{52893490-C8EA-485D-B1F2-8EA95873D39D}" destId="{E88F2ABD-5330-465B-AE0A-FFDB59341DAE}" srcOrd="1" destOrd="0" presId="urn:microsoft.com/office/officeart/2005/8/layout/hierarchy1"/>
    <dgm:cxn modelId="{5A1DE699-6ACD-4F2C-A4C5-846728A8AE7F}" type="presParOf" srcId="{EF0B09D0-EACD-4007-9C9C-1AE917A99A56}" destId="{3713B2E5-A03D-46A4-91FB-87932E4F7794}" srcOrd="1" destOrd="0" presId="urn:microsoft.com/office/officeart/2005/8/layout/hierarchy1"/>
    <dgm:cxn modelId="{03327CFC-3B0A-4C17-B8AC-1BB1A6A2618C}" type="presParOf" srcId="{3713B2E5-A03D-46A4-91FB-87932E4F7794}" destId="{82333AAD-6614-4364-B8A8-1FCEC5FAC088}" srcOrd="0" destOrd="0" presId="urn:microsoft.com/office/officeart/2005/8/layout/hierarchy1"/>
    <dgm:cxn modelId="{32D2DDA5-798C-44A1-A3C8-4AF81B7055AA}" type="presParOf" srcId="{3713B2E5-A03D-46A4-91FB-87932E4F7794}" destId="{07249FC4-2392-46E3-AEAE-53D5F79CA8CC}" srcOrd="1" destOrd="0" presId="urn:microsoft.com/office/officeart/2005/8/layout/hierarchy1"/>
    <dgm:cxn modelId="{59BDD652-07C3-49A5-8407-12D3908BDE88}" type="presParOf" srcId="{07249FC4-2392-46E3-AEAE-53D5F79CA8CC}" destId="{8A7104FC-6154-46B6-A33D-00FEDB7B86B7}" srcOrd="0" destOrd="0" presId="urn:microsoft.com/office/officeart/2005/8/layout/hierarchy1"/>
    <dgm:cxn modelId="{2631EB75-6307-495C-A261-A8993ACDD5B6}" type="presParOf" srcId="{8A7104FC-6154-46B6-A33D-00FEDB7B86B7}" destId="{859220B1-F1E5-4001-B2F4-A0A06A6964AF}" srcOrd="0" destOrd="0" presId="urn:microsoft.com/office/officeart/2005/8/layout/hierarchy1"/>
    <dgm:cxn modelId="{10D98BDD-1076-4F7C-BE95-17DAE8BEF4A2}" type="presParOf" srcId="{8A7104FC-6154-46B6-A33D-00FEDB7B86B7}" destId="{BEF15C8B-ACF7-4F00-BFC6-C269DE727C97}" srcOrd="1" destOrd="0" presId="urn:microsoft.com/office/officeart/2005/8/layout/hierarchy1"/>
    <dgm:cxn modelId="{90DD14D9-8571-49C7-9CB2-8A33B2944667}" type="presParOf" srcId="{07249FC4-2392-46E3-AEAE-53D5F79CA8CC}" destId="{C8955D76-3C11-49E8-8605-C126C9BDBB34}" srcOrd="1" destOrd="0" presId="urn:microsoft.com/office/officeart/2005/8/layout/hierarchy1"/>
    <dgm:cxn modelId="{0502C7F7-1E97-4E29-AB4E-716F27B9B489}" type="presParOf" srcId="{3713B2E5-A03D-46A4-91FB-87932E4F7794}" destId="{A4C63C2B-0E90-4953-B853-614D1F7F5B06}" srcOrd="2" destOrd="0" presId="urn:microsoft.com/office/officeart/2005/8/layout/hierarchy1"/>
    <dgm:cxn modelId="{A63A0C9D-1036-4784-9B46-5F36865661C7}" type="presParOf" srcId="{3713B2E5-A03D-46A4-91FB-87932E4F7794}" destId="{7D3951DE-5720-43BF-8D83-3B3900A1B825}" srcOrd="3" destOrd="0" presId="urn:microsoft.com/office/officeart/2005/8/layout/hierarchy1"/>
    <dgm:cxn modelId="{79AF3845-0F5E-43D1-BA19-7C39B29BE31B}" type="presParOf" srcId="{7D3951DE-5720-43BF-8D83-3B3900A1B825}" destId="{654F588E-3D60-42B3-95DE-7D225F4DEBEA}" srcOrd="0" destOrd="0" presId="urn:microsoft.com/office/officeart/2005/8/layout/hierarchy1"/>
    <dgm:cxn modelId="{335300B9-C6C0-48FB-81CB-5F04DD6AE144}" type="presParOf" srcId="{654F588E-3D60-42B3-95DE-7D225F4DEBEA}" destId="{B63B3C7F-C17E-417E-BD50-F28116BB5CD2}" srcOrd="0" destOrd="0" presId="urn:microsoft.com/office/officeart/2005/8/layout/hierarchy1"/>
    <dgm:cxn modelId="{4356E02E-22ED-42B4-BBBB-40F3F4C63D83}" type="presParOf" srcId="{654F588E-3D60-42B3-95DE-7D225F4DEBEA}" destId="{920A8502-5328-4B72-8AA9-469551A9A308}" srcOrd="1" destOrd="0" presId="urn:microsoft.com/office/officeart/2005/8/layout/hierarchy1"/>
    <dgm:cxn modelId="{B08A8420-F567-46FA-BCE8-D5396E38ED37}" type="presParOf" srcId="{7D3951DE-5720-43BF-8D83-3B3900A1B825}" destId="{DA65A482-00AB-488D-8CA0-DA8F5FC272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CD8B73D-9816-4BCB-8327-076B01579CE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1049A-2E3E-4B5A-AC34-FE890D6BDD58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FC6D1D27-F587-4BDA-A071-DE1BF18EF1DD}" type="parTrans" cxnId="{8CF470C4-2F07-4B44-969C-074649B62347}">
      <dgm:prSet/>
      <dgm:spPr/>
      <dgm:t>
        <a:bodyPr/>
        <a:lstStyle/>
        <a:p>
          <a:endParaRPr lang="cs-CZ"/>
        </a:p>
      </dgm:t>
    </dgm:pt>
    <dgm:pt modelId="{6C5DC804-706C-445E-8D63-04C2B9A2A0B3}" type="sibTrans" cxnId="{8CF470C4-2F07-4B44-969C-074649B62347}">
      <dgm:prSet/>
      <dgm:spPr/>
      <dgm:t>
        <a:bodyPr/>
        <a:lstStyle/>
        <a:p>
          <a:endParaRPr lang="cs-CZ"/>
        </a:p>
      </dgm:t>
    </dgm:pt>
    <dgm:pt modelId="{CC5B4569-E5E5-49F1-A52A-99025A25A768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6A368CE8-9906-490C-99CA-F97F11FB7C3B}" type="parTrans" cxnId="{0AF83E34-135B-4AB9-B82E-A6B87DE515A5}">
      <dgm:prSet/>
      <dgm:spPr/>
      <dgm:t>
        <a:bodyPr/>
        <a:lstStyle/>
        <a:p>
          <a:endParaRPr lang="cs-CZ"/>
        </a:p>
      </dgm:t>
    </dgm:pt>
    <dgm:pt modelId="{326A5733-89FD-4DB1-A936-AD65324FAE00}" type="sibTrans" cxnId="{0AF83E34-135B-4AB9-B82E-A6B87DE515A5}">
      <dgm:prSet/>
      <dgm:spPr/>
      <dgm:t>
        <a:bodyPr/>
        <a:lstStyle/>
        <a:p>
          <a:endParaRPr lang="cs-CZ"/>
        </a:p>
      </dgm:t>
    </dgm:pt>
    <dgm:pt modelId="{8D7777D0-979A-4C55-BBEC-4BA933394455}">
      <dgm:prSet phldrT="[Text]" phldr="1"/>
      <dgm:spPr/>
      <dgm:t>
        <a:bodyPr/>
        <a:lstStyle/>
        <a:p>
          <a:endParaRPr lang="cs-CZ" dirty="0"/>
        </a:p>
      </dgm:t>
    </dgm:pt>
    <dgm:pt modelId="{07B84E1F-592B-4C8E-9B09-2347C290150A}" type="parTrans" cxnId="{ADDB9D1C-C749-45A3-86FF-36630CB14A77}">
      <dgm:prSet/>
      <dgm:spPr/>
      <dgm:t>
        <a:bodyPr/>
        <a:lstStyle/>
        <a:p>
          <a:endParaRPr lang="cs-CZ"/>
        </a:p>
      </dgm:t>
    </dgm:pt>
    <dgm:pt modelId="{3FC3AEBC-9D94-4032-A4F2-9DA1341A9E96}" type="sibTrans" cxnId="{ADDB9D1C-C749-45A3-86FF-36630CB14A77}">
      <dgm:prSet/>
      <dgm:spPr/>
      <dgm:t>
        <a:bodyPr/>
        <a:lstStyle/>
        <a:p>
          <a:endParaRPr lang="cs-CZ"/>
        </a:p>
      </dgm:t>
    </dgm:pt>
    <dgm:pt modelId="{39C07CF8-3A9E-4080-92BA-FFEFFBBA1AFC}" type="pres">
      <dgm:prSet presAssocID="{4CD8B73D-9816-4BCB-8327-076B01579C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0B09D0-EACD-4007-9C9C-1AE917A99A56}" type="pres">
      <dgm:prSet presAssocID="{33C1049A-2E3E-4B5A-AC34-FE890D6BDD58}" presName="hierRoot1" presStyleCnt="0"/>
      <dgm:spPr/>
    </dgm:pt>
    <dgm:pt modelId="{52893490-C8EA-485D-B1F2-8EA95873D39D}" type="pres">
      <dgm:prSet presAssocID="{33C1049A-2E3E-4B5A-AC34-FE890D6BDD58}" presName="composite" presStyleCnt="0"/>
      <dgm:spPr/>
    </dgm:pt>
    <dgm:pt modelId="{40D20C62-A65C-405D-8830-2B43FF6E1861}" type="pres">
      <dgm:prSet presAssocID="{33C1049A-2E3E-4B5A-AC34-FE890D6BDD58}" presName="background" presStyleLbl="node0" presStyleIdx="0" presStyleCnt="1"/>
      <dgm:spPr/>
    </dgm:pt>
    <dgm:pt modelId="{E88F2ABD-5330-465B-AE0A-FFDB59341DAE}" type="pres">
      <dgm:prSet presAssocID="{33C1049A-2E3E-4B5A-AC34-FE890D6BDD58}" presName="text" presStyleLbl="fgAcc0" presStyleIdx="0" presStyleCnt="1" custLinFactNeighborX="-7273" custLinFactNeighborY="-7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13B2E5-A03D-46A4-91FB-87932E4F7794}" type="pres">
      <dgm:prSet presAssocID="{33C1049A-2E3E-4B5A-AC34-FE890D6BDD58}" presName="hierChild2" presStyleCnt="0"/>
      <dgm:spPr/>
    </dgm:pt>
    <dgm:pt modelId="{82333AAD-6614-4364-B8A8-1FCEC5FAC088}" type="pres">
      <dgm:prSet presAssocID="{6A368CE8-9906-490C-99CA-F97F11FB7C3B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7249FC4-2392-46E3-AEAE-53D5F79CA8CC}" type="pres">
      <dgm:prSet presAssocID="{CC5B4569-E5E5-49F1-A52A-99025A25A768}" presName="hierRoot2" presStyleCnt="0"/>
      <dgm:spPr/>
    </dgm:pt>
    <dgm:pt modelId="{8A7104FC-6154-46B6-A33D-00FEDB7B86B7}" type="pres">
      <dgm:prSet presAssocID="{CC5B4569-E5E5-49F1-A52A-99025A25A768}" presName="composite2" presStyleCnt="0"/>
      <dgm:spPr/>
    </dgm:pt>
    <dgm:pt modelId="{859220B1-F1E5-4001-B2F4-A0A06A6964AF}" type="pres">
      <dgm:prSet presAssocID="{CC5B4569-E5E5-49F1-A52A-99025A25A768}" presName="background2" presStyleLbl="node2" presStyleIdx="0" presStyleCnt="2"/>
      <dgm:spPr/>
    </dgm:pt>
    <dgm:pt modelId="{BEF15C8B-ACF7-4F00-BFC6-C269DE727C97}" type="pres">
      <dgm:prSet presAssocID="{CC5B4569-E5E5-49F1-A52A-99025A25A76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955D76-3C11-49E8-8605-C126C9BDBB34}" type="pres">
      <dgm:prSet presAssocID="{CC5B4569-E5E5-49F1-A52A-99025A25A768}" presName="hierChild3" presStyleCnt="0"/>
      <dgm:spPr/>
    </dgm:pt>
    <dgm:pt modelId="{A4C63C2B-0E90-4953-B853-614D1F7F5B06}" type="pres">
      <dgm:prSet presAssocID="{07B84E1F-592B-4C8E-9B09-2347C290150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3951DE-5720-43BF-8D83-3B3900A1B825}" type="pres">
      <dgm:prSet presAssocID="{8D7777D0-979A-4C55-BBEC-4BA933394455}" presName="hierRoot2" presStyleCnt="0"/>
      <dgm:spPr/>
    </dgm:pt>
    <dgm:pt modelId="{654F588E-3D60-42B3-95DE-7D225F4DEBEA}" type="pres">
      <dgm:prSet presAssocID="{8D7777D0-979A-4C55-BBEC-4BA933394455}" presName="composite2" presStyleCnt="0"/>
      <dgm:spPr/>
    </dgm:pt>
    <dgm:pt modelId="{B63B3C7F-C17E-417E-BD50-F28116BB5CD2}" type="pres">
      <dgm:prSet presAssocID="{8D7777D0-979A-4C55-BBEC-4BA933394455}" presName="background2" presStyleLbl="node2" presStyleIdx="1" presStyleCnt="2"/>
      <dgm:spPr/>
    </dgm:pt>
    <dgm:pt modelId="{920A8502-5328-4B72-8AA9-469551A9A308}" type="pres">
      <dgm:prSet presAssocID="{8D7777D0-979A-4C55-BBEC-4BA93339445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65A482-00AB-488D-8CA0-DA8F5FC27239}" type="pres">
      <dgm:prSet presAssocID="{8D7777D0-979A-4C55-BBEC-4BA933394455}" presName="hierChild3" presStyleCnt="0"/>
      <dgm:spPr/>
    </dgm:pt>
  </dgm:ptLst>
  <dgm:cxnLst>
    <dgm:cxn modelId="{8CF470C4-2F07-4B44-969C-074649B62347}" srcId="{4CD8B73D-9816-4BCB-8327-076B01579CE4}" destId="{33C1049A-2E3E-4B5A-AC34-FE890D6BDD58}" srcOrd="0" destOrd="0" parTransId="{FC6D1D27-F587-4BDA-A071-DE1BF18EF1DD}" sibTransId="{6C5DC804-706C-445E-8D63-04C2B9A2A0B3}"/>
    <dgm:cxn modelId="{772C118D-F9DD-4E11-B755-243EBE06AED4}" type="presOf" srcId="{6A368CE8-9906-490C-99CA-F97F11FB7C3B}" destId="{82333AAD-6614-4364-B8A8-1FCEC5FAC088}" srcOrd="0" destOrd="0" presId="urn:microsoft.com/office/officeart/2005/8/layout/hierarchy1"/>
    <dgm:cxn modelId="{ADDB9D1C-C749-45A3-86FF-36630CB14A77}" srcId="{33C1049A-2E3E-4B5A-AC34-FE890D6BDD58}" destId="{8D7777D0-979A-4C55-BBEC-4BA933394455}" srcOrd="1" destOrd="0" parTransId="{07B84E1F-592B-4C8E-9B09-2347C290150A}" sibTransId="{3FC3AEBC-9D94-4032-A4F2-9DA1341A9E96}"/>
    <dgm:cxn modelId="{0AF83E34-135B-4AB9-B82E-A6B87DE515A5}" srcId="{33C1049A-2E3E-4B5A-AC34-FE890D6BDD58}" destId="{CC5B4569-E5E5-49F1-A52A-99025A25A768}" srcOrd="0" destOrd="0" parTransId="{6A368CE8-9906-490C-99CA-F97F11FB7C3B}" sibTransId="{326A5733-89FD-4DB1-A936-AD65324FAE00}"/>
    <dgm:cxn modelId="{FFD81D3A-5332-4630-983E-4E3D48209050}" type="presOf" srcId="{4CD8B73D-9816-4BCB-8327-076B01579CE4}" destId="{39C07CF8-3A9E-4080-92BA-FFEFFBBA1AFC}" srcOrd="0" destOrd="0" presId="urn:microsoft.com/office/officeart/2005/8/layout/hierarchy1"/>
    <dgm:cxn modelId="{F380DA5E-B8AA-4CD4-9B96-45BFC7539172}" type="presOf" srcId="{8D7777D0-979A-4C55-BBEC-4BA933394455}" destId="{920A8502-5328-4B72-8AA9-469551A9A308}" srcOrd="0" destOrd="0" presId="urn:microsoft.com/office/officeart/2005/8/layout/hierarchy1"/>
    <dgm:cxn modelId="{B2BC767C-39D9-47C2-B90E-E67D05C6B657}" type="presOf" srcId="{CC5B4569-E5E5-49F1-A52A-99025A25A768}" destId="{BEF15C8B-ACF7-4F00-BFC6-C269DE727C97}" srcOrd="0" destOrd="0" presId="urn:microsoft.com/office/officeart/2005/8/layout/hierarchy1"/>
    <dgm:cxn modelId="{B06128BF-5F3C-4B0C-A076-B55EDF81D644}" type="presOf" srcId="{33C1049A-2E3E-4B5A-AC34-FE890D6BDD58}" destId="{E88F2ABD-5330-465B-AE0A-FFDB59341DAE}" srcOrd="0" destOrd="0" presId="urn:microsoft.com/office/officeart/2005/8/layout/hierarchy1"/>
    <dgm:cxn modelId="{92C69C28-C43F-4BD3-A40E-4BD44DE865F8}" type="presOf" srcId="{07B84E1F-592B-4C8E-9B09-2347C290150A}" destId="{A4C63C2B-0E90-4953-B853-614D1F7F5B06}" srcOrd="0" destOrd="0" presId="urn:microsoft.com/office/officeart/2005/8/layout/hierarchy1"/>
    <dgm:cxn modelId="{800D2571-E85D-4B89-8FD2-732936C6209D}" type="presParOf" srcId="{39C07CF8-3A9E-4080-92BA-FFEFFBBA1AFC}" destId="{EF0B09D0-EACD-4007-9C9C-1AE917A99A56}" srcOrd="0" destOrd="0" presId="urn:microsoft.com/office/officeart/2005/8/layout/hierarchy1"/>
    <dgm:cxn modelId="{8602EF02-6C13-491A-917D-E79D67F6B2B3}" type="presParOf" srcId="{EF0B09D0-EACD-4007-9C9C-1AE917A99A56}" destId="{52893490-C8EA-485D-B1F2-8EA95873D39D}" srcOrd="0" destOrd="0" presId="urn:microsoft.com/office/officeart/2005/8/layout/hierarchy1"/>
    <dgm:cxn modelId="{681BBC1E-3375-4E50-9C54-2E6B2D28EA15}" type="presParOf" srcId="{52893490-C8EA-485D-B1F2-8EA95873D39D}" destId="{40D20C62-A65C-405D-8830-2B43FF6E1861}" srcOrd="0" destOrd="0" presId="urn:microsoft.com/office/officeart/2005/8/layout/hierarchy1"/>
    <dgm:cxn modelId="{A3C99532-E2F5-40C4-BCFA-C3731139B0D1}" type="presParOf" srcId="{52893490-C8EA-485D-B1F2-8EA95873D39D}" destId="{E88F2ABD-5330-465B-AE0A-FFDB59341DAE}" srcOrd="1" destOrd="0" presId="urn:microsoft.com/office/officeart/2005/8/layout/hierarchy1"/>
    <dgm:cxn modelId="{7ADA1BEE-54BC-46E7-81DC-F354A0F9A547}" type="presParOf" srcId="{EF0B09D0-EACD-4007-9C9C-1AE917A99A56}" destId="{3713B2E5-A03D-46A4-91FB-87932E4F7794}" srcOrd="1" destOrd="0" presId="urn:microsoft.com/office/officeart/2005/8/layout/hierarchy1"/>
    <dgm:cxn modelId="{D61453EB-0319-48FD-8C1A-97662A8F7907}" type="presParOf" srcId="{3713B2E5-A03D-46A4-91FB-87932E4F7794}" destId="{82333AAD-6614-4364-B8A8-1FCEC5FAC088}" srcOrd="0" destOrd="0" presId="urn:microsoft.com/office/officeart/2005/8/layout/hierarchy1"/>
    <dgm:cxn modelId="{0078CCF3-06AC-4EB7-A046-94C3C85945EF}" type="presParOf" srcId="{3713B2E5-A03D-46A4-91FB-87932E4F7794}" destId="{07249FC4-2392-46E3-AEAE-53D5F79CA8CC}" srcOrd="1" destOrd="0" presId="urn:microsoft.com/office/officeart/2005/8/layout/hierarchy1"/>
    <dgm:cxn modelId="{62DB11B1-A60F-45E5-A27D-2317863A425E}" type="presParOf" srcId="{07249FC4-2392-46E3-AEAE-53D5F79CA8CC}" destId="{8A7104FC-6154-46B6-A33D-00FEDB7B86B7}" srcOrd="0" destOrd="0" presId="urn:microsoft.com/office/officeart/2005/8/layout/hierarchy1"/>
    <dgm:cxn modelId="{54020AEE-7D29-4706-A4A9-F64D1ACDC436}" type="presParOf" srcId="{8A7104FC-6154-46B6-A33D-00FEDB7B86B7}" destId="{859220B1-F1E5-4001-B2F4-A0A06A6964AF}" srcOrd="0" destOrd="0" presId="urn:microsoft.com/office/officeart/2005/8/layout/hierarchy1"/>
    <dgm:cxn modelId="{C35E1E27-E035-42CF-BB07-9791C75F9635}" type="presParOf" srcId="{8A7104FC-6154-46B6-A33D-00FEDB7B86B7}" destId="{BEF15C8B-ACF7-4F00-BFC6-C269DE727C97}" srcOrd="1" destOrd="0" presId="urn:microsoft.com/office/officeart/2005/8/layout/hierarchy1"/>
    <dgm:cxn modelId="{E75A07E3-D354-4DAE-8223-3CF557D0005E}" type="presParOf" srcId="{07249FC4-2392-46E3-AEAE-53D5F79CA8CC}" destId="{C8955D76-3C11-49E8-8605-C126C9BDBB34}" srcOrd="1" destOrd="0" presId="urn:microsoft.com/office/officeart/2005/8/layout/hierarchy1"/>
    <dgm:cxn modelId="{45FFAC11-4730-41EA-A484-56480F5025ED}" type="presParOf" srcId="{3713B2E5-A03D-46A4-91FB-87932E4F7794}" destId="{A4C63C2B-0E90-4953-B853-614D1F7F5B06}" srcOrd="2" destOrd="0" presId="urn:microsoft.com/office/officeart/2005/8/layout/hierarchy1"/>
    <dgm:cxn modelId="{75681007-FE9B-4385-B9DD-B2ADCA321494}" type="presParOf" srcId="{3713B2E5-A03D-46A4-91FB-87932E4F7794}" destId="{7D3951DE-5720-43BF-8D83-3B3900A1B825}" srcOrd="3" destOrd="0" presId="urn:microsoft.com/office/officeart/2005/8/layout/hierarchy1"/>
    <dgm:cxn modelId="{54C784D4-30CB-410A-B230-443FCB5412A6}" type="presParOf" srcId="{7D3951DE-5720-43BF-8D83-3B3900A1B825}" destId="{654F588E-3D60-42B3-95DE-7D225F4DEBEA}" srcOrd="0" destOrd="0" presId="urn:microsoft.com/office/officeart/2005/8/layout/hierarchy1"/>
    <dgm:cxn modelId="{6C3ED13A-85A8-4715-AFA3-D727F5A58147}" type="presParOf" srcId="{654F588E-3D60-42B3-95DE-7D225F4DEBEA}" destId="{B63B3C7F-C17E-417E-BD50-F28116BB5CD2}" srcOrd="0" destOrd="0" presId="urn:microsoft.com/office/officeart/2005/8/layout/hierarchy1"/>
    <dgm:cxn modelId="{4EE453C4-33C8-4232-971D-ADA0E9682073}" type="presParOf" srcId="{654F588E-3D60-42B3-95DE-7D225F4DEBEA}" destId="{920A8502-5328-4B72-8AA9-469551A9A308}" srcOrd="1" destOrd="0" presId="urn:microsoft.com/office/officeart/2005/8/layout/hierarchy1"/>
    <dgm:cxn modelId="{3E52D15F-7047-4D1F-BBCD-19BFFCA8DBDC}" type="presParOf" srcId="{7D3951DE-5720-43BF-8D83-3B3900A1B825}" destId="{DA65A482-00AB-488D-8CA0-DA8F5FC272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CD8B73D-9816-4BCB-8327-076B01579CE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1049A-2E3E-4B5A-AC34-FE890D6BDD58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FC6D1D27-F587-4BDA-A071-DE1BF18EF1DD}" type="parTrans" cxnId="{8CF470C4-2F07-4B44-969C-074649B62347}">
      <dgm:prSet/>
      <dgm:spPr/>
      <dgm:t>
        <a:bodyPr/>
        <a:lstStyle/>
        <a:p>
          <a:endParaRPr lang="cs-CZ"/>
        </a:p>
      </dgm:t>
    </dgm:pt>
    <dgm:pt modelId="{6C5DC804-706C-445E-8D63-04C2B9A2A0B3}" type="sibTrans" cxnId="{8CF470C4-2F07-4B44-969C-074649B62347}">
      <dgm:prSet/>
      <dgm:spPr/>
      <dgm:t>
        <a:bodyPr/>
        <a:lstStyle/>
        <a:p>
          <a:endParaRPr lang="cs-CZ"/>
        </a:p>
      </dgm:t>
    </dgm:pt>
    <dgm:pt modelId="{CC5B4569-E5E5-49F1-A52A-99025A25A768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6A368CE8-9906-490C-99CA-F97F11FB7C3B}" type="parTrans" cxnId="{0AF83E34-135B-4AB9-B82E-A6B87DE515A5}">
      <dgm:prSet/>
      <dgm:spPr/>
      <dgm:t>
        <a:bodyPr/>
        <a:lstStyle/>
        <a:p>
          <a:endParaRPr lang="cs-CZ"/>
        </a:p>
      </dgm:t>
    </dgm:pt>
    <dgm:pt modelId="{326A5733-89FD-4DB1-A936-AD65324FAE00}" type="sibTrans" cxnId="{0AF83E34-135B-4AB9-B82E-A6B87DE515A5}">
      <dgm:prSet/>
      <dgm:spPr/>
      <dgm:t>
        <a:bodyPr/>
        <a:lstStyle/>
        <a:p>
          <a:endParaRPr lang="cs-CZ"/>
        </a:p>
      </dgm:t>
    </dgm:pt>
    <dgm:pt modelId="{8D7777D0-979A-4C55-BBEC-4BA933394455}">
      <dgm:prSet phldrT="[Text]" phldr="1"/>
      <dgm:spPr/>
      <dgm:t>
        <a:bodyPr/>
        <a:lstStyle/>
        <a:p>
          <a:endParaRPr lang="cs-CZ" dirty="0"/>
        </a:p>
      </dgm:t>
    </dgm:pt>
    <dgm:pt modelId="{07B84E1F-592B-4C8E-9B09-2347C290150A}" type="parTrans" cxnId="{ADDB9D1C-C749-45A3-86FF-36630CB14A77}">
      <dgm:prSet/>
      <dgm:spPr/>
      <dgm:t>
        <a:bodyPr/>
        <a:lstStyle/>
        <a:p>
          <a:endParaRPr lang="cs-CZ"/>
        </a:p>
      </dgm:t>
    </dgm:pt>
    <dgm:pt modelId="{3FC3AEBC-9D94-4032-A4F2-9DA1341A9E96}" type="sibTrans" cxnId="{ADDB9D1C-C749-45A3-86FF-36630CB14A77}">
      <dgm:prSet/>
      <dgm:spPr/>
      <dgm:t>
        <a:bodyPr/>
        <a:lstStyle/>
        <a:p>
          <a:endParaRPr lang="cs-CZ"/>
        </a:p>
      </dgm:t>
    </dgm:pt>
    <dgm:pt modelId="{39C07CF8-3A9E-4080-92BA-FFEFFBBA1AFC}" type="pres">
      <dgm:prSet presAssocID="{4CD8B73D-9816-4BCB-8327-076B01579C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0B09D0-EACD-4007-9C9C-1AE917A99A56}" type="pres">
      <dgm:prSet presAssocID="{33C1049A-2E3E-4B5A-AC34-FE890D6BDD58}" presName="hierRoot1" presStyleCnt="0"/>
      <dgm:spPr/>
    </dgm:pt>
    <dgm:pt modelId="{52893490-C8EA-485D-B1F2-8EA95873D39D}" type="pres">
      <dgm:prSet presAssocID="{33C1049A-2E3E-4B5A-AC34-FE890D6BDD58}" presName="composite" presStyleCnt="0"/>
      <dgm:spPr/>
    </dgm:pt>
    <dgm:pt modelId="{40D20C62-A65C-405D-8830-2B43FF6E1861}" type="pres">
      <dgm:prSet presAssocID="{33C1049A-2E3E-4B5A-AC34-FE890D6BDD58}" presName="background" presStyleLbl="node0" presStyleIdx="0" presStyleCnt="1"/>
      <dgm:spPr/>
    </dgm:pt>
    <dgm:pt modelId="{E88F2ABD-5330-465B-AE0A-FFDB59341DAE}" type="pres">
      <dgm:prSet presAssocID="{33C1049A-2E3E-4B5A-AC34-FE890D6BDD58}" presName="text" presStyleLbl="fgAcc0" presStyleIdx="0" presStyleCnt="1" custLinFactNeighborX="-7273" custLinFactNeighborY="-7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13B2E5-A03D-46A4-91FB-87932E4F7794}" type="pres">
      <dgm:prSet presAssocID="{33C1049A-2E3E-4B5A-AC34-FE890D6BDD58}" presName="hierChild2" presStyleCnt="0"/>
      <dgm:spPr/>
    </dgm:pt>
    <dgm:pt modelId="{82333AAD-6614-4364-B8A8-1FCEC5FAC088}" type="pres">
      <dgm:prSet presAssocID="{6A368CE8-9906-490C-99CA-F97F11FB7C3B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7249FC4-2392-46E3-AEAE-53D5F79CA8CC}" type="pres">
      <dgm:prSet presAssocID="{CC5B4569-E5E5-49F1-A52A-99025A25A768}" presName="hierRoot2" presStyleCnt="0"/>
      <dgm:spPr/>
    </dgm:pt>
    <dgm:pt modelId="{8A7104FC-6154-46B6-A33D-00FEDB7B86B7}" type="pres">
      <dgm:prSet presAssocID="{CC5B4569-E5E5-49F1-A52A-99025A25A768}" presName="composite2" presStyleCnt="0"/>
      <dgm:spPr/>
    </dgm:pt>
    <dgm:pt modelId="{859220B1-F1E5-4001-B2F4-A0A06A6964AF}" type="pres">
      <dgm:prSet presAssocID="{CC5B4569-E5E5-49F1-A52A-99025A25A768}" presName="background2" presStyleLbl="node2" presStyleIdx="0" presStyleCnt="2"/>
      <dgm:spPr/>
    </dgm:pt>
    <dgm:pt modelId="{BEF15C8B-ACF7-4F00-BFC6-C269DE727C97}" type="pres">
      <dgm:prSet presAssocID="{CC5B4569-E5E5-49F1-A52A-99025A25A76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955D76-3C11-49E8-8605-C126C9BDBB34}" type="pres">
      <dgm:prSet presAssocID="{CC5B4569-E5E5-49F1-A52A-99025A25A768}" presName="hierChild3" presStyleCnt="0"/>
      <dgm:spPr/>
    </dgm:pt>
    <dgm:pt modelId="{A4C63C2B-0E90-4953-B853-614D1F7F5B06}" type="pres">
      <dgm:prSet presAssocID="{07B84E1F-592B-4C8E-9B09-2347C290150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3951DE-5720-43BF-8D83-3B3900A1B825}" type="pres">
      <dgm:prSet presAssocID="{8D7777D0-979A-4C55-BBEC-4BA933394455}" presName="hierRoot2" presStyleCnt="0"/>
      <dgm:spPr/>
    </dgm:pt>
    <dgm:pt modelId="{654F588E-3D60-42B3-95DE-7D225F4DEBEA}" type="pres">
      <dgm:prSet presAssocID="{8D7777D0-979A-4C55-BBEC-4BA933394455}" presName="composite2" presStyleCnt="0"/>
      <dgm:spPr/>
    </dgm:pt>
    <dgm:pt modelId="{B63B3C7F-C17E-417E-BD50-F28116BB5CD2}" type="pres">
      <dgm:prSet presAssocID="{8D7777D0-979A-4C55-BBEC-4BA933394455}" presName="background2" presStyleLbl="node2" presStyleIdx="1" presStyleCnt="2"/>
      <dgm:spPr/>
    </dgm:pt>
    <dgm:pt modelId="{920A8502-5328-4B72-8AA9-469551A9A308}" type="pres">
      <dgm:prSet presAssocID="{8D7777D0-979A-4C55-BBEC-4BA93339445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65A482-00AB-488D-8CA0-DA8F5FC27239}" type="pres">
      <dgm:prSet presAssocID="{8D7777D0-979A-4C55-BBEC-4BA933394455}" presName="hierChild3" presStyleCnt="0"/>
      <dgm:spPr/>
    </dgm:pt>
  </dgm:ptLst>
  <dgm:cxnLst>
    <dgm:cxn modelId="{8CF470C4-2F07-4B44-969C-074649B62347}" srcId="{4CD8B73D-9816-4BCB-8327-076B01579CE4}" destId="{33C1049A-2E3E-4B5A-AC34-FE890D6BDD58}" srcOrd="0" destOrd="0" parTransId="{FC6D1D27-F587-4BDA-A071-DE1BF18EF1DD}" sibTransId="{6C5DC804-706C-445E-8D63-04C2B9A2A0B3}"/>
    <dgm:cxn modelId="{6FFFE77C-931B-466D-A0A3-E82B715F016C}" type="presOf" srcId="{6A368CE8-9906-490C-99CA-F97F11FB7C3B}" destId="{82333AAD-6614-4364-B8A8-1FCEC5FAC088}" srcOrd="0" destOrd="0" presId="urn:microsoft.com/office/officeart/2005/8/layout/hierarchy1"/>
    <dgm:cxn modelId="{E70619A8-D513-462E-8EC0-4A91F97E8B56}" type="presOf" srcId="{33C1049A-2E3E-4B5A-AC34-FE890D6BDD58}" destId="{E88F2ABD-5330-465B-AE0A-FFDB59341DAE}" srcOrd="0" destOrd="0" presId="urn:microsoft.com/office/officeart/2005/8/layout/hierarchy1"/>
    <dgm:cxn modelId="{C1E09FA4-C81A-4B98-90EC-F341FDDAB523}" type="presOf" srcId="{07B84E1F-592B-4C8E-9B09-2347C290150A}" destId="{A4C63C2B-0E90-4953-B853-614D1F7F5B06}" srcOrd="0" destOrd="0" presId="urn:microsoft.com/office/officeart/2005/8/layout/hierarchy1"/>
    <dgm:cxn modelId="{ADDB9D1C-C749-45A3-86FF-36630CB14A77}" srcId="{33C1049A-2E3E-4B5A-AC34-FE890D6BDD58}" destId="{8D7777D0-979A-4C55-BBEC-4BA933394455}" srcOrd="1" destOrd="0" parTransId="{07B84E1F-592B-4C8E-9B09-2347C290150A}" sibTransId="{3FC3AEBC-9D94-4032-A4F2-9DA1341A9E96}"/>
    <dgm:cxn modelId="{0AF83E34-135B-4AB9-B82E-A6B87DE515A5}" srcId="{33C1049A-2E3E-4B5A-AC34-FE890D6BDD58}" destId="{CC5B4569-E5E5-49F1-A52A-99025A25A768}" srcOrd="0" destOrd="0" parTransId="{6A368CE8-9906-490C-99CA-F97F11FB7C3B}" sibTransId="{326A5733-89FD-4DB1-A936-AD65324FAE00}"/>
    <dgm:cxn modelId="{0148DA60-5371-47C0-BC9D-5935B4411B39}" type="presOf" srcId="{CC5B4569-E5E5-49F1-A52A-99025A25A768}" destId="{BEF15C8B-ACF7-4F00-BFC6-C269DE727C97}" srcOrd="0" destOrd="0" presId="urn:microsoft.com/office/officeart/2005/8/layout/hierarchy1"/>
    <dgm:cxn modelId="{3A42B31B-C22A-4A56-B6F2-9AD9835FA290}" type="presOf" srcId="{4CD8B73D-9816-4BCB-8327-076B01579CE4}" destId="{39C07CF8-3A9E-4080-92BA-FFEFFBBA1AFC}" srcOrd="0" destOrd="0" presId="urn:microsoft.com/office/officeart/2005/8/layout/hierarchy1"/>
    <dgm:cxn modelId="{E6959AA5-A501-46C1-9E7C-DAB040B8F8F5}" type="presOf" srcId="{8D7777D0-979A-4C55-BBEC-4BA933394455}" destId="{920A8502-5328-4B72-8AA9-469551A9A308}" srcOrd="0" destOrd="0" presId="urn:microsoft.com/office/officeart/2005/8/layout/hierarchy1"/>
    <dgm:cxn modelId="{53F95699-E799-4060-8867-BC29F677952F}" type="presParOf" srcId="{39C07CF8-3A9E-4080-92BA-FFEFFBBA1AFC}" destId="{EF0B09D0-EACD-4007-9C9C-1AE917A99A56}" srcOrd="0" destOrd="0" presId="urn:microsoft.com/office/officeart/2005/8/layout/hierarchy1"/>
    <dgm:cxn modelId="{B4602D11-A4F0-4236-A8A6-4367E47E9999}" type="presParOf" srcId="{EF0B09D0-EACD-4007-9C9C-1AE917A99A56}" destId="{52893490-C8EA-485D-B1F2-8EA95873D39D}" srcOrd="0" destOrd="0" presId="urn:microsoft.com/office/officeart/2005/8/layout/hierarchy1"/>
    <dgm:cxn modelId="{43831468-7BCE-4DF5-B446-0A8C09351001}" type="presParOf" srcId="{52893490-C8EA-485D-B1F2-8EA95873D39D}" destId="{40D20C62-A65C-405D-8830-2B43FF6E1861}" srcOrd="0" destOrd="0" presId="urn:microsoft.com/office/officeart/2005/8/layout/hierarchy1"/>
    <dgm:cxn modelId="{41F4EA66-E63D-40B5-853E-9149E8F3B0CF}" type="presParOf" srcId="{52893490-C8EA-485D-B1F2-8EA95873D39D}" destId="{E88F2ABD-5330-465B-AE0A-FFDB59341DAE}" srcOrd="1" destOrd="0" presId="urn:microsoft.com/office/officeart/2005/8/layout/hierarchy1"/>
    <dgm:cxn modelId="{36DA03AB-6356-492E-9F14-AB9609CD9F81}" type="presParOf" srcId="{EF0B09D0-EACD-4007-9C9C-1AE917A99A56}" destId="{3713B2E5-A03D-46A4-91FB-87932E4F7794}" srcOrd="1" destOrd="0" presId="urn:microsoft.com/office/officeart/2005/8/layout/hierarchy1"/>
    <dgm:cxn modelId="{0FD8733F-B376-444A-BEE6-7D1989E4D138}" type="presParOf" srcId="{3713B2E5-A03D-46A4-91FB-87932E4F7794}" destId="{82333AAD-6614-4364-B8A8-1FCEC5FAC088}" srcOrd="0" destOrd="0" presId="urn:microsoft.com/office/officeart/2005/8/layout/hierarchy1"/>
    <dgm:cxn modelId="{BB02A593-FF39-4D1A-BC2B-3752B3B4BF67}" type="presParOf" srcId="{3713B2E5-A03D-46A4-91FB-87932E4F7794}" destId="{07249FC4-2392-46E3-AEAE-53D5F79CA8CC}" srcOrd="1" destOrd="0" presId="urn:microsoft.com/office/officeart/2005/8/layout/hierarchy1"/>
    <dgm:cxn modelId="{63C4D18F-6186-4F6C-ADF0-32CC8F7AFF30}" type="presParOf" srcId="{07249FC4-2392-46E3-AEAE-53D5F79CA8CC}" destId="{8A7104FC-6154-46B6-A33D-00FEDB7B86B7}" srcOrd="0" destOrd="0" presId="urn:microsoft.com/office/officeart/2005/8/layout/hierarchy1"/>
    <dgm:cxn modelId="{B523CA61-C204-4782-A26F-FCB801F394EE}" type="presParOf" srcId="{8A7104FC-6154-46B6-A33D-00FEDB7B86B7}" destId="{859220B1-F1E5-4001-B2F4-A0A06A6964AF}" srcOrd="0" destOrd="0" presId="urn:microsoft.com/office/officeart/2005/8/layout/hierarchy1"/>
    <dgm:cxn modelId="{63C229A7-2687-45AB-8227-0C30E902A21A}" type="presParOf" srcId="{8A7104FC-6154-46B6-A33D-00FEDB7B86B7}" destId="{BEF15C8B-ACF7-4F00-BFC6-C269DE727C97}" srcOrd="1" destOrd="0" presId="urn:microsoft.com/office/officeart/2005/8/layout/hierarchy1"/>
    <dgm:cxn modelId="{FDC26AEA-CA9D-483A-A585-3B80032D7A65}" type="presParOf" srcId="{07249FC4-2392-46E3-AEAE-53D5F79CA8CC}" destId="{C8955D76-3C11-49E8-8605-C126C9BDBB34}" srcOrd="1" destOrd="0" presId="urn:microsoft.com/office/officeart/2005/8/layout/hierarchy1"/>
    <dgm:cxn modelId="{D5C6A1A0-8228-4D40-B290-BD5017402640}" type="presParOf" srcId="{3713B2E5-A03D-46A4-91FB-87932E4F7794}" destId="{A4C63C2B-0E90-4953-B853-614D1F7F5B06}" srcOrd="2" destOrd="0" presId="urn:microsoft.com/office/officeart/2005/8/layout/hierarchy1"/>
    <dgm:cxn modelId="{663C7BA2-87E9-473F-BBB8-E7528BCF80D4}" type="presParOf" srcId="{3713B2E5-A03D-46A4-91FB-87932E4F7794}" destId="{7D3951DE-5720-43BF-8D83-3B3900A1B825}" srcOrd="3" destOrd="0" presId="urn:microsoft.com/office/officeart/2005/8/layout/hierarchy1"/>
    <dgm:cxn modelId="{989F4143-EA1E-4C4B-8328-1F32D10DB6DE}" type="presParOf" srcId="{7D3951DE-5720-43BF-8D83-3B3900A1B825}" destId="{654F588E-3D60-42B3-95DE-7D225F4DEBEA}" srcOrd="0" destOrd="0" presId="urn:microsoft.com/office/officeart/2005/8/layout/hierarchy1"/>
    <dgm:cxn modelId="{2AFB7A8D-9B18-453B-BCF8-E934102990A0}" type="presParOf" srcId="{654F588E-3D60-42B3-95DE-7D225F4DEBEA}" destId="{B63B3C7F-C17E-417E-BD50-F28116BB5CD2}" srcOrd="0" destOrd="0" presId="urn:microsoft.com/office/officeart/2005/8/layout/hierarchy1"/>
    <dgm:cxn modelId="{DCD0BD2B-0616-435A-87C3-6E4466BEE246}" type="presParOf" srcId="{654F588E-3D60-42B3-95DE-7D225F4DEBEA}" destId="{920A8502-5328-4B72-8AA9-469551A9A308}" srcOrd="1" destOrd="0" presId="urn:microsoft.com/office/officeart/2005/8/layout/hierarchy1"/>
    <dgm:cxn modelId="{D2F4F8E5-701C-4254-B79B-AE4A2F5D8003}" type="presParOf" srcId="{7D3951DE-5720-43BF-8D83-3B3900A1B825}" destId="{DA65A482-00AB-488D-8CA0-DA8F5FC272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CD8B73D-9816-4BCB-8327-076B01579CE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1049A-2E3E-4B5A-AC34-FE890D6BDD58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FC6D1D27-F587-4BDA-A071-DE1BF18EF1DD}" type="parTrans" cxnId="{8CF470C4-2F07-4B44-969C-074649B62347}">
      <dgm:prSet/>
      <dgm:spPr/>
      <dgm:t>
        <a:bodyPr/>
        <a:lstStyle/>
        <a:p>
          <a:endParaRPr lang="cs-CZ"/>
        </a:p>
      </dgm:t>
    </dgm:pt>
    <dgm:pt modelId="{6C5DC804-706C-445E-8D63-04C2B9A2A0B3}" type="sibTrans" cxnId="{8CF470C4-2F07-4B44-969C-074649B62347}">
      <dgm:prSet/>
      <dgm:spPr/>
      <dgm:t>
        <a:bodyPr/>
        <a:lstStyle/>
        <a:p>
          <a:endParaRPr lang="cs-CZ"/>
        </a:p>
      </dgm:t>
    </dgm:pt>
    <dgm:pt modelId="{CC5B4569-E5E5-49F1-A52A-99025A25A768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6A368CE8-9906-490C-99CA-F97F11FB7C3B}" type="parTrans" cxnId="{0AF83E34-135B-4AB9-B82E-A6B87DE515A5}">
      <dgm:prSet/>
      <dgm:spPr/>
      <dgm:t>
        <a:bodyPr/>
        <a:lstStyle/>
        <a:p>
          <a:endParaRPr lang="cs-CZ"/>
        </a:p>
      </dgm:t>
    </dgm:pt>
    <dgm:pt modelId="{326A5733-89FD-4DB1-A936-AD65324FAE00}" type="sibTrans" cxnId="{0AF83E34-135B-4AB9-B82E-A6B87DE515A5}">
      <dgm:prSet/>
      <dgm:spPr/>
      <dgm:t>
        <a:bodyPr/>
        <a:lstStyle/>
        <a:p>
          <a:endParaRPr lang="cs-CZ"/>
        </a:p>
      </dgm:t>
    </dgm:pt>
    <dgm:pt modelId="{8D7777D0-979A-4C55-BBEC-4BA933394455}">
      <dgm:prSet phldrT="[Text]" phldr="1"/>
      <dgm:spPr/>
      <dgm:t>
        <a:bodyPr/>
        <a:lstStyle/>
        <a:p>
          <a:endParaRPr lang="cs-CZ" dirty="0"/>
        </a:p>
      </dgm:t>
    </dgm:pt>
    <dgm:pt modelId="{07B84E1F-592B-4C8E-9B09-2347C290150A}" type="parTrans" cxnId="{ADDB9D1C-C749-45A3-86FF-36630CB14A77}">
      <dgm:prSet/>
      <dgm:spPr/>
      <dgm:t>
        <a:bodyPr/>
        <a:lstStyle/>
        <a:p>
          <a:endParaRPr lang="cs-CZ"/>
        </a:p>
      </dgm:t>
    </dgm:pt>
    <dgm:pt modelId="{3FC3AEBC-9D94-4032-A4F2-9DA1341A9E96}" type="sibTrans" cxnId="{ADDB9D1C-C749-45A3-86FF-36630CB14A77}">
      <dgm:prSet/>
      <dgm:spPr/>
      <dgm:t>
        <a:bodyPr/>
        <a:lstStyle/>
        <a:p>
          <a:endParaRPr lang="cs-CZ"/>
        </a:p>
      </dgm:t>
    </dgm:pt>
    <dgm:pt modelId="{39C07CF8-3A9E-4080-92BA-FFEFFBBA1AFC}" type="pres">
      <dgm:prSet presAssocID="{4CD8B73D-9816-4BCB-8327-076B01579C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0B09D0-EACD-4007-9C9C-1AE917A99A56}" type="pres">
      <dgm:prSet presAssocID="{33C1049A-2E3E-4B5A-AC34-FE890D6BDD58}" presName="hierRoot1" presStyleCnt="0"/>
      <dgm:spPr/>
    </dgm:pt>
    <dgm:pt modelId="{52893490-C8EA-485D-B1F2-8EA95873D39D}" type="pres">
      <dgm:prSet presAssocID="{33C1049A-2E3E-4B5A-AC34-FE890D6BDD58}" presName="composite" presStyleCnt="0"/>
      <dgm:spPr/>
    </dgm:pt>
    <dgm:pt modelId="{40D20C62-A65C-405D-8830-2B43FF6E1861}" type="pres">
      <dgm:prSet presAssocID="{33C1049A-2E3E-4B5A-AC34-FE890D6BDD58}" presName="background" presStyleLbl="node0" presStyleIdx="0" presStyleCnt="1"/>
      <dgm:spPr/>
    </dgm:pt>
    <dgm:pt modelId="{E88F2ABD-5330-465B-AE0A-FFDB59341DAE}" type="pres">
      <dgm:prSet presAssocID="{33C1049A-2E3E-4B5A-AC34-FE890D6BDD58}" presName="text" presStyleLbl="fgAcc0" presStyleIdx="0" presStyleCnt="1" custLinFactNeighborX="-7273" custLinFactNeighborY="-7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13B2E5-A03D-46A4-91FB-87932E4F7794}" type="pres">
      <dgm:prSet presAssocID="{33C1049A-2E3E-4B5A-AC34-FE890D6BDD58}" presName="hierChild2" presStyleCnt="0"/>
      <dgm:spPr/>
    </dgm:pt>
    <dgm:pt modelId="{82333AAD-6614-4364-B8A8-1FCEC5FAC088}" type="pres">
      <dgm:prSet presAssocID="{6A368CE8-9906-490C-99CA-F97F11FB7C3B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7249FC4-2392-46E3-AEAE-53D5F79CA8CC}" type="pres">
      <dgm:prSet presAssocID="{CC5B4569-E5E5-49F1-A52A-99025A25A768}" presName="hierRoot2" presStyleCnt="0"/>
      <dgm:spPr/>
    </dgm:pt>
    <dgm:pt modelId="{8A7104FC-6154-46B6-A33D-00FEDB7B86B7}" type="pres">
      <dgm:prSet presAssocID="{CC5B4569-E5E5-49F1-A52A-99025A25A768}" presName="composite2" presStyleCnt="0"/>
      <dgm:spPr/>
    </dgm:pt>
    <dgm:pt modelId="{859220B1-F1E5-4001-B2F4-A0A06A6964AF}" type="pres">
      <dgm:prSet presAssocID="{CC5B4569-E5E5-49F1-A52A-99025A25A768}" presName="background2" presStyleLbl="node2" presStyleIdx="0" presStyleCnt="2"/>
      <dgm:spPr/>
    </dgm:pt>
    <dgm:pt modelId="{BEF15C8B-ACF7-4F00-BFC6-C269DE727C97}" type="pres">
      <dgm:prSet presAssocID="{CC5B4569-E5E5-49F1-A52A-99025A25A76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955D76-3C11-49E8-8605-C126C9BDBB34}" type="pres">
      <dgm:prSet presAssocID="{CC5B4569-E5E5-49F1-A52A-99025A25A768}" presName="hierChild3" presStyleCnt="0"/>
      <dgm:spPr/>
    </dgm:pt>
    <dgm:pt modelId="{A4C63C2B-0E90-4953-B853-614D1F7F5B06}" type="pres">
      <dgm:prSet presAssocID="{07B84E1F-592B-4C8E-9B09-2347C290150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3951DE-5720-43BF-8D83-3B3900A1B825}" type="pres">
      <dgm:prSet presAssocID="{8D7777D0-979A-4C55-BBEC-4BA933394455}" presName="hierRoot2" presStyleCnt="0"/>
      <dgm:spPr/>
    </dgm:pt>
    <dgm:pt modelId="{654F588E-3D60-42B3-95DE-7D225F4DEBEA}" type="pres">
      <dgm:prSet presAssocID="{8D7777D0-979A-4C55-BBEC-4BA933394455}" presName="composite2" presStyleCnt="0"/>
      <dgm:spPr/>
    </dgm:pt>
    <dgm:pt modelId="{B63B3C7F-C17E-417E-BD50-F28116BB5CD2}" type="pres">
      <dgm:prSet presAssocID="{8D7777D0-979A-4C55-BBEC-4BA933394455}" presName="background2" presStyleLbl="node2" presStyleIdx="1" presStyleCnt="2"/>
      <dgm:spPr/>
    </dgm:pt>
    <dgm:pt modelId="{920A8502-5328-4B72-8AA9-469551A9A308}" type="pres">
      <dgm:prSet presAssocID="{8D7777D0-979A-4C55-BBEC-4BA93339445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65A482-00AB-488D-8CA0-DA8F5FC27239}" type="pres">
      <dgm:prSet presAssocID="{8D7777D0-979A-4C55-BBEC-4BA933394455}" presName="hierChild3" presStyleCnt="0"/>
      <dgm:spPr/>
    </dgm:pt>
  </dgm:ptLst>
  <dgm:cxnLst>
    <dgm:cxn modelId="{8CF470C4-2F07-4B44-969C-074649B62347}" srcId="{4CD8B73D-9816-4BCB-8327-076B01579CE4}" destId="{33C1049A-2E3E-4B5A-AC34-FE890D6BDD58}" srcOrd="0" destOrd="0" parTransId="{FC6D1D27-F587-4BDA-A071-DE1BF18EF1DD}" sibTransId="{6C5DC804-706C-445E-8D63-04C2B9A2A0B3}"/>
    <dgm:cxn modelId="{1654B5F7-B12E-481B-9A4A-419B21014824}" type="presOf" srcId="{4CD8B73D-9816-4BCB-8327-076B01579CE4}" destId="{39C07CF8-3A9E-4080-92BA-FFEFFBBA1AFC}" srcOrd="0" destOrd="0" presId="urn:microsoft.com/office/officeart/2005/8/layout/hierarchy1"/>
    <dgm:cxn modelId="{A459D182-ADE4-47BE-B639-82C197681297}" type="presOf" srcId="{07B84E1F-592B-4C8E-9B09-2347C290150A}" destId="{A4C63C2B-0E90-4953-B853-614D1F7F5B06}" srcOrd="0" destOrd="0" presId="urn:microsoft.com/office/officeart/2005/8/layout/hierarchy1"/>
    <dgm:cxn modelId="{376E08F5-C1B8-4910-89E2-445A000F5FD8}" type="presOf" srcId="{8D7777D0-979A-4C55-BBEC-4BA933394455}" destId="{920A8502-5328-4B72-8AA9-469551A9A308}" srcOrd="0" destOrd="0" presId="urn:microsoft.com/office/officeart/2005/8/layout/hierarchy1"/>
    <dgm:cxn modelId="{ADDB9D1C-C749-45A3-86FF-36630CB14A77}" srcId="{33C1049A-2E3E-4B5A-AC34-FE890D6BDD58}" destId="{8D7777D0-979A-4C55-BBEC-4BA933394455}" srcOrd="1" destOrd="0" parTransId="{07B84E1F-592B-4C8E-9B09-2347C290150A}" sibTransId="{3FC3AEBC-9D94-4032-A4F2-9DA1341A9E96}"/>
    <dgm:cxn modelId="{0AF83E34-135B-4AB9-B82E-A6B87DE515A5}" srcId="{33C1049A-2E3E-4B5A-AC34-FE890D6BDD58}" destId="{CC5B4569-E5E5-49F1-A52A-99025A25A768}" srcOrd="0" destOrd="0" parTransId="{6A368CE8-9906-490C-99CA-F97F11FB7C3B}" sibTransId="{326A5733-89FD-4DB1-A936-AD65324FAE00}"/>
    <dgm:cxn modelId="{6905C5AB-B380-49D1-BF23-468B22C24AD9}" type="presOf" srcId="{CC5B4569-E5E5-49F1-A52A-99025A25A768}" destId="{BEF15C8B-ACF7-4F00-BFC6-C269DE727C97}" srcOrd="0" destOrd="0" presId="urn:microsoft.com/office/officeart/2005/8/layout/hierarchy1"/>
    <dgm:cxn modelId="{BFD3FF1F-A714-45FA-AF7A-7AA4DF747FE7}" type="presOf" srcId="{33C1049A-2E3E-4B5A-AC34-FE890D6BDD58}" destId="{E88F2ABD-5330-465B-AE0A-FFDB59341DAE}" srcOrd="0" destOrd="0" presId="urn:microsoft.com/office/officeart/2005/8/layout/hierarchy1"/>
    <dgm:cxn modelId="{1A52C0DC-3903-49EA-B645-F4CB546AC51C}" type="presOf" srcId="{6A368CE8-9906-490C-99CA-F97F11FB7C3B}" destId="{82333AAD-6614-4364-B8A8-1FCEC5FAC088}" srcOrd="0" destOrd="0" presId="urn:microsoft.com/office/officeart/2005/8/layout/hierarchy1"/>
    <dgm:cxn modelId="{55948967-7371-4000-89F4-2E3D929C3686}" type="presParOf" srcId="{39C07CF8-3A9E-4080-92BA-FFEFFBBA1AFC}" destId="{EF0B09D0-EACD-4007-9C9C-1AE917A99A56}" srcOrd="0" destOrd="0" presId="urn:microsoft.com/office/officeart/2005/8/layout/hierarchy1"/>
    <dgm:cxn modelId="{E7191717-A2BC-452D-99FA-B61DA051F6F6}" type="presParOf" srcId="{EF0B09D0-EACD-4007-9C9C-1AE917A99A56}" destId="{52893490-C8EA-485D-B1F2-8EA95873D39D}" srcOrd="0" destOrd="0" presId="urn:microsoft.com/office/officeart/2005/8/layout/hierarchy1"/>
    <dgm:cxn modelId="{017BDECB-F80F-4D50-BD0A-8C4B64476013}" type="presParOf" srcId="{52893490-C8EA-485D-B1F2-8EA95873D39D}" destId="{40D20C62-A65C-405D-8830-2B43FF6E1861}" srcOrd="0" destOrd="0" presId="urn:microsoft.com/office/officeart/2005/8/layout/hierarchy1"/>
    <dgm:cxn modelId="{79F91B7B-AB61-438C-AFCA-A84D9DB69593}" type="presParOf" srcId="{52893490-C8EA-485D-B1F2-8EA95873D39D}" destId="{E88F2ABD-5330-465B-AE0A-FFDB59341DAE}" srcOrd="1" destOrd="0" presId="urn:microsoft.com/office/officeart/2005/8/layout/hierarchy1"/>
    <dgm:cxn modelId="{A5050238-C268-45AC-953A-7D5B564FAB42}" type="presParOf" srcId="{EF0B09D0-EACD-4007-9C9C-1AE917A99A56}" destId="{3713B2E5-A03D-46A4-91FB-87932E4F7794}" srcOrd="1" destOrd="0" presId="urn:microsoft.com/office/officeart/2005/8/layout/hierarchy1"/>
    <dgm:cxn modelId="{7A8FE174-1866-4CC8-9233-66BEDD9A15F3}" type="presParOf" srcId="{3713B2E5-A03D-46A4-91FB-87932E4F7794}" destId="{82333AAD-6614-4364-B8A8-1FCEC5FAC088}" srcOrd="0" destOrd="0" presId="urn:microsoft.com/office/officeart/2005/8/layout/hierarchy1"/>
    <dgm:cxn modelId="{84DFB784-8A87-49BD-9543-49DD9527E12B}" type="presParOf" srcId="{3713B2E5-A03D-46A4-91FB-87932E4F7794}" destId="{07249FC4-2392-46E3-AEAE-53D5F79CA8CC}" srcOrd="1" destOrd="0" presId="urn:microsoft.com/office/officeart/2005/8/layout/hierarchy1"/>
    <dgm:cxn modelId="{783BD48B-9831-4621-883A-FA690D45D8F9}" type="presParOf" srcId="{07249FC4-2392-46E3-AEAE-53D5F79CA8CC}" destId="{8A7104FC-6154-46B6-A33D-00FEDB7B86B7}" srcOrd="0" destOrd="0" presId="urn:microsoft.com/office/officeart/2005/8/layout/hierarchy1"/>
    <dgm:cxn modelId="{D943646C-1383-4A52-B437-DE5E1ED8B56B}" type="presParOf" srcId="{8A7104FC-6154-46B6-A33D-00FEDB7B86B7}" destId="{859220B1-F1E5-4001-B2F4-A0A06A6964AF}" srcOrd="0" destOrd="0" presId="urn:microsoft.com/office/officeart/2005/8/layout/hierarchy1"/>
    <dgm:cxn modelId="{E070DBFC-8075-4A53-A624-E98858562F7C}" type="presParOf" srcId="{8A7104FC-6154-46B6-A33D-00FEDB7B86B7}" destId="{BEF15C8B-ACF7-4F00-BFC6-C269DE727C97}" srcOrd="1" destOrd="0" presId="urn:microsoft.com/office/officeart/2005/8/layout/hierarchy1"/>
    <dgm:cxn modelId="{1209B99B-FB1E-41FB-A1F3-7B378A5729B6}" type="presParOf" srcId="{07249FC4-2392-46E3-AEAE-53D5F79CA8CC}" destId="{C8955D76-3C11-49E8-8605-C126C9BDBB34}" srcOrd="1" destOrd="0" presId="urn:microsoft.com/office/officeart/2005/8/layout/hierarchy1"/>
    <dgm:cxn modelId="{4930D9B2-7D9C-4610-8C78-A102A92F792A}" type="presParOf" srcId="{3713B2E5-A03D-46A4-91FB-87932E4F7794}" destId="{A4C63C2B-0E90-4953-B853-614D1F7F5B06}" srcOrd="2" destOrd="0" presId="urn:microsoft.com/office/officeart/2005/8/layout/hierarchy1"/>
    <dgm:cxn modelId="{ED7395A0-5CC7-4E4F-BE83-6C0DD48E328F}" type="presParOf" srcId="{3713B2E5-A03D-46A4-91FB-87932E4F7794}" destId="{7D3951DE-5720-43BF-8D83-3B3900A1B825}" srcOrd="3" destOrd="0" presId="urn:microsoft.com/office/officeart/2005/8/layout/hierarchy1"/>
    <dgm:cxn modelId="{7F0623EE-FF05-4EDB-860A-CCE1FCD9DD38}" type="presParOf" srcId="{7D3951DE-5720-43BF-8D83-3B3900A1B825}" destId="{654F588E-3D60-42B3-95DE-7D225F4DEBEA}" srcOrd="0" destOrd="0" presId="urn:microsoft.com/office/officeart/2005/8/layout/hierarchy1"/>
    <dgm:cxn modelId="{1CA40B52-4F0B-488C-89D6-E50E022DBD70}" type="presParOf" srcId="{654F588E-3D60-42B3-95DE-7D225F4DEBEA}" destId="{B63B3C7F-C17E-417E-BD50-F28116BB5CD2}" srcOrd="0" destOrd="0" presId="urn:microsoft.com/office/officeart/2005/8/layout/hierarchy1"/>
    <dgm:cxn modelId="{F642C162-11C0-4437-8DFF-D07FAFB610BB}" type="presParOf" srcId="{654F588E-3D60-42B3-95DE-7D225F4DEBEA}" destId="{920A8502-5328-4B72-8AA9-469551A9A308}" srcOrd="1" destOrd="0" presId="urn:microsoft.com/office/officeart/2005/8/layout/hierarchy1"/>
    <dgm:cxn modelId="{4E6F9545-BB0C-4F49-95FA-63E5AF6A4808}" type="presParOf" srcId="{7D3951DE-5720-43BF-8D83-3B3900A1B825}" destId="{DA65A482-00AB-488D-8CA0-DA8F5FC272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D8B73D-9816-4BCB-8327-076B01579CE4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1049A-2E3E-4B5A-AC34-FE890D6BDD58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FC6D1D27-F587-4BDA-A071-DE1BF18EF1DD}" type="parTrans" cxnId="{8CF470C4-2F07-4B44-969C-074649B62347}">
      <dgm:prSet/>
      <dgm:spPr/>
      <dgm:t>
        <a:bodyPr/>
        <a:lstStyle/>
        <a:p>
          <a:endParaRPr lang="cs-CZ"/>
        </a:p>
      </dgm:t>
    </dgm:pt>
    <dgm:pt modelId="{6C5DC804-706C-445E-8D63-04C2B9A2A0B3}" type="sibTrans" cxnId="{8CF470C4-2F07-4B44-969C-074649B62347}">
      <dgm:prSet/>
      <dgm:spPr/>
      <dgm:t>
        <a:bodyPr/>
        <a:lstStyle/>
        <a:p>
          <a:endParaRPr lang="cs-CZ"/>
        </a:p>
      </dgm:t>
    </dgm:pt>
    <dgm:pt modelId="{CC5B4569-E5E5-49F1-A52A-99025A25A768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6A368CE8-9906-490C-99CA-F97F11FB7C3B}" type="parTrans" cxnId="{0AF83E34-135B-4AB9-B82E-A6B87DE515A5}">
      <dgm:prSet/>
      <dgm:spPr/>
      <dgm:t>
        <a:bodyPr/>
        <a:lstStyle/>
        <a:p>
          <a:endParaRPr lang="cs-CZ"/>
        </a:p>
      </dgm:t>
    </dgm:pt>
    <dgm:pt modelId="{326A5733-89FD-4DB1-A936-AD65324FAE00}" type="sibTrans" cxnId="{0AF83E34-135B-4AB9-B82E-A6B87DE515A5}">
      <dgm:prSet/>
      <dgm:spPr/>
      <dgm:t>
        <a:bodyPr/>
        <a:lstStyle/>
        <a:p>
          <a:endParaRPr lang="cs-CZ"/>
        </a:p>
      </dgm:t>
    </dgm:pt>
    <dgm:pt modelId="{8D7777D0-979A-4C55-BBEC-4BA933394455}">
      <dgm:prSet phldrT="[Text]" phldr="1"/>
      <dgm:spPr/>
      <dgm:t>
        <a:bodyPr/>
        <a:lstStyle/>
        <a:p>
          <a:endParaRPr lang="cs-CZ" dirty="0"/>
        </a:p>
      </dgm:t>
    </dgm:pt>
    <dgm:pt modelId="{07B84E1F-592B-4C8E-9B09-2347C290150A}" type="parTrans" cxnId="{ADDB9D1C-C749-45A3-86FF-36630CB14A77}">
      <dgm:prSet/>
      <dgm:spPr/>
      <dgm:t>
        <a:bodyPr/>
        <a:lstStyle/>
        <a:p>
          <a:endParaRPr lang="cs-CZ"/>
        </a:p>
      </dgm:t>
    </dgm:pt>
    <dgm:pt modelId="{3FC3AEBC-9D94-4032-A4F2-9DA1341A9E96}" type="sibTrans" cxnId="{ADDB9D1C-C749-45A3-86FF-36630CB14A77}">
      <dgm:prSet/>
      <dgm:spPr/>
      <dgm:t>
        <a:bodyPr/>
        <a:lstStyle/>
        <a:p>
          <a:endParaRPr lang="cs-CZ"/>
        </a:p>
      </dgm:t>
    </dgm:pt>
    <dgm:pt modelId="{39C07CF8-3A9E-4080-92BA-FFEFFBBA1AFC}" type="pres">
      <dgm:prSet presAssocID="{4CD8B73D-9816-4BCB-8327-076B01579C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0B09D0-EACD-4007-9C9C-1AE917A99A56}" type="pres">
      <dgm:prSet presAssocID="{33C1049A-2E3E-4B5A-AC34-FE890D6BDD58}" presName="hierRoot1" presStyleCnt="0"/>
      <dgm:spPr/>
    </dgm:pt>
    <dgm:pt modelId="{52893490-C8EA-485D-B1F2-8EA95873D39D}" type="pres">
      <dgm:prSet presAssocID="{33C1049A-2E3E-4B5A-AC34-FE890D6BDD58}" presName="composite" presStyleCnt="0"/>
      <dgm:spPr/>
    </dgm:pt>
    <dgm:pt modelId="{40D20C62-A65C-405D-8830-2B43FF6E1861}" type="pres">
      <dgm:prSet presAssocID="{33C1049A-2E3E-4B5A-AC34-FE890D6BDD58}" presName="background" presStyleLbl="node0" presStyleIdx="0" presStyleCnt="1"/>
      <dgm:spPr/>
    </dgm:pt>
    <dgm:pt modelId="{E88F2ABD-5330-465B-AE0A-FFDB59341DAE}" type="pres">
      <dgm:prSet presAssocID="{33C1049A-2E3E-4B5A-AC34-FE890D6BDD58}" presName="text" presStyleLbl="fgAcc0" presStyleIdx="0" presStyleCnt="1" custLinFactNeighborX="-7273" custLinFactNeighborY="-7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13B2E5-A03D-46A4-91FB-87932E4F7794}" type="pres">
      <dgm:prSet presAssocID="{33C1049A-2E3E-4B5A-AC34-FE890D6BDD58}" presName="hierChild2" presStyleCnt="0"/>
      <dgm:spPr/>
    </dgm:pt>
    <dgm:pt modelId="{82333AAD-6614-4364-B8A8-1FCEC5FAC088}" type="pres">
      <dgm:prSet presAssocID="{6A368CE8-9906-490C-99CA-F97F11FB7C3B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7249FC4-2392-46E3-AEAE-53D5F79CA8CC}" type="pres">
      <dgm:prSet presAssocID="{CC5B4569-E5E5-49F1-A52A-99025A25A768}" presName="hierRoot2" presStyleCnt="0"/>
      <dgm:spPr/>
    </dgm:pt>
    <dgm:pt modelId="{8A7104FC-6154-46B6-A33D-00FEDB7B86B7}" type="pres">
      <dgm:prSet presAssocID="{CC5B4569-E5E5-49F1-A52A-99025A25A768}" presName="composite2" presStyleCnt="0"/>
      <dgm:spPr/>
    </dgm:pt>
    <dgm:pt modelId="{859220B1-F1E5-4001-B2F4-A0A06A6964AF}" type="pres">
      <dgm:prSet presAssocID="{CC5B4569-E5E5-49F1-A52A-99025A25A768}" presName="background2" presStyleLbl="node2" presStyleIdx="0" presStyleCnt="2"/>
      <dgm:spPr/>
    </dgm:pt>
    <dgm:pt modelId="{BEF15C8B-ACF7-4F00-BFC6-C269DE727C97}" type="pres">
      <dgm:prSet presAssocID="{CC5B4569-E5E5-49F1-A52A-99025A25A76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955D76-3C11-49E8-8605-C126C9BDBB34}" type="pres">
      <dgm:prSet presAssocID="{CC5B4569-E5E5-49F1-A52A-99025A25A768}" presName="hierChild3" presStyleCnt="0"/>
      <dgm:spPr/>
    </dgm:pt>
    <dgm:pt modelId="{A4C63C2B-0E90-4953-B853-614D1F7F5B06}" type="pres">
      <dgm:prSet presAssocID="{07B84E1F-592B-4C8E-9B09-2347C290150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3951DE-5720-43BF-8D83-3B3900A1B825}" type="pres">
      <dgm:prSet presAssocID="{8D7777D0-979A-4C55-BBEC-4BA933394455}" presName="hierRoot2" presStyleCnt="0"/>
      <dgm:spPr/>
    </dgm:pt>
    <dgm:pt modelId="{654F588E-3D60-42B3-95DE-7D225F4DEBEA}" type="pres">
      <dgm:prSet presAssocID="{8D7777D0-979A-4C55-BBEC-4BA933394455}" presName="composite2" presStyleCnt="0"/>
      <dgm:spPr/>
    </dgm:pt>
    <dgm:pt modelId="{B63B3C7F-C17E-417E-BD50-F28116BB5CD2}" type="pres">
      <dgm:prSet presAssocID="{8D7777D0-979A-4C55-BBEC-4BA933394455}" presName="background2" presStyleLbl="node2" presStyleIdx="1" presStyleCnt="2"/>
      <dgm:spPr/>
    </dgm:pt>
    <dgm:pt modelId="{920A8502-5328-4B72-8AA9-469551A9A308}" type="pres">
      <dgm:prSet presAssocID="{8D7777D0-979A-4C55-BBEC-4BA93339445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65A482-00AB-488D-8CA0-DA8F5FC27239}" type="pres">
      <dgm:prSet presAssocID="{8D7777D0-979A-4C55-BBEC-4BA933394455}" presName="hierChild3" presStyleCnt="0"/>
      <dgm:spPr/>
    </dgm:pt>
  </dgm:ptLst>
  <dgm:cxnLst>
    <dgm:cxn modelId="{8CF470C4-2F07-4B44-969C-074649B62347}" srcId="{4CD8B73D-9816-4BCB-8327-076B01579CE4}" destId="{33C1049A-2E3E-4B5A-AC34-FE890D6BDD58}" srcOrd="0" destOrd="0" parTransId="{FC6D1D27-F587-4BDA-A071-DE1BF18EF1DD}" sibTransId="{6C5DC804-706C-445E-8D63-04C2B9A2A0B3}"/>
    <dgm:cxn modelId="{40267651-91D5-41A4-AD6B-3CC3ED640412}" type="presOf" srcId="{CC5B4569-E5E5-49F1-A52A-99025A25A768}" destId="{BEF15C8B-ACF7-4F00-BFC6-C269DE727C97}" srcOrd="0" destOrd="0" presId="urn:microsoft.com/office/officeart/2005/8/layout/hierarchy1"/>
    <dgm:cxn modelId="{361F5FFB-ED5D-410D-A479-DBF9CC41888A}" type="presOf" srcId="{8D7777D0-979A-4C55-BBEC-4BA933394455}" destId="{920A8502-5328-4B72-8AA9-469551A9A308}" srcOrd="0" destOrd="0" presId="urn:microsoft.com/office/officeart/2005/8/layout/hierarchy1"/>
    <dgm:cxn modelId="{5D41581D-54F3-4FBB-8BD4-74E40D46DFCF}" type="presOf" srcId="{6A368CE8-9906-490C-99CA-F97F11FB7C3B}" destId="{82333AAD-6614-4364-B8A8-1FCEC5FAC088}" srcOrd="0" destOrd="0" presId="urn:microsoft.com/office/officeart/2005/8/layout/hierarchy1"/>
    <dgm:cxn modelId="{E99B1C9E-8B47-4126-99A3-ADC4E2133DCB}" type="presOf" srcId="{07B84E1F-592B-4C8E-9B09-2347C290150A}" destId="{A4C63C2B-0E90-4953-B853-614D1F7F5B06}" srcOrd="0" destOrd="0" presId="urn:microsoft.com/office/officeart/2005/8/layout/hierarchy1"/>
    <dgm:cxn modelId="{05D4D2EA-4589-45E6-92F7-2488A5568426}" type="presOf" srcId="{4CD8B73D-9816-4BCB-8327-076B01579CE4}" destId="{39C07CF8-3A9E-4080-92BA-FFEFFBBA1AFC}" srcOrd="0" destOrd="0" presId="urn:microsoft.com/office/officeart/2005/8/layout/hierarchy1"/>
    <dgm:cxn modelId="{ADDB9D1C-C749-45A3-86FF-36630CB14A77}" srcId="{33C1049A-2E3E-4B5A-AC34-FE890D6BDD58}" destId="{8D7777D0-979A-4C55-BBEC-4BA933394455}" srcOrd="1" destOrd="0" parTransId="{07B84E1F-592B-4C8E-9B09-2347C290150A}" sibTransId="{3FC3AEBC-9D94-4032-A4F2-9DA1341A9E96}"/>
    <dgm:cxn modelId="{0AF83E34-135B-4AB9-B82E-A6B87DE515A5}" srcId="{33C1049A-2E3E-4B5A-AC34-FE890D6BDD58}" destId="{CC5B4569-E5E5-49F1-A52A-99025A25A768}" srcOrd="0" destOrd="0" parTransId="{6A368CE8-9906-490C-99CA-F97F11FB7C3B}" sibTransId="{326A5733-89FD-4DB1-A936-AD65324FAE00}"/>
    <dgm:cxn modelId="{B9EE6ED9-9B64-4B49-B979-87821DA169DF}" type="presOf" srcId="{33C1049A-2E3E-4B5A-AC34-FE890D6BDD58}" destId="{E88F2ABD-5330-465B-AE0A-FFDB59341DAE}" srcOrd="0" destOrd="0" presId="urn:microsoft.com/office/officeart/2005/8/layout/hierarchy1"/>
    <dgm:cxn modelId="{3063CCDC-2873-4EB4-8048-A55C616E6C03}" type="presParOf" srcId="{39C07CF8-3A9E-4080-92BA-FFEFFBBA1AFC}" destId="{EF0B09D0-EACD-4007-9C9C-1AE917A99A56}" srcOrd="0" destOrd="0" presId="urn:microsoft.com/office/officeart/2005/8/layout/hierarchy1"/>
    <dgm:cxn modelId="{E6B4DC1F-A54B-4870-B9E0-44D044FE8C2B}" type="presParOf" srcId="{EF0B09D0-EACD-4007-9C9C-1AE917A99A56}" destId="{52893490-C8EA-485D-B1F2-8EA95873D39D}" srcOrd="0" destOrd="0" presId="urn:microsoft.com/office/officeart/2005/8/layout/hierarchy1"/>
    <dgm:cxn modelId="{4616AF0E-401F-43D3-8C86-957A7349F8E2}" type="presParOf" srcId="{52893490-C8EA-485D-B1F2-8EA95873D39D}" destId="{40D20C62-A65C-405D-8830-2B43FF6E1861}" srcOrd="0" destOrd="0" presId="urn:microsoft.com/office/officeart/2005/8/layout/hierarchy1"/>
    <dgm:cxn modelId="{5DF1360B-7E64-4BFB-A7FF-2A5D302B6758}" type="presParOf" srcId="{52893490-C8EA-485D-B1F2-8EA95873D39D}" destId="{E88F2ABD-5330-465B-AE0A-FFDB59341DAE}" srcOrd="1" destOrd="0" presId="urn:microsoft.com/office/officeart/2005/8/layout/hierarchy1"/>
    <dgm:cxn modelId="{7F4C775B-92A4-4C77-B4B5-0CE17F7A1AC8}" type="presParOf" srcId="{EF0B09D0-EACD-4007-9C9C-1AE917A99A56}" destId="{3713B2E5-A03D-46A4-91FB-87932E4F7794}" srcOrd="1" destOrd="0" presId="urn:microsoft.com/office/officeart/2005/8/layout/hierarchy1"/>
    <dgm:cxn modelId="{4C2D5436-F187-4054-9804-527F2A563C9F}" type="presParOf" srcId="{3713B2E5-A03D-46A4-91FB-87932E4F7794}" destId="{82333AAD-6614-4364-B8A8-1FCEC5FAC088}" srcOrd="0" destOrd="0" presId="urn:microsoft.com/office/officeart/2005/8/layout/hierarchy1"/>
    <dgm:cxn modelId="{83C4A1D6-2476-47AF-BF79-CBFBE625E85A}" type="presParOf" srcId="{3713B2E5-A03D-46A4-91FB-87932E4F7794}" destId="{07249FC4-2392-46E3-AEAE-53D5F79CA8CC}" srcOrd="1" destOrd="0" presId="urn:microsoft.com/office/officeart/2005/8/layout/hierarchy1"/>
    <dgm:cxn modelId="{17C5B0EC-C0A0-441A-B424-E55A938C0BB0}" type="presParOf" srcId="{07249FC4-2392-46E3-AEAE-53D5F79CA8CC}" destId="{8A7104FC-6154-46B6-A33D-00FEDB7B86B7}" srcOrd="0" destOrd="0" presId="urn:microsoft.com/office/officeart/2005/8/layout/hierarchy1"/>
    <dgm:cxn modelId="{5F6B77F7-943C-413B-A468-F38910A96E45}" type="presParOf" srcId="{8A7104FC-6154-46B6-A33D-00FEDB7B86B7}" destId="{859220B1-F1E5-4001-B2F4-A0A06A6964AF}" srcOrd="0" destOrd="0" presId="urn:microsoft.com/office/officeart/2005/8/layout/hierarchy1"/>
    <dgm:cxn modelId="{59BD28D2-ED68-43D6-9CD6-855A62F9D5AE}" type="presParOf" srcId="{8A7104FC-6154-46B6-A33D-00FEDB7B86B7}" destId="{BEF15C8B-ACF7-4F00-BFC6-C269DE727C97}" srcOrd="1" destOrd="0" presId="urn:microsoft.com/office/officeart/2005/8/layout/hierarchy1"/>
    <dgm:cxn modelId="{5ED55EB5-C0FC-43D1-95DC-5619B9F62568}" type="presParOf" srcId="{07249FC4-2392-46E3-AEAE-53D5F79CA8CC}" destId="{C8955D76-3C11-49E8-8605-C126C9BDBB34}" srcOrd="1" destOrd="0" presId="urn:microsoft.com/office/officeart/2005/8/layout/hierarchy1"/>
    <dgm:cxn modelId="{48822821-D92A-48E1-9C59-F64D9B05B817}" type="presParOf" srcId="{3713B2E5-A03D-46A4-91FB-87932E4F7794}" destId="{A4C63C2B-0E90-4953-B853-614D1F7F5B06}" srcOrd="2" destOrd="0" presId="urn:microsoft.com/office/officeart/2005/8/layout/hierarchy1"/>
    <dgm:cxn modelId="{99AB68CC-4038-4D7A-9258-6FBD12254041}" type="presParOf" srcId="{3713B2E5-A03D-46A4-91FB-87932E4F7794}" destId="{7D3951DE-5720-43BF-8D83-3B3900A1B825}" srcOrd="3" destOrd="0" presId="urn:microsoft.com/office/officeart/2005/8/layout/hierarchy1"/>
    <dgm:cxn modelId="{6492C74B-B764-4179-8C13-A8B0B59760C6}" type="presParOf" srcId="{7D3951DE-5720-43BF-8D83-3B3900A1B825}" destId="{654F588E-3D60-42B3-95DE-7D225F4DEBEA}" srcOrd="0" destOrd="0" presId="urn:microsoft.com/office/officeart/2005/8/layout/hierarchy1"/>
    <dgm:cxn modelId="{C420BA43-20D6-4800-810C-32E73A1E5F56}" type="presParOf" srcId="{654F588E-3D60-42B3-95DE-7D225F4DEBEA}" destId="{B63B3C7F-C17E-417E-BD50-F28116BB5CD2}" srcOrd="0" destOrd="0" presId="urn:microsoft.com/office/officeart/2005/8/layout/hierarchy1"/>
    <dgm:cxn modelId="{AFB97D1D-DB1B-4663-8E34-69068E90722A}" type="presParOf" srcId="{654F588E-3D60-42B3-95DE-7D225F4DEBEA}" destId="{920A8502-5328-4B72-8AA9-469551A9A308}" srcOrd="1" destOrd="0" presId="urn:microsoft.com/office/officeart/2005/8/layout/hierarchy1"/>
    <dgm:cxn modelId="{5857AAEA-B8D5-452A-B620-CB6A9EA642CD}" type="presParOf" srcId="{7D3951DE-5720-43BF-8D83-3B3900A1B825}" destId="{DA65A482-00AB-488D-8CA0-DA8F5FC2723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/>
      <dgm:spPr/>
      <dgm:t>
        <a:bodyPr/>
        <a:lstStyle/>
        <a:p>
          <a:endParaRPr lang="cs-CZ" dirty="0" smtClean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45983" custLinFactNeighborY="-3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 custLinFactNeighborX="63064" custLinFactNeighborY="-66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F38282EB-A5C3-4574-B598-0EEF5FEF7B28}" type="presOf" srcId="{38F12803-5AA8-41E5-B280-388CC4CBCE9A}" destId="{703A1A5B-B30E-4F16-AC23-293DC5DEF89C}" srcOrd="0" destOrd="0" presId="urn:microsoft.com/office/officeart/2005/8/layout/equation1"/>
    <dgm:cxn modelId="{F6C8A3F4-E8FC-450C-ACE1-31BEAD38B6BB}" type="presOf" srcId="{10F16058-AFBB-4695-9BA3-DBE902487F81}" destId="{374F8245-5625-468E-BD53-C1AD98438088}" srcOrd="0" destOrd="0" presId="urn:microsoft.com/office/officeart/2005/8/layout/equation1"/>
    <dgm:cxn modelId="{D7BA269C-E6A4-466C-A4EE-684A104D5DF3}" type="presOf" srcId="{3BE5C424-1E0B-4D87-AA26-290AC29CA323}" destId="{DA041F0C-D434-4787-AC36-AF0CFFE78D6E}" srcOrd="0" destOrd="0" presId="urn:microsoft.com/office/officeart/2005/8/layout/equation1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515096DD-8156-40CD-8B93-6A46EF93EDFD}" type="presOf" srcId="{0276EA3C-26D0-402D-995C-FF774A281913}" destId="{D04275AB-1BE1-4F9B-BABB-3861790CEE59}" srcOrd="0" destOrd="0" presId="urn:microsoft.com/office/officeart/2005/8/layout/equation1"/>
    <dgm:cxn modelId="{43D785CF-7B21-410F-A3E7-01EA0444691B}" type="presOf" srcId="{91A65FBE-498D-42A8-864A-98214DE6F0B7}" destId="{FA0A4A69-B6FD-4A8C-8A94-715CCF44DC09}" srcOrd="0" destOrd="0" presId="urn:microsoft.com/office/officeart/2005/8/layout/equation1"/>
    <dgm:cxn modelId="{48BAFA8F-70D3-4776-8AC8-A00C70465709}" type="presOf" srcId="{0246CE17-7EB7-4B40-AFAB-3464178CC76A}" destId="{40B2D78E-E0C7-4ABC-B15D-D15F7FF24FE8}" srcOrd="0" destOrd="0" presId="urn:microsoft.com/office/officeart/2005/8/layout/equation1"/>
    <dgm:cxn modelId="{2270E7EE-A2B4-4A30-BFC8-3EFADE3BE69B}" type="presParOf" srcId="{374F8245-5625-468E-BD53-C1AD98438088}" destId="{D04275AB-1BE1-4F9B-BABB-3861790CEE59}" srcOrd="0" destOrd="0" presId="urn:microsoft.com/office/officeart/2005/8/layout/equation1"/>
    <dgm:cxn modelId="{316547EE-6F6A-4C17-A504-6D40A84A7B24}" type="presParOf" srcId="{374F8245-5625-468E-BD53-C1AD98438088}" destId="{8D44A427-09A9-40CA-834D-29CF53B6F8F2}" srcOrd="1" destOrd="0" presId="urn:microsoft.com/office/officeart/2005/8/layout/equation1"/>
    <dgm:cxn modelId="{90637BC2-837B-4695-B4F2-FE3082164635}" type="presParOf" srcId="{374F8245-5625-468E-BD53-C1AD98438088}" destId="{703A1A5B-B30E-4F16-AC23-293DC5DEF89C}" srcOrd="2" destOrd="0" presId="urn:microsoft.com/office/officeart/2005/8/layout/equation1"/>
    <dgm:cxn modelId="{8AD082AA-F86D-43F1-AF14-56289A6D5DA9}" type="presParOf" srcId="{374F8245-5625-468E-BD53-C1AD98438088}" destId="{248768D5-C8BE-4FBC-B147-BAAB05664E86}" srcOrd="3" destOrd="0" presId="urn:microsoft.com/office/officeart/2005/8/layout/equation1"/>
    <dgm:cxn modelId="{04A0FC8A-2BA7-48FD-AB1F-9B3D8828CDFD}" type="presParOf" srcId="{374F8245-5625-468E-BD53-C1AD98438088}" destId="{40B2D78E-E0C7-4ABC-B15D-D15F7FF24FE8}" srcOrd="4" destOrd="0" presId="urn:microsoft.com/office/officeart/2005/8/layout/equation1"/>
    <dgm:cxn modelId="{2B24EB00-D8BE-4C8B-BF41-9CC953F9A1EF}" type="presParOf" srcId="{374F8245-5625-468E-BD53-C1AD98438088}" destId="{8CB88E7B-03F9-40A3-8CB7-BEF9C9CE104E}" srcOrd="5" destOrd="0" presId="urn:microsoft.com/office/officeart/2005/8/layout/equation1"/>
    <dgm:cxn modelId="{8D646E0B-9E69-49F1-9674-2530E45EE7EC}" type="presParOf" srcId="{374F8245-5625-468E-BD53-C1AD98438088}" destId="{DA041F0C-D434-4787-AC36-AF0CFFE78D6E}" srcOrd="6" destOrd="0" presId="urn:microsoft.com/office/officeart/2005/8/layout/equation1"/>
    <dgm:cxn modelId="{D77FB379-78D6-4004-ADB6-0DBC25EB65EB}" type="presParOf" srcId="{374F8245-5625-468E-BD53-C1AD98438088}" destId="{2C4C76C7-AB06-42D6-A31A-78CAD7DF7F64}" srcOrd="7" destOrd="0" presId="urn:microsoft.com/office/officeart/2005/8/layout/equation1"/>
    <dgm:cxn modelId="{27215DBC-A641-43BB-B8CF-764D33A68389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 phldr="1"/>
      <dgm:spPr/>
      <dgm:t>
        <a:bodyPr/>
        <a:lstStyle/>
        <a:p>
          <a:endParaRPr lang="cs-CZ" dirty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45983" custLinFactNeighborY="-3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D24F7CC3-FB22-4CBC-AE7C-AA7E30C3B202}" type="presOf" srcId="{38F12803-5AA8-41E5-B280-388CC4CBCE9A}" destId="{703A1A5B-B30E-4F16-AC23-293DC5DEF89C}" srcOrd="0" destOrd="0" presId="urn:microsoft.com/office/officeart/2005/8/layout/equation1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8205B9CF-5997-4C35-B48D-1C36D71AD902}" type="presOf" srcId="{0246CE17-7EB7-4B40-AFAB-3464178CC76A}" destId="{40B2D78E-E0C7-4ABC-B15D-D15F7FF24FE8}" srcOrd="0" destOrd="0" presId="urn:microsoft.com/office/officeart/2005/8/layout/equation1"/>
    <dgm:cxn modelId="{3AE66EE0-E0B4-41FC-86A7-E961C86AB42D}" type="presOf" srcId="{3BE5C424-1E0B-4D87-AA26-290AC29CA323}" destId="{DA041F0C-D434-4787-AC36-AF0CFFE78D6E}" srcOrd="0" destOrd="0" presId="urn:microsoft.com/office/officeart/2005/8/layout/equation1"/>
    <dgm:cxn modelId="{42985377-8220-4A65-BF65-82F1397A8E02}" type="presOf" srcId="{0276EA3C-26D0-402D-995C-FF774A281913}" destId="{D04275AB-1BE1-4F9B-BABB-3861790CEE59}" srcOrd="0" destOrd="0" presId="urn:microsoft.com/office/officeart/2005/8/layout/equation1"/>
    <dgm:cxn modelId="{3E258B11-3196-46D2-A014-B3213E9320A9}" type="presOf" srcId="{91A65FBE-498D-42A8-864A-98214DE6F0B7}" destId="{FA0A4A69-B6FD-4A8C-8A94-715CCF44DC09}" srcOrd="0" destOrd="0" presId="urn:microsoft.com/office/officeart/2005/8/layout/equation1"/>
    <dgm:cxn modelId="{C683EDF3-9E58-4853-BFA0-58D49580AA64}" type="presOf" srcId="{10F16058-AFBB-4695-9BA3-DBE902487F81}" destId="{374F8245-5625-468E-BD53-C1AD98438088}" srcOrd="0" destOrd="0" presId="urn:microsoft.com/office/officeart/2005/8/layout/equation1"/>
    <dgm:cxn modelId="{A4ED1CD6-2984-4A00-B5C3-83789D3EFA8E}" type="presParOf" srcId="{374F8245-5625-468E-BD53-C1AD98438088}" destId="{D04275AB-1BE1-4F9B-BABB-3861790CEE59}" srcOrd="0" destOrd="0" presId="urn:microsoft.com/office/officeart/2005/8/layout/equation1"/>
    <dgm:cxn modelId="{E141AA35-97C6-4995-864C-F303151BF3D9}" type="presParOf" srcId="{374F8245-5625-468E-BD53-C1AD98438088}" destId="{8D44A427-09A9-40CA-834D-29CF53B6F8F2}" srcOrd="1" destOrd="0" presId="urn:microsoft.com/office/officeart/2005/8/layout/equation1"/>
    <dgm:cxn modelId="{8BF718FD-51FC-4EC9-BF89-99D324CEB084}" type="presParOf" srcId="{374F8245-5625-468E-BD53-C1AD98438088}" destId="{703A1A5B-B30E-4F16-AC23-293DC5DEF89C}" srcOrd="2" destOrd="0" presId="urn:microsoft.com/office/officeart/2005/8/layout/equation1"/>
    <dgm:cxn modelId="{0CB34997-7590-46D7-917A-972D4C4021F5}" type="presParOf" srcId="{374F8245-5625-468E-BD53-C1AD98438088}" destId="{248768D5-C8BE-4FBC-B147-BAAB05664E86}" srcOrd="3" destOrd="0" presId="urn:microsoft.com/office/officeart/2005/8/layout/equation1"/>
    <dgm:cxn modelId="{F26C260B-8777-4873-96A4-AC10C2CCF973}" type="presParOf" srcId="{374F8245-5625-468E-BD53-C1AD98438088}" destId="{40B2D78E-E0C7-4ABC-B15D-D15F7FF24FE8}" srcOrd="4" destOrd="0" presId="urn:microsoft.com/office/officeart/2005/8/layout/equation1"/>
    <dgm:cxn modelId="{F487DB32-40EC-4963-8CE9-411DB99F3C84}" type="presParOf" srcId="{374F8245-5625-468E-BD53-C1AD98438088}" destId="{8CB88E7B-03F9-40A3-8CB7-BEF9C9CE104E}" srcOrd="5" destOrd="0" presId="urn:microsoft.com/office/officeart/2005/8/layout/equation1"/>
    <dgm:cxn modelId="{943431A4-9C23-4B22-80B5-A84B90C7FCF5}" type="presParOf" srcId="{374F8245-5625-468E-BD53-C1AD98438088}" destId="{DA041F0C-D434-4787-AC36-AF0CFFE78D6E}" srcOrd="6" destOrd="0" presId="urn:microsoft.com/office/officeart/2005/8/layout/equation1"/>
    <dgm:cxn modelId="{2F3C53AD-8149-40C0-9CC5-8685C634B071}" type="presParOf" srcId="{374F8245-5625-468E-BD53-C1AD98438088}" destId="{2C4C76C7-AB06-42D6-A31A-78CAD7DF7F64}" srcOrd="7" destOrd="0" presId="urn:microsoft.com/office/officeart/2005/8/layout/equation1"/>
    <dgm:cxn modelId="{D27EE061-E938-40D8-A094-22FD848163CC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 phldr="1"/>
      <dgm:spPr/>
      <dgm:t>
        <a:bodyPr/>
        <a:lstStyle/>
        <a:p>
          <a:endParaRPr lang="cs-CZ" dirty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45983" custLinFactNeighborY="-3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19DADC21-8FA7-4E2F-8DEC-3B6A51FDFDE7}" type="presOf" srcId="{0246CE17-7EB7-4B40-AFAB-3464178CC76A}" destId="{40B2D78E-E0C7-4ABC-B15D-D15F7FF24FE8}" srcOrd="0" destOrd="0" presId="urn:microsoft.com/office/officeart/2005/8/layout/equation1"/>
    <dgm:cxn modelId="{27B8D305-7B63-4CE2-9701-A9B53DACC6A1}" type="presOf" srcId="{0276EA3C-26D0-402D-995C-FF774A281913}" destId="{D04275AB-1BE1-4F9B-BABB-3861790CEE59}" srcOrd="0" destOrd="0" presId="urn:microsoft.com/office/officeart/2005/8/layout/equation1"/>
    <dgm:cxn modelId="{38431E50-8352-40E2-9F8E-56D04F6FD08A}" type="presOf" srcId="{91A65FBE-498D-42A8-864A-98214DE6F0B7}" destId="{FA0A4A69-B6FD-4A8C-8A94-715CCF44DC09}" srcOrd="0" destOrd="0" presId="urn:microsoft.com/office/officeart/2005/8/layout/equation1"/>
    <dgm:cxn modelId="{231697FE-012D-4172-B832-1865F04BACF8}" type="presOf" srcId="{10F16058-AFBB-4695-9BA3-DBE902487F81}" destId="{374F8245-5625-468E-BD53-C1AD98438088}" srcOrd="0" destOrd="0" presId="urn:microsoft.com/office/officeart/2005/8/layout/equation1"/>
    <dgm:cxn modelId="{7E7165E7-5E3D-470E-AB16-6A9750CB4A92}" type="presOf" srcId="{3BE5C424-1E0B-4D87-AA26-290AC29CA323}" destId="{DA041F0C-D434-4787-AC36-AF0CFFE78D6E}" srcOrd="0" destOrd="0" presId="urn:microsoft.com/office/officeart/2005/8/layout/equation1"/>
    <dgm:cxn modelId="{54CF604E-76DC-4053-ADFA-EE95FCA8A111}" type="presOf" srcId="{38F12803-5AA8-41E5-B280-388CC4CBCE9A}" destId="{703A1A5B-B30E-4F16-AC23-293DC5DEF89C}" srcOrd="0" destOrd="0" presId="urn:microsoft.com/office/officeart/2005/8/layout/equation1"/>
    <dgm:cxn modelId="{C0B04790-95E8-41E3-9058-F709DB3578FD}" type="presParOf" srcId="{374F8245-5625-468E-BD53-C1AD98438088}" destId="{D04275AB-1BE1-4F9B-BABB-3861790CEE59}" srcOrd="0" destOrd="0" presId="urn:microsoft.com/office/officeart/2005/8/layout/equation1"/>
    <dgm:cxn modelId="{AA91B737-D5A2-449B-94CB-F8A0B90E90B2}" type="presParOf" srcId="{374F8245-5625-468E-BD53-C1AD98438088}" destId="{8D44A427-09A9-40CA-834D-29CF53B6F8F2}" srcOrd="1" destOrd="0" presId="urn:microsoft.com/office/officeart/2005/8/layout/equation1"/>
    <dgm:cxn modelId="{EDA7E8ED-C095-496E-BEB5-CA2059FB76C8}" type="presParOf" srcId="{374F8245-5625-468E-BD53-C1AD98438088}" destId="{703A1A5B-B30E-4F16-AC23-293DC5DEF89C}" srcOrd="2" destOrd="0" presId="urn:microsoft.com/office/officeart/2005/8/layout/equation1"/>
    <dgm:cxn modelId="{58EBB766-4941-4CD7-B891-F8D23DEE050B}" type="presParOf" srcId="{374F8245-5625-468E-BD53-C1AD98438088}" destId="{248768D5-C8BE-4FBC-B147-BAAB05664E86}" srcOrd="3" destOrd="0" presId="urn:microsoft.com/office/officeart/2005/8/layout/equation1"/>
    <dgm:cxn modelId="{487E0151-BF30-4EF1-9104-BCF426E464E5}" type="presParOf" srcId="{374F8245-5625-468E-BD53-C1AD98438088}" destId="{40B2D78E-E0C7-4ABC-B15D-D15F7FF24FE8}" srcOrd="4" destOrd="0" presId="urn:microsoft.com/office/officeart/2005/8/layout/equation1"/>
    <dgm:cxn modelId="{8BF1A01F-5FFB-4264-A996-DCEB29029144}" type="presParOf" srcId="{374F8245-5625-468E-BD53-C1AD98438088}" destId="{8CB88E7B-03F9-40A3-8CB7-BEF9C9CE104E}" srcOrd="5" destOrd="0" presId="urn:microsoft.com/office/officeart/2005/8/layout/equation1"/>
    <dgm:cxn modelId="{152C58A4-D6BF-49A0-B085-13651A6A743A}" type="presParOf" srcId="{374F8245-5625-468E-BD53-C1AD98438088}" destId="{DA041F0C-D434-4787-AC36-AF0CFFE78D6E}" srcOrd="6" destOrd="0" presId="urn:microsoft.com/office/officeart/2005/8/layout/equation1"/>
    <dgm:cxn modelId="{ECC8899B-329C-4684-96C1-DCD5651AEBA3}" type="presParOf" srcId="{374F8245-5625-468E-BD53-C1AD98438088}" destId="{2C4C76C7-AB06-42D6-A31A-78CAD7DF7F64}" srcOrd="7" destOrd="0" presId="urn:microsoft.com/office/officeart/2005/8/layout/equation1"/>
    <dgm:cxn modelId="{6C830A2D-814B-4957-BD47-CC51E01034CA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 phldr="1"/>
      <dgm:spPr/>
      <dgm:t>
        <a:bodyPr/>
        <a:lstStyle/>
        <a:p>
          <a:endParaRPr lang="cs-CZ" dirty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929" custLinFactNeighborY="12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8E4CCBAD-19AD-483C-A1DA-CB0B2EF96235}" type="presOf" srcId="{10F16058-AFBB-4695-9BA3-DBE902487F81}" destId="{374F8245-5625-468E-BD53-C1AD98438088}" srcOrd="0" destOrd="0" presId="urn:microsoft.com/office/officeart/2005/8/layout/equation1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B4E760AA-C01C-4A8E-AA49-6160389CBC57}" type="presOf" srcId="{0246CE17-7EB7-4B40-AFAB-3464178CC76A}" destId="{40B2D78E-E0C7-4ABC-B15D-D15F7FF24FE8}" srcOrd="0" destOrd="0" presId="urn:microsoft.com/office/officeart/2005/8/layout/equation1"/>
    <dgm:cxn modelId="{BC1AE852-FBC7-40C4-A927-0D9B67D54845}" type="presOf" srcId="{3BE5C424-1E0B-4D87-AA26-290AC29CA323}" destId="{DA041F0C-D434-4787-AC36-AF0CFFE78D6E}" srcOrd="0" destOrd="0" presId="urn:microsoft.com/office/officeart/2005/8/layout/equation1"/>
    <dgm:cxn modelId="{146102A9-13AB-4919-82A4-C4BAA9F2731B}" type="presOf" srcId="{0276EA3C-26D0-402D-995C-FF774A281913}" destId="{D04275AB-1BE1-4F9B-BABB-3861790CEE59}" srcOrd="0" destOrd="0" presId="urn:microsoft.com/office/officeart/2005/8/layout/equation1"/>
    <dgm:cxn modelId="{2604297F-FB0C-47CB-8119-25320086B77D}" type="presOf" srcId="{38F12803-5AA8-41E5-B280-388CC4CBCE9A}" destId="{703A1A5B-B30E-4F16-AC23-293DC5DEF89C}" srcOrd="0" destOrd="0" presId="urn:microsoft.com/office/officeart/2005/8/layout/equation1"/>
    <dgm:cxn modelId="{E135DD97-10CA-4DCC-BE8B-3FA0201D160E}" type="presOf" srcId="{91A65FBE-498D-42A8-864A-98214DE6F0B7}" destId="{FA0A4A69-B6FD-4A8C-8A94-715CCF44DC09}" srcOrd="0" destOrd="0" presId="urn:microsoft.com/office/officeart/2005/8/layout/equation1"/>
    <dgm:cxn modelId="{98F2C310-8327-49E9-8A10-EFB1E8142F24}" type="presParOf" srcId="{374F8245-5625-468E-BD53-C1AD98438088}" destId="{D04275AB-1BE1-4F9B-BABB-3861790CEE59}" srcOrd="0" destOrd="0" presId="urn:microsoft.com/office/officeart/2005/8/layout/equation1"/>
    <dgm:cxn modelId="{C4DE7070-1AE0-46B1-8154-BFB080AE9924}" type="presParOf" srcId="{374F8245-5625-468E-BD53-C1AD98438088}" destId="{8D44A427-09A9-40CA-834D-29CF53B6F8F2}" srcOrd="1" destOrd="0" presId="urn:microsoft.com/office/officeart/2005/8/layout/equation1"/>
    <dgm:cxn modelId="{94E25A9A-1374-4EC9-9DA9-84D553936303}" type="presParOf" srcId="{374F8245-5625-468E-BD53-C1AD98438088}" destId="{703A1A5B-B30E-4F16-AC23-293DC5DEF89C}" srcOrd="2" destOrd="0" presId="urn:microsoft.com/office/officeart/2005/8/layout/equation1"/>
    <dgm:cxn modelId="{CDF7DF06-9B99-49E7-864E-29CA549E4141}" type="presParOf" srcId="{374F8245-5625-468E-BD53-C1AD98438088}" destId="{248768D5-C8BE-4FBC-B147-BAAB05664E86}" srcOrd="3" destOrd="0" presId="urn:microsoft.com/office/officeart/2005/8/layout/equation1"/>
    <dgm:cxn modelId="{872B90EC-7F2B-4AFA-B176-9F16BCAA47E7}" type="presParOf" srcId="{374F8245-5625-468E-BD53-C1AD98438088}" destId="{40B2D78E-E0C7-4ABC-B15D-D15F7FF24FE8}" srcOrd="4" destOrd="0" presId="urn:microsoft.com/office/officeart/2005/8/layout/equation1"/>
    <dgm:cxn modelId="{C7C8ACEA-C43C-4DDE-BF96-42FA46BACB7C}" type="presParOf" srcId="{374F8245-5625-468E-BD53-C1AD98438088}" destId="{8CB88E7B-03F9-40A3-8CB7-BEF9C9CE104E}" srcOrd="5" destOrd="0" presId="urn:microsoft.com/office/officeart/2005/8/layout/equation1"/>
    <dgm:cxn modelId="{6553A80B-349E-47E0-8C3E-523680037BE9}" type="presParOf" srcId="{374F8245-5625-468E-BD53-C1AD98438088}" destId="{DA041F0C-D434-4787-AC36-AF0CFFE78D6E}" srcOrd="6" destOrd="0" presId="urn:microsoft.com/office/officeart/2005/8/layout/equation1"/>
    <dgm:cxn modelId="{9E508DBB-02C8-4F02-B26E-7BFC36D8E29A}" type="presParOf" srcId="{374F8245-5625-468E-BD53-C1AD98438088}" destId="{2C4C76C7-AB06-42D6-A31A-78CAD7DF7F64}" srcOrd="7" destOrd="0" presId="urn:microsoft.com/office/officeart/2005/8/layout/equation1"/>
    <dgm:cxn modelId="{5EDE4845-9529-4FD8-907C-42088B2E1B5A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 phldr="1"/>
      <dgm:spPr/>
      <dgm:t>
        <a:bodyPr/>
        <a:lstStyle/>
        <a:p>
          <a:endParaRPr lang="cs-CZ" dirty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929" custLinFactNeighborY="12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DDF84D-5657-4D1F-ACDC-FF5E898D6EB4}" type="presOf" srcId="{91A65FBE-498D-42A8-864A-98214DE6F0B7}" destId="{FA0A4A69-B6FD-4A8C-8A94-715CCF44DC09}" srcOrd="0" destOrd="0" presId="urn:microsoft.com/office/officeart/2005/8/layout/equation1"/>
    <dgm:cxn modelId="{F6F1BF11-DFCB-4284-9140-57303BA469B8}" type="presOf" srcId="{3BE5C424-1E0B-4D87-AA26-290AC29CA323}" destId="{DA041F0C-D434-4787-AC36-AF0CFFE78D6E}" srcOrd="0" destOrd="0" presId="urn:microsoft.com/office/officeart/2005/8/layout/equation1"/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26C6BC18-4047-429B-AF4C-400A746114D3}" type="presOf" srcId="{10F16058-AFBB-4695-9BA3-DBE902487F81}" destId="{374F8245-5625-468E-BD53-C1AD98438088}" srcOrd="0" destOrd="0" presId="urn:microsoft.com/office/officeart/2005/8/layout/equation1"/>
    <dgm:cxn modelId="{A395C617-A8D0-4200-A2EE-6BC99195AD12}" type="presOf" srcId="{0246CE17-7EB7-4B40-AFAB-3464178CC76A}" destId="{40B2D78E-E0C7-4ABC-B15D-D15F7FF24FE8}" srcOrd="0" destOrd="0" presId="urn:microsoft.com/office/officeart/2005/8/layout/equation1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E14E95C7-386A-4805-8CAF-4DB28F4A3283}" type="presOf" srcId="{38F12803-5AA8-41E5-B280-388CC4CBCE9A}" destId="{703A1A5B-B30E-4F16-AC23-293DC5DEF89C}" srcOrd="0" destOrd="0" presId="urn:microsoft.com/office/officeart/2005/8/layout/equation1"/>
    <dgm:cxn modelId="{30DC4F0F-530E-48F6-8724-E92D88C87A61}" type="presOf" srcId="{0276EA3C-26D0-402D-995C-FF774A281913}" destId="{D04275AB-1BE1-4F9B-BABB-3861790CEE59}" srcOrd="0" destOrd="0" presId="urn:microsoft.com/office/officeart/2005/8/layout/equation1"/>
    <dgm:cxn modelId="{0772890A-EC44-4D65-A864-0A0C8C29D807}" type="presParOf" srcId="{374F8245-5625-468E-BD53-C1AD98438088}" destId="{D04275AB-1BE1-4F9B-BABB-3861790CEE59}" srcOrd="0" destOrd="0" presId="urn:microsoft.com/office/officeart/2005/8/layout/equation1"/>
    <dgm:cxn modelId="{F02F5B4A-F545-41A0-A390-D5D87F89937B}" type="presParOf" srcId="{374F8245-5625-468E-BD53-C1AD98438088}" destId="{8D44A427-09A9-40CA-834D-29CF53B6F8F2}" srcOrd="1" destOrd="0" presId="urn:microsoft.com/office/officeart/2005/8/layout/equation1"/>
    <dgm:cxn modelId="{36B967FD-3321-4A43-A6AE-F5C9E89C5383}" type="presParOf" srcId="{374F8245-5625-468E-BD53-C1AD98438088}" destId="{703A1A5B-B30E-4F16-AC23-293DC5DEF89C}" srcOrd="2" destOrd="0" presId="urn:microsoft.com/office/officeart/2005/8/layout/equation1"/>
    <dgm:cxn modelId="{B9FE2751-FD1B-4DD8-8C4C-9B800F6894B2}" type="presParOf" srcId="{374F8245-5625-468E-BD53-C1AD98438088}" destId="{248768D5-C8BE-4FBC-B147-BAAB05664E86}" srcOrd="3" destOrd="0" presId="urn:microsoft.com/office/officeart/2005/8/layout/equation1"/>
    <dgm:cxn modelId="{8BD916E9-20E5-4149-9119-D5AC80E157D3}" type="presParOf" srcId="{374F8245-5625-468E-BD53-C1AD98438088}" destId="{40B2D78E-E0C7-4ABC-B15D-D15F7FF24FE8}" srcOrd="4" destOrd="0" presId="urn:microsoft.com/office/officeart/2005/8/layout/equation1"/>
    <dgm:cxn modelId="{EE36A858-B1F2-41C2-8FEC-F7A8F8404C99}" type="presParOf" srcId="{374F8245-5625-468E-BD53-C1AD98438088}" destId="{8CB88E7B-03F9-40A3-8CB7-BEF9C9CE104E}" srcOrd="5" destOrd="0" presId="urn:microsoft.com/office/officeart/2005/8/layout/equation1"/>
    <dgm:cxn modelId="{6D615541-3968-4959-BB1D-62DFEDBB95CA}" type="presParOf" srcId="{374F8245-5625-468E-BD53-C1AD98438088}" destId="{DA041F0C-D434-4787-AC36-AF0CFFE78D6E}" srcOrd="6" destOrd="0" presId="urn:microsoft.com/office/officeart/2005/8/layout/equation1"/>
    <dgm:cxn modelId="{49FCC5DC-DBB9-4562-9D43-9DBB6F1F997F}" type="presParOf" srcId="{374F8245-5625-468E-BD53-C1AD98438088}" destId="{2C4C76C7-AB06-42D6-A31A-78CAD7DF7F64}" srcOrd="7" destOrd="0" presId="urn:microsoft.com/office/officeart/2005/8/layout/equation1"/>
    <dgm:cxn modelId="{06C1B7B5-CF26-4547-8844-12ACFA4550AA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 phldr="1"/>
      <dgm:spPr/>
      <dgm:t>
        <a:bodyPr/>
        <a:lstStyle/>
        <a:p>
          <a:endParaRPr lang="cs-CZ" dirty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929" custLinFactNeighborY="-85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E34F1747-90D8-4C80-AE14-B87076DBBAE4}" type="presOf" srcId="{0246CE17-7EB7-4B40-AFAB-3464178CC76A}" destId="{40B2D78E-E0C7-4ABC-B15D-D15F7FF24FE8}" srcOrd="0" destOrd="0" presId="urn:microsoft.com/office/officeart/2005/8/layout/equation1"/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0DB5DEDF-905D-4C54-BBC6-AE2BE8A2D570}" type="presOf" srcId="{3BE5C424-1E0B-4D87-AA26-290AC29CA323}" destId="{DA041F0C-D434-4787-AC36-AF0CFFE78D6E}" srcOrd="0" destOrd="0" presId="urn:microsoft.com/office/officeart/2005/8/layout/equation1"/>
    <dgm:cxn modelId="{2EA38212-453D-40EC-A4B1-72FBC0745D61}" type="presOf" srcId="{0276EA3C-26D0-402D-995C-FF774A281913}" destId="{D04275AB-1BE1-4F9B-BABB-3861790CEE59}" srcOrd="0" destOrd="0" presId="urn:microsoft.com/office/officeart/2005/8/layout/equation1"/>
    <dgm:cxn modelId="{F813853B-E91D-4535-A44A-1303C0EECC9A}" type="presOf" srcId="{91A65FBE-498D-42A8-864A-98214DE6F0B7}" destId="{FA0A4A69-B6FD-4A8C-8A94-715CCF44DC09}" srcOrd="0" destOrd="0" presId="urn:microsoft.com/office/officeart/2005/8/layout/equation1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235C383A-9F2B-4D41-A8A5-6C4C4DA7A25D}" type="presOf" srcId="{10F16058-AFBB-4695-9BA3-DBE902487F81}" destId="{374F8245-5625-468E-BD53-C1AD98438088}" srcOrd="0" destOrd="0" presId="urn:microsoft.com/office/officeart/2005/8/layout/equation1"/>
    <dgm:cxn modelId="{DD3B8256-C2C1-4D39-9F6D-DEA063228377}" type="presOf" srcId="{38F12803-5AA8-41E5-B280-388CC4CBCE9A}" destId="{703A1A5B-B30E-4F16-AC23-293DC5DEF89C}" srcOrd="0" destOrd="0" presId="urn:microsoft.com/office/officeart/2005/8/layout/equation1"/>
    <dgm:cxn modelId="{85E44956-B7AC-413A-9728-BA3FC536F998}" type="presParOf" srcId="{374F8245-5625-468E-BD53-C1AD98438088}" destId="{D04275AB-1BE1-4F9B-BABB-3861790CEE59}" srcOrd="0" destOrd="0" presId="urn:microsoft.com/office/officeart/2005/8/layout/equation1"/>
    <dgm:cxn modelId="{0AF8B5AA-13A7-4E27-BAAC-FBE0DEB566DF}" type="presParOf" srcId="{374F8245-5625-468E-BD53-C1AD98438088}" destId="{8D44A427-09A9-40CA-834D-29CF53B6F8F2}" srcOrd="1" destOrd="0" presId="urn:microsoft.com/office/officeart/2005/8/layout/equation1"/>
    <dgm:cxn modelId="{DD4D1284-2CB0-4985-ACAD-223B1A171AAC}" type="presParOf" srcId="{374F8245-5625-468E-BD53-C1AD98438088}" destId="{703A1A5B-B30E-4F16-AC23-293DC5DEF89C}" srcOrd="2" destOrd="0" presId="urn:microsoft.com/office/officeart/2005/8/layout/equation1"/>
    <dgm:cxn modelId="{EE542B98-6ADC-42CB-96CA-E85DD6EAC280}" type="presParOf" srcId="{374F8245-5625-468E-BD53-C1AD98438088}" destId="{248768D5-C8BE-4FBC-B147-BAAB05664E86}" srcOrd="3" destOrd="0" presId="urn:microsoft.com/office/officeart/2005/8/layout/equation1"/>
    <dgm:cxn modelId="{ED490865-8209-436B-81AD-1D196E1566B4}" type="presParOf" srcId="{374F8245-5625-468E-BD53-C1AD98438088}" destId="{40B2D78E-E0C7-4ABC-B15D-D15F7FF24FE8}" srcOrd="4" destOrd="0" presId="urn:microsoft.com/office/officeart/2005/8/layout/equation1"/>
    <dgm:cxn modelId="{82EF6A7A-41A2-49D6-BF40-A6CD378715D2}" type="presParOf" srcId="{374F8245-5625-468E-BD53-C1AD98438088}" destId="{8CB88E7B-03F9-40A3-8CB7-BEF9C9CE104E}" srcOrd="5" destOrd="0" presId="urn:microsoft.com/office/officeart/2005/8/layout/equation1"/>
    <dgm:cxn modelId="{87979964-F7F3-4132-AD0C-7F58012EA889}" type="presParOf" srcId="{374F8245-5625-468E-BD53-C1AD98438088}" destId="{DA041F0C-D434-4787-AC36-AF0CFFE78D6E}" srcOrd="6" destOrd="0" presId="urn:microsoft.com/office/officeart/2005/8/layout/equation1"/>
    <dgm:cxn modelId="{81200501-C0AE-477D-BDCD-B74ADFFD312F}" type="presParOf" srcId="{374F8245-5625-468E-BD53-C1AD98438088}" destId="{2C4C76C7-AB06-42D6-A31A-78CAD7DF7F64}" srcOrd="7" destOrd="0" presId="urn:microsoft.com/office/officeart/2005/8/layout/equation1"/>
    <dgm:cxn modelId="{E1B57ADF-3ABE-46F7-BC62-E6076EFF4CC1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/>
      <dgm:spPr/>
      <dgm:t>
        <a:bodyPr/>
        <a:lstStyle/>
        <a:p>
          <a:endParaRPr lang="cs-CZ" dirty="0" smtClean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45983" custLinFactNeighborY="-3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 custLinFactNeighborX="63064" custLinFactNeighborY="-66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D770AA-2670-4D5D-8D6D-5909BDED8C0C}" type="presOf" srcId="{38F12803-5AA8-41E5-B280-388CC4CBCE9A}" destId="{703A1A5B-B30E-4F16-AC23-293DC5DEF89C}" srcOrd="0" destOrd="0" presId="urn:microsoft.com/office/officeart/2005/8/layout/equation1"/>
    <dgm:cxn modelId="{A7EA4F2D-2A1E-43E4-A96B-BA62C4447E51}" type="presOf" srcId="{0276EA3C-26D0-402D-995C-FF774A281913}" destId="{D04275AB-1BE1-4F9B-BABB-3861790CEE59}" srcOrd="0" destOrd="0" presId="urn:microsoft.com/office/officeart/2005/8/layout/equation1"/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752CFC0C-7D44-479F-874C-E060DE1F0B76}" type="presOf" srcId="{0246CE17-7EB7-4B40-AFAB-3464178CC76A}" destId="{40B2D78E-E0C7-4ABC-B15D-D15F7FF24FE8}" srcOrd="0" destOrd="0" presId="urn:microsoft.com/office/officeart/2005/8/layout/equation1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E3BEADDD-68A7-422D-9A1C-529150F8A54D}" type="presOf" srcId="{3BE5C424-1E0B-4D87-AA26-290AC29CA323}" destId="{DA041F0C-D434-4787-AC36-AF0CFFE78D6E}" srcOrd="0" destOrd="0" presId="urn:microsoft.com/office/officeart/2005/8/layout/equation1"/>
    <dgm:cxn modelId="{E2A07637-9C40-4DB0-9815-4A7820721BB9}" type="presOf" srcId="{91A65FBE-498D-42A8-864A-98214DE6F0B7}" destId="{FA0A4A69-B6FD-4A8C-8A94-715CCF44DC09}" srcOrd="0" destOrd="0" presId="urn:microsoft.com/office/officeart/2005/8/layout/equation1"/>
    <dgm:cxn modelId="{1898DB34-2DD1-469B-80A1-BD12E024425E}" type="presOf" srcId="{10F16058-AFBB-4695-9BA3-DBE902487F81}" destId="{374F8245-5625-468E-BD53-C1AD98438088}" srcOrd="0" destOrd="0" presId="urn:microsoft.com/office/officeart/2005/8/layout/equation1"/>
    <dgm:cxn modelId="{F00BC933-4B02-49B3-A374-98D93CC340A2}" type="presParOf" srcId="{374F8245-5625-468E-BD53-C1AD98438088}" destId="{D04275AB-1BE1-4F9B-BABB-3861790CEE59}" srcOrd="0" destOrd="0" presId="urn:microsoft.com/office/officeart/2005/8/layout/equation1"/>
    <dgm:cxn modelId="{4677438C-7540-428F-9D0D-4DEA93832ED6}" type="presParOf" srcId="{374F8245-5625-468E-BD53-C1AD98438088}" destId="{8D44A427-09A9-40CA-834D-29CF53B6F8F2}" srcOrd="1" destOrd="0" presId="urn:microsoft.com/office/officeart/2005/8/layout/equation1"/>
    <dgm:cxn modelId="{0FF7F8DD-4221-40D2-81F6-D0430FDCE1E9}" type="presParOf" srcId="{374F8245-5625-468E-BD53-C1AD98438088}" destId="{703A1A5B-B30E-4F16-AC23-293DC5DEF89C}" srcOrd="2" destOrd="0" presId="urn:microsoft.com/office/officeart/2005/8/layout/equation1"/>
    <dgm:cxn modelId="{7ACC1E84-300F-4744-9989-F1AB13C6CD30}" type="presParOf" srcId="{374F8245-5625-468E-BD53-C1AD98438088}" destId="{248768D5-C8BE-4FBC-B147-BAAB05664E86}" srcOrd="3" destOrd="0" presId="urn:microsoft.com/office/officeart/2005/8/layout/equation1"/>
    <dgm:cxn modelId="{6F16BE7E-9AE8-40AD-9DCD-8C227893FBFF}" type="presParOf" srcId="{374F8245-5625-468E-BD53-C1AD98438088}" destId="{40B2D78E-E0C7-4ABC-B15D-D15F7FF24FE8}" srcOrd="4" destOrd="0" presId="urn:microsoft.com/office/officeart/2005/8/layout/equation1"/>
    <dgm:cxn modelId="{7BC6956D-9D8F-43C4-AB8B-64392DC0376D}" type="presParOf" srcId="{374F8245-5625-468E-BD53-C1AD98438088}" destId="{8CB88E7B-03F9-40A3-8CB7-BEF9C9CE104E}" srcOrd="5" destOrd="0" presId="urn:microsoft.com/office/officeart/2005/8/layout/equation1"/>
    <dgm:cxn modelId="{B17C3876-26C4-4905-A7DB-72D5818DBE76}" type="presParOf" srcId="{374F8245-5625-468E-BD53-C1AD98438088}" destId="{DA041F0C-D434-4787-AC36-AF0CFFE78D6E}" srcOrd="6" destOrd="0" presId="urn:microsoft.com/office/officeart/2005/8/layout/equation1"/>
    <dgm:cxn modelId="{07FFADC4-7FC9-4B22-8D3E-FEF86861C32E}" type="presParOf" srcId="{374F8245-5625-468E-BD53-C1AD98438088}" destId="{2C4C76C7-AB06-42D6-A31A-78CAD7DF7F64}" srcOrd="7" destOrd="0" presId="urn:microsoft.com/office/officeart/2005/8/layout/equation1"/>
    <dgm:cxn modelId="{11F5AB31-E039-4A63-9FBB-685134FE48D7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/>
      <dgm:spPr/>
      <dgm:t>
        <a:bodyPr/>
        <a:lstStyle/>
        <a:p>
          <a:endParaRPr lang="cs-CZ" dirty="0" smtClean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45983" custLinFactNeighborY="-3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 custLinFactNeighborX="63064" custLinFactNeighborY="-66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0C1C2F-76A5-49D6-885A-FB3972F019EA}" type="presOf" srcId="{0246CE17-7EB7-4B40-AFAB-3464178CC76A}" destId="{40B2D78E-E0C7-4ABC-B15D-D15F7FF24FE8}" srcOrd="0" destOrd="0" presId="urn:microsoft.com/office/officeart/2005/8/layout/equation1"/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46A08064-CF66-4732-AC12-3BD288BF291C}" type="presOf" srcId="{3BE5C424-1E0B-4D87-AA26-290AC29CA323}" destId="{DA041F0C-D434-4787-AC36-AF0CFFE78D6E}" srcOrd="0" destOrd="0" presId="urn:microsoft.com/office/officeart/2005/8/layout/equation1"/>
    <dgm:cxn modelId="{5E4A726F-8466-4DE0-8D4A-BA34C1138A7A}" type="presOf" srcId="{0276EA3C-26D0-402D-995C-FF774A281913}" destId="{D04275AB-1BE1-4F9B-BABB-3861790CEE59}" srcOrd="0" destOrd="0" presId="urn:microsoft.com/office/officeart/2005/8/layout/equation1"/>
    <dgm:cxn modelId="{43C02875-B968-4134-AFCE-A43A5E422C46}" type="presOf" srcId="{38F12803-5AA8-41E5-B280-388CC4CBCE9A}" destId="{703A1A5B-B30E-4F16-AC23-293DC5DEF89C}" srcOrd="0" destOrd="0" presId="urn:microsoft.com/office/officeart/2005/8/layout/equation1"/>
    <dgm:cxn modelId="{E2CB3E8A-0183-482C-920F-5BD9706E0C86}" type="presOf" srcId="{10F16058-AFBB-4695-9BA3-DBE902487F81}" destId="{374F8245-5625-468E-BD53-C1AD98438088}" srcOrd="0" destOrd="0" presId="urn:microsoft.com/office/officeart/2005/8/layout/equation1"/>
    <dgm:cxn modelId="{F61D0D10-A78E-4BBB-90F3-89E29DFFAE54}" type="presOf" srcId="{91A65FBE-498D-42A8-864A-98214DE6F0B7}" destId="{FA0A4A69-B6FD-4A8C-8A94-715CCF44DC09}" srcOrd="0" destOrd="0" presId="urn:microsoft.com/office/officeart/2005/8/layout/equation1"/>
    <dgm:cxn modelId="{7822ADD3-2EE9-4AE5-96E4-FBB8D6BA543E}" type="presParOf" srcId="{374F8245-5625-468E-BD53-C1AD98438088}" destId="{D04275AB-1BE1-4F9B-BABB-3861790CEE59}" srcOrd="0" destOrd="0" presId="urn:microsoft.com/office/officeart/2005/8/layout/equation1"/>
    <dgm:cxn modelId="{356CDDE8-9FD2-4070-A561-4EBAD8028E46}" type="presParOf" srcId="{374F8245-5625-468E-BD53-C1AD98438088}" destId="{8D44A427-09A9-40CA-834D-29CF53B6F8F2}" srcOrd="1" destOrd="0" presId="urn:microsoft.com/office/officeart/2005/8/layout/equation1"/>
    <dgm:cxn modelId="{D451F073-5A73-48B8-B090-79933E3B0334}" type="presParOf" srcId="{374F8245-5625-468E-BD53-C1AD98438088}" destId="{703A1A5B-B30E-4F16-AC23-293DC5DEF89C}" srcOrd="2" destOrd="0" presId="urn:microsoft.com/office/officeart/2005/8/layout/equation1"/>
    <dgm:cxn modelId="{ED5F42A1-D4CF-4F83-98F5-9732A007377B}" type="presParOf" srcId="{374F8245-5625-468E-BD53-C1AD98438088}" destId="{248768D5-C8BE-4FBC-B147-BAAB05664E86}" srcOrd="3" destOrd="0" presId="urn:microsoft.com/office/officeart/2005/8/layout/equation1"/>
    <dgm:cxn modelId="{1FE37BEC-C616-4105-971C-C26A02FEAF96}" type="presParOf" srcId="{374F8245-5625-468E-BD53-C1AD98438088}" destId="{40B2D78E-E0C7-4ABC-B15D-D15F7FF24FE8}" srcOrd="4" destOrd="0" presId="urn:microsoft.com/office/officeart/2005/8/layout/equation1"/>
    <dgm:cxn modelId="{F59FFFC0-7E9B-45DC-80C7-3CD85996B504}" type="presParOf" srcId="{374F8245-5625-468E-BD53-C1AD98438088}" destId="{8CB88E7B-03F9-40A3-8CB7-BEF9C9CE104E}" srcOrd="5" destOrd="0" presId="urn:microsoft.com/office/officeart/2005/8/layout/equation1"/>
    <dgm:cxn modelId="{FC0A3B74-61BD-4657-814E-3DB07F667F81}" type="presParOf" srcId="{374F8245-5625-468E-BD53-C1AD98438088}" destId="{DA041F0C-D434-4787-AC36-AF0CFFE78D6E}" srcOrd="6" destOrd="0" presId="urn:microsoft.com/office/officeart/2005/8/layout/equation1"/>
    <dgm:cxn modelId="{F8DF6138-6C35-478D-85D7-48B4C2023D66}" type="presParOf" srcId="{374F8245-5625-468E-BD53-C1AD98438088}" destId="{2C4C76C7-AB06-42D6-A31A-78CAD7DF7F64}" srcOrd="7" destOrd="0" presId="urn:microsoft.com/office/officeart/2005/8/layout/equation1"/>
    <dgm:cxn modelId="{9BBC587F-F256-4F02-9F04-B70941454F9E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0F16058-AFBB-4695-9BA3-DBE902487F81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0276EA3C-26D0-402D-995C-FF774A281913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45FEEEB9-F0AD-4847-BBFD-87DF9062A8DC}" type="parTrans" cxnId="{9EDF6468-33FC-4364-BC4A-F3CDC3C878A7}">
      <dgm:prSet/>
      <dgm:spPr/>
      <dgm:t>
        <a:bodyPr/>
        <a:lstStyle/>
        <a:p>
          <a:endParaRPr lang="cs-CZ"/>
        </a:p>
      </dgm:t>
    </dgm:pt>
    <dgm:pt modelId="{38F12803-5AA8-41E5-B280-388CC4CBCE9A}" type="sibTrans" cxnId="{9EDF6468-33FC-4364-BC4A-F3CDC3C878A7}">
      <dgm:prSet/>
      <dgm:spPr/>
      <dgm:t>
        <a:bodyPr/>
        <a:lstStyle/>
        <a:p>
          <a:endParaRPr lang="cs-CZ"/>
        </a:p>
      </dgm:t>
    </dgm:pt>
    <dgm:pt modelId="{0246CE17-7EB7-4B40-AFAB-3464178CC76A}">
      <dgm:prSet phldrT="[Text]"/>
      <dgm:spPr/>
      <dgm:t>
        <a:bodyPr/>
        <a:lstStyle/>
        <a:p>
          <a:endParaRPr lang="cs-CZ" dirty="0" smtClean="0"/>
        </a:p>
      </dgm:t>
    </dgm:pt>
    <dgm:pt modelId="{153D50F8-B5A1-4314-9AE6-C48195C95278}" type="parTrans" cxnId="{616BA1C6-26AA-41C3-AEC3-F4C942EA1BFA}">
      <dgm:prSet/>
      <dgm:spPr/>
      <dgm:t>
        <a:bodyPr/>
        <a:lstStyle/>
        <a:p>
          <a:endParaRPr lang="cs-CZ"/>
        </a:p>
      </dgm:t>
    </dgm:pt>
    <dgm:pt modelId="{3BE5C424-1E0B-4D87-AA26-290AC29CA323}" type="sibTrans" cxnId="{616BA1C6-26AA-41C3-AEC3-F4C942EA1BFA}">
      <dgm:prSet/>
      <dgm:spPr/>
      <dgm:t>
        <a:bodyPr/>
        <a:lstStyle/>
        <a:p>
          <a:endParaRPr lang="cs-CZ"/>
        </a:p>
      </dgm:t>
    </dgm:pt>
    <dgm:pt modelId="{91A65FBE-498D-42A8-864A-98214DE6F0B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2E801A1-A7C7-402F-9373-FEFEA0DF5352}" type="parTrans" cxnId="{639BF3EB-4C44-42AE-952E-DB1724D3DB94}">
      <dgm:prSet/>
      <dgm:spPr/>
      <dgm:t>
        <a:bodyPr/>
        <a:lstStyle/>
        <a:p>
          <a:endParaRPr lang="cs-CZ"/>
        </a:p>
      </dgm:t>
    </dgm:pt>
    <dgm:pt modelId="{015938F2-C41C-4B2C-B2B8-280C50602EC2}" type="sibTrans" cxnId="{639BF3EB-4C44-42AE-952E-DB1724D3DB94}">
      <dgm:prSet/>
      <dgm:spPr/>
      <dgm:t>
        <a:bodyPr/>
        <a:lstStyle/>
        <a:p>
          <a:endParaRPr lang="cs-CZ"/>
        </a:p>
      </dgm:t>
    </dgm:pt>
    <dgm:pt modelId="{374F8245-5625-468E-BD53-C1AD98438088}" type="pres">
      <dgm:prSet presAssocID="{10F16058-AFBB-4695-9BA3-DBE902487F81}" presName="linearFlow" presStyleCnt="0">
        <dgm:presLayoutVars>
          <dgm:dir/>
          <dgm:resizeHandles val="exact"/>
        </dgm:presLayoutVars>
      </dgm:prSet>
      <dgm:spPr/>
    </dgm:pt>
    <dgm:pt modelId="{D04275AB-1BE1-4F9B-BABB-3861790CEE59}" type="pres">
      <dgm:prSet presAssocID="{0276EA3C-26D0-402D-995C-FF774A281913}" presName="node" presStyleLbl="node1" presStyleIdx="0" presStyleCnt="3" custLinFactNeighborX="-929" custLinFactNeighborY="-6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4A427-09A9-40CA-834D-29CF53B6F8F2}" type="pres">
      <dgm:prSet presAssocID="{38F12803-5AA8-41E5-B280-388CC4CBCE9A}" presName="spacerL" presStyleCnt="0"/>
      <dgm:spPr/>
    </dgm:pt>
    <dgm:pt modelId="{703A1A5B-B30E-4F16-AC23-293DC5DEF89C}" type="pres">
      <dgm:prSet presAssocID="{38F12803-5AA8-41E5-B280-388CC4CBCE9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48768D5-C8BE-4FBC-B147-BAAB05664E86}" type="pres">
      <dgm:prSet presAssocID="{38F12803-5AA8-41E5-B280-388CC4CBCE9A}" presName="spacerR" presStyleCnt="0"/>
      <dgm:spPr/>
    </dgm:pt>
    <dgm:pt modelId="{40B2D78E-E0C7-4ABC-B15D-D15F7FF24FE8}" type="pres">
      <dgm:prSet presAssocID="{0246CE17-7EB7-4B40-AFAB-3464178CC76A}" presName="node" presStyleLbl="node1" presStyleIdx="1" presStyleCnt="3" custLinFactNeighborX="63064" custLinFactNeighborY="-66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8E7B-03F9-40A3-8CB7-BEF9C9CE104E}" type="pres">
      <dgm:prSet presAssocID="{3BE5C424-1E0B-4D87-AA26-290AC29CA323}" presName="spacerL" presStyleCnt="0"/>
      <dgm:spPr/>
    </dgm:pt>
    <dgm:pt modelId="{DA041F0C-D434-4787-AC36-AF0CFFE78D6E}" type="pres">
      <dgm:prSet presAssocID="{3BE5C424-1E0B-4D87-AA26-290AC29CA32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C4C76C7-AB06-42D6-A31A-78CAD7DF7F64}" type="pres">
      <dgm:prSet presAssocID="{3BE5C424-1E0B-4D87-AA26-290AC29CA323}" presName="spacerR" presStyleCnt="0"/>
      <dgm:spPr/>
    </dgm:pt>
    <dgm:pt modelId="{FA0A4A69-B6FD-4A8C-8A94-715CCF44DC09}" type="pres">
      <dgm:prSet presAssocID="{91A65FBE-498D-42A8-864A-98214DE6F0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CA8EF5-3A28-46E7-81BF-1E38EE2A5835}" type="presOf" srcId="{3BE5C424-1E0B-4D87-AA26-290AC29CA323}" destId="{DA041F0C-D434-4787-AC36-AF0CFFE78D6E}" srcOrd="0" destOrd="0" presId="urn:microsoft.com/office/officeart/2005/8/layout/equation1"/>
    <dgm:cxn modelId="{E847193F-2525-4EE1-8D18-3AB99C798A7C}" type="presOf" srcId="{38F12803-5AA8-41E5-B280-388CC4CBCE9A}" destId="{703A1A5B-B30E-4F16-AC23-293DC5DEF89C}" srcOrd="0" destOrd="0" presId="urn:microsoft.com/office/officeart/2005/8/layout/equation1"/>
    <dgm:cxn modelId="{639BF3EB-4C44-42AE-952E-DB1724D3DB94}" srcId="{10F16058-AFBB-4695-9BA3-DBE902487F81}" destId="{91A65FBE-498D-42A8-864A-98214DE6F0B7}" srcOrd="2" destOrd="0" parTransId="{72E801A1-A7C7-402F-9373-FEFEA0DF5352}" sibTransId="{015938F2-C41C-4B2C-B2B8-280C50602EC2}"/>
    <dgm:cxn modelId="{9091D7C8-A60D-4324-AE5C-74D062EB5A76}" type="presOf" srcId="{0276EA3C-26D0-402D-995C-FF774A281913}" destId="{D04275AB-1BE1-4F9B-BABB-3861790CEE59}" srcOrd="0" destOrd="0" presId="urn:microsoft.com/office/officeart/2005/8/layout/equation1"/>
    <dgm:cxn modelId="{616BA1C6-26AA-41C3-AEC3-F4C942EA1BFA}" srcId="{10F16058-AFBB-4695-9BA3-DBE902487F81}" destId="{0246CE17-7EB7-4B40-AFAB-3464178CC76A}" srcOrd="1" destOrd="0" parTransId="{153D50F8-B5A1-4314-9AE6-C48195C95278}" sibTransId="{3BE5C424-1E0B-4D87-AA26-290AC29CA323}"/>
    <dgm:cxn modelId="{9EDF6468-33FC-4364-BC4A-F3CDC3C878A7}" srcId="{10F16058-AFBB-4695-9BA3-DBE902487F81}" destId="{0276EA3C-26D0-402D-995C-FF774A281913}" srcOrd="0" destOrd="0" parTransId="{45FEEEB9-F0AD-4847-BBFD-87DF9062A8DC}" sibTransId="{38F12803-5AA8-41E5-B280-388CC4CBCE9A}"/>
    <dgm:cxn modelId="{8AE63FB0-B3DE-4C29-B01E-5969131EFDDB}" type="presOf" srcId="{0246CE17-7EB7-4B40-AFAB-3464178CC76A}" destId="{40B2D78E-E0C7-4ABC-B15D-D15F7FF24FE8}" srcOrd="0" destOrd="0" presId="urn:microsoft.com/office/officeart/2005/8/layout/equation1"/>
    <dgm:cxn modelId="{7759B0B5-A3FD-48EF-AA08-4942736E5122}" type="presOf" srcId="{91A65FBE-498D-42A8-864A-98214DE6F0B7}" destId="{FA0A4A69-B6FD-4A8C-8A94-715CCF44DC09}" srcOrd="0" destOrd="0" presId="urn:microsoft.com/office/officeart/2005/8/layout/equation1"/>
    <dgm:cxn modelId="{C90952C1-AADC-494C-8508-CD3D1B5A46B6}" type="presOf" srcId="{10F16058-AFBB-4695-9BA3-DBE902487F81}" destId="{374F8245-5625-468E-BD53-C1AD98438088}" srcOrd="0" destOrd="0" presId="urn:microsoft.com/office/officeart/2005/8/layout/equation1"/>
    <dgm:cxn modelId="{B2CB5E91-E23D-4EF1-935C-D13A2DC1879F}" type="presParOf" srcId="{374F8245-5625-468E-BD53-C1AD98438088}" destId="{D04275AB-1BE1-4F9B-BABB-3861790CEE59}" srcOrd="0" destOrd="0" presId="urn:microsoft.com/office/officeart/2005/8/layout/equation1"/>
    <dgm:cxn modelId="{7ADE134D-7B1B-4894-A123-C37637DB4FFF}" type="presParOf" srcId="{374F8245-5625-468E-BD53-C1AD98438088}" destId="{8D44A427-09A9-40CA-834D-29CF53B6F8F2}" srcOrd="1" destOrd="0" presId="urn:microsoft.com/office/officeart/2005/8/layout/equation1"/>
    <dgm:cxn modelId="{58C14FB2-F827-40B7-88EC-89FB2B632040}" type="presParOf" srcId="{374F8245-5625-468E-BD53-C1AD98438088}" destId="{703A1A5B-B30E-4F16-AC23-293DC5DEF89C}" srcOrd="2" destOrd="0" presId="urn:microsoft.com/office/officeart/2005/8/layout/equation1"/>
    <dgm:cxn modelId="{810A6FDF-F89D-4F5D-97A9-8C5ADB4704E1}" type="presParOf" srcId="{374F8245-5625-468E-BD53-C1AD98438088}" destId="{248768D5-C8BE-4FBC-B147-BAAB05664E86}" srcOrd="3" destOrd="0" presId="urn:microsoft.com/office/officeart/2005/8/layout/equation1"/>
    <dgm:cxn modelId="{A40A3186-145F-4106-A96F-36884736D157}" type="presParOf" srcId="{374F8245-5625-468E-BD53-C1AD98438088}" destId="{40B2D78E-E0C7-4ABC-B15D-D15F7FF24FE8}" srcOrd="4" destOrd="0" presId="urn:microsoft.com/office/officeart/2005/8/layout/equation1"/>
    <dgm:cxn modelId="{2A355A0D-0735-4418-9599-960F24FF26DF}" type="presParOf" srcId="{374F8245-5625-468E-BD53-C1AD98438088}" destId="{8CB88E7B-03F9-40A3-8CB7-BEF9C9CE104E}" srcOrd="5" destOrd="0" presId="urn:microsoft.com/office/officeart/2005/8/layout/equation1"/>
    <dgm:cxn modelId="{F4F78E32-8EF1-44EC-B11C-D449A47ECB31}" type="presParOf" srcId="{374F8245-5625-468E-BD53-C1AD98438088}" destId="{DA041F0C-D434-4787-AC36-AF0CFFE78D6E}" srcOrd="6" destOrd="0" presId="urn:microsoft.com/office/officeart/2005/8/layout/equation1"/>
    <dgm:cxn modelId="{B3A5AB31-733D-45AB-A5A0-0E651F18CE3B}" type="presParOf" srcId="{374F8245-5625-468E-BD53-C1AD98438088}" destId="{2C4C76C7-AB06-42D6-A31A-78CAD7DF7F64}" srcOrd="7" destOrd="0" presId="urn:microsoft.com/office/officeart/2005/8/layout/equation1"/>
    <dgm:cxn modelId="{9ED6097F-814E-43E8-B3F8-53587C4C9F41}" type="presParOf" srcId="{374F8245-5625-468E-BD53-C1AD98438088}" destId="{FA0A4A69-B6FD-4A8C-8A94-715CCF44DC0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VY_32_INOVACE_01_Matematika 2.ročník_Počítání s přechodem přes desítku 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Počítání s přechodem přes desítku 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CD65DA4B-5C25-47CB-9A5D-A9686C953A4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0F299B1-2361-4795-AD9D-15EA951F8CAE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14727390-6CD1-422C-A47B-BD760EE104D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E084140-8CF7-485B-892C-A4F08CD3059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3C2B-0E90-4953-B853-614D1F7F5B06}">
      <dsp:nvSpPr>
        <dsp:cNvPr id="0" name=""/>
        <dsp:cNvSpPr/>
      </dsp:nvSpPr>
      <dsp:spPr>
        <a:xfrm>
          <a:off x="1639444" y="735457"/>
          <a:ext cx="856926" cy="424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58"/>
              </a:lnTo>
              <a:lnTo>
                <a:pt x="856926" y="308658"/>
              </a:lnTo>
              <a:lnTo>
                <a:pt x="856926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33AAD-6614-4364-B8A8-1FCEC5FAC088}">
      <dsp:nvSpPr>
        <dsp:cNvPr id="0" name=""/>
        <dsp:cNvSpPr/>
      </dsp:nvSpPr>
      <dsp:spPr>
        <a:xfrm>
          <a:off x="964794" y="735457"/>
          <a:ext cx="674649" cy="424745"/>
        </a:xfrm>
        <a:custGeom>
          <a:avLst/>
          <a:gdLst/>
          <a:ahLst/>
          <a:cxnLst/>
          <a:rect l="0" t="0" r="0" b="0"/>
          <a:pathLst>
            <a:path>
              <a:moveTo>
                <a:pt x="674649" y="0"/>
              </a:moveTo>
              <a:lnTo>
                <a:pt x="674649" y="308658"/>
              </a:lnTo>
              <a:lnTo>
                <a:pt x="0" y="308658"/>
              </a:lnTo>
              <a:lnTo>
                <a:pt x="0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20C62-A65C-405D-8830-2B43FF6E1861}">
      <dsp:nvSpPr>
        <dsp:cNvPr id="0" name=""/>
        <dsp:cNvSpPr/>
      </dsp:nvSpPr>
      <dsp:spPr>
        <a:xfrm>
          <a:off x="1012890" y="-60266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8F2ABD-5330-465B-AE0A-FFDB59341DAE}">
      <dsp:nvSpPr>
        <dsp:cNvPr id="0" name=""/>
        <dsp:cNvSpPr/>
      </dsp:nvSpPr>
      <dsp:spPr>
        <a:xfrm>
          <a:off x="1152124" y="72006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7</a:t>
          </a:r>
          <a:endParaRPr lang="cs-CZ" sz="3600" kern="1200" dirty="0"/>
        </a:p>
      </dsp:txBody>
      <dsp:txXfrm>
        <a:off x="1175430" y="95312"/>
        <a:ext cx="1206495" cy="749111"/>
      </dsp:txXfrm>
    </dsp:sp>
    <dsp:sp modelId="{859220B1-F1E5-4001-B2F4-A0A06A6964AF}">
      <dsp:nvSpPr>
        <dsp:cNvPr id="0" name=""/>
        <dsp:cNvSpPr/>
      </dsp:nvSpPr>
      <dsp:spPr>
        <a:xfrm>
          <a:off x="338240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F15C8B-ACF7-4F00-BFC6-C269DE727C97}">
      <dsp:nvSpPr>
        <dsp:cNvPr id="0" name=""/>
        <dsp:cNvSpPr/>
      </dsp:nvSpPr>
      <dsp:spPr>
        <a:xfrm>
          <a:off x="477474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3</a:t>
          </a:r>
          <a:endParaRPr lang="cs-CZ" sz="3600" kern="1200" dirty="0"/>
        </a:p>
      </dsp:txBody>
      <dsp:txXfrm>
        <a:off x="500780" y="1315781"/>
        <a:ext cx="1206495" cy="749111"/>
      </dsp:txXfrm>
    </dsp:sp>
    <dsp:sp modelId="{B63B3C7F-C17E-417E-BD50-F28116BB5CD2}">
      <dsp:nvSpPr>
        <dsp:cNvPr id="0" name=""/>
        <dsp:cNvSpPr/>
      </dsp:nvSpPr>
      <dsp:spPr>
        <a:xfrm>
          <a:off x="1869817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A8502-5328-4B72-8AA9-469551A9A308}">
      <dsp:nvSpPr>
        <dsp:cNvPr id="0" name=""/>
        <dsp:cNvSpPr/>
      </dsp:nvSpPr>
      <dsp:spPr>
        <a:xfrm>
          <a:off x="2009051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/>
        </a:p>
      </dsp:txBody>
      <dsp:txXfrm>
        <a:off x="2032357" y="1315781"/>
        <a:ext cx="1206495" cy="7491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3C2B-0E90-4953-B853-614D1F7F5B06}">
      <dsp:nvSpPr>
        <dsp:cNvPr id="0" name=""/>
        <dsp:cNvSpPr/>
      </dsp:nvSpPr>
      <dsp:spPr>
        <a:xfrm>
          <a:off x="1639444" y="735457"/>
          <a:ext cx="856926" cy="424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58"/>
              </a:lnTo>
              <a:lnTo>
                <a:pt x="856926" y="308658"/>
              </a:lnTo>
              <a:lnTo>
                <a:pt x="856926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33AAD-6614-4364-B8A8-1FCEC5FAC088}">
      <dsp:nvSpPr>
        <dsp:cNvPr id="0" name=""/>
        <dsp:cNvSpPr/>
      </dsp:nvSpPr>
      <dsp:spPr>
        <a:xfrm>
          <a:off x="964794" y="735457"/>
          <a:ext cx="674649" cy="424745"/>
        </a:xfrm>
        <a:custGeom>
          <a:avLst/>
          <a:gdLst/>
          <a:ahLst/>
          <a:cxnLst/>
          <a:rect l="0" t="0" r="0" b="0"/>
          <a:pathLst>
            <a:path>
              <a:moveTo>
                <a:pt x="674649" y="0"/>
              </a:moveTo>
              <a:lnTo>
                <a:pt x="674649" y="308658"/>
              </a:lnTo>
              <a:lnTo>
                <a:pt x="0" y="308658"/>
              </a:lnTo>
              <a:lnTo>
                <a:pt x="0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20C62-A65C-405D-8830-2B43FF6E1861}">
      <dsp:nvSpPr>
        <dsp:cNvPr id="0" name=""/>
        <dsp:cNvSpPr/>
      </dsp:nvSpPr>
      <dsp:spPr>
        <a:xfrm>
          <a:off x="1012890" y="-60266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8F2ABD-5330-465B-AE0A-FFDB59341DAE}">
      <dsp:nvSpPr>
        <dsp:cNvPr id="0" name=""/>
        <dsp:cNvSpPr/>
      </dsp:nvSpPr>
      <dsp:spPr>
        <a:xfrm>
          <a:off x="1152124" y="72006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6</a:t>
          </a:r>
          <a:endParaRPr lang="cs-CZ" sz="3600" kern="1200" dirty="0"/>
        </a:p>
      </dsp:txBody>
      <dsp:txXfrm>
        <a:off x="1175430" y="95312"/>
        <a:ext cx="1206495" cy="749111"/>
      </dsp:txXfrm>
    </dsp:sp>
    <dsp:sp modelId="{859220B1-F1E5-4001-B2F4-A0A06A6964AF}">
      <dsp:nvSpPr>
        <dsp:cNvPr id="0" name=""/>
        <dsp:cNvSpPr/>
      </dsp:nvSpPr>
      <dsp:spPr>
        <a:xfrm>
          <a:off x="338240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F15C8B-ACF7-4F00-BFC6-C269DE727C97}">
      <dsp:nvSpPr>
        <dsp:cNvPr id="0" name=""/>
        <dsp:cNvSpPr/>
      </dsp:nvSpPr>
      <dsp:spPr>
        <a:xfrm>
          <a:off x="477474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3</a:t>
          </a:r>
          <a:endParaRPr lang="cs-CZ" sz="3600" kern="1200" dirty="0"/>
        </a:p>
      </dsp:txBody>
      <dsp:txXfrm>
        <a:off x="500780" y="1315781"/>
        <a:ext cx="1206495" cy="749111"/>
      </dsp:txXfrm>
    </dsp:sp>
    <dsp:sp modelId="{B63B3C7F-C17E-417E-BD50-F28116BB5CD2}">
      <dsp:nvSpPr>
        <dsp:cNvPr id="0" name=""/>
        <dsp:cNvSpPr/>
      </dsp:nvSpPr>
      <dsp:spPr>
        <a:xfrm>
          <a:off x="1869817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A8502-5328-4B72-8AA9-469551A9A308}">
      <dsp:nvSpPr>
        <dsp:cNvPr id="0" name=""/>
        <dsp:cNvSpPr/>
      </dsp:nvSpPr>
      <dsp:spPr>
        <a:xfrm>
          <a:off x="2009051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2032357" y="1315781"/>
        <a:ext cx="1206495" cy="7491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3C2B-0E90-4953-B853-614D1F7F5B06}">
      <dsp:nvSpPr>
        <dsp:cNvPr id="0" name=""/>
        <dsp:cNvSpPr/>
      </dsp:nvSpPr>
      <dsp:spPr>
        <a:xfrm>
          <a:off x="1639444" y="735457"/>
          <a:ext cx="856926" cy="424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58"/>
              </a:lnTo>
              <a:lnTo>
                <a:pt x="856926" y="308658"/>
              </a:lnTo>
              <a:lnTo>
                <a:pt x="856926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33AAD-6614-4364-B8A8-1FCEC5FAC088}">
      <dsp:nvSpPr>
        <dsp:cNvPr id="0" name=""/>
        <dsp:cNvSpPr/>
      </dsp:nvSpPr>
      <dsp:spPr>
        <a:xfrm>
          <a:off x="964794" y="735457"/>
          <a:ext cx="674649" cy="424745"/>
        </a:xfrm>
        <a:custGeom>
          <a:avLst/>
          <a:gdLst/>
          <a:ahLst/>
          <a:cxnLst/>
          <a:rect l="0" t="0" r="0" b="0"/>
          <a:pathLst>
            <a:path>
              <a:moveTo>
                <a:pt x="674649" y="0"/>
              </a:moveTo>
              <a:lnTo>
                <a:pt x="674649" y="308658"/>
              </a:lnTo>
              <a:lnTo>
                <a:pt x="0" y="308658"/>
              </a:lnTo>
              <a:lnTo>
                <a:pt x="0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20C62-A65C-405D-8830-2B43FF6E1861}">
      <dsp:nvSpPr>
        <dsp:cNvPr id="0" name=""/>
        <dsp:cNvSpPr/>
      </dsp:nvSpPr>
      <dsp:spPr>
        <a:xfrm>
          <a:off x="1012890" y="-60266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8F2ABD-5330-465B-AE0A-FFDB59341DAE}">
      <dsp:nvSpPr>
        <dsp:cNvPr id="0" name=""/>
        <dsp:cNvSpPr/>
      </dsp:nvSpPr>
      <dsp:spPr>
        <a:xfrm>
          <a:off x="1152124" y="72006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3</a:t>
          </a:r>
          <a:endParaRPr lang="cs-CZ" sz="3600" kern="1200" dirty="0"/>
        </a:p>
      </dsp:txBody>
      <dsp:txXfrm>
        <a:off x="1175430" y="95312"/>
        <a:ext cx="1206495" cy="749111"/>
      </dsp:txXfrm>
    </dsp:sp>
    <dsp:sp modelId="{859220B1-F1E5-4001-B2F4-A0A06A6964AF}">
      <dsp:nvSpPr>
        <dsp:cNvPr id="0" name=""/>
        <dsp:cNvSpPr/>
      </dsp:nvSpPr>
      <dsp:spPr>
        <a:xfrm>
          <a:off x="338240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F15C8B-ACF7-4F00-BFC6-C269DE727C97}">
      <dsp:nvSpPr>
        <dsp:cNvPr id="0" name=""/>
        <dsp:cNvSpPr/>
      </dsp:nvSpPr>
      <dsp:spPr>
        <a:xfrm>
          <a:off x="477474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</a:t>
          </a:r>
          <a:endParaRPr lang="cs-CZ" sz="3600" kern="1200" dirty="0"/>
        </a:p>
      </dsp:txBody>
      <dsp:txXfrm>
        <a:off x="500780" y="1315781"/>
        <a:ext cx="1206495" cy="749111"/>
      </dsp:txXfrm>
    </dsp:sp>
    <dsp:sp modelId="{B63B3C7F-C17E-417E-BD50-F28116BB5CD2}">
      <dsp:nvSpPr>
        <dsp:cNvPr id="0" name=""/>
        <dsp:cNvSpPr/>
      </dsp:nvSpPr>
      <dsp:spPr>
        <a:xfrm>
          <a:off x="1869817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A8502-5328-4B72-8AA9-469551A9A308}">
      <dsp:nvSpPr>
        <dsp:cNvPr id="0" name=""/>
        <dsp:cNvSpPr/>
      </dsp:nvSpPr>
      <dsp:spPr>
        <a:xfrm>
          <a:off x="2009051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2032357" y="1315781"/>
        <a:ext cx="1206495" cy="7491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3C2B-0E90-4953-B853-614D1F7F5B06}">
      <dsp:nvSpPr>
        <dsp:cNvPr id="0" name=""/>
        <dsp:cNvSpPr/>
      </dsp:nvSpPr>
      <dsp:spPr>
        <a:xfrm>
          <a:off x="1639444" y="735457"/>
          <a:ext cx="856926" cy="424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58"/>
              </a:lnTo>
              <a:lnTo>
                <a:pt x="856926" y="308658"/>
              </a:lnTo>
              <a:lnTo>
                <a:pt x="856926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33AAD-6614-4364-B8A8-1FCEC5FAC088}">
      <dsp:nvSpPr>
        <dsp:cNvPr id="0" name=""/>
        <dsp:cNvSpPr/>
      </dsp:nvSpPr>
      <dsp:spPr>
        <a:xfrm>
          <a:off x="964794" y="735457"/>
          <a:ext cx="674649" cy="424745"/>
        </a:xfrm>
        <a:custGeom>
          <a:avLst/>
          <a:gdLst/>
          <a:ahLst/>
          <a:cxnLst/>
          <a:rect l="0" t="0" r="0" b="0"/>
          <a:pathLst>
            <a:path>
              <a:moveTo>
                <a:pt x="674649" y="0"/>
              </a:moveTo>
              <a:lnTo>
                <a:pt x="674649" y="308658"/>
              </a:lnTo>
              <a:lnTo>
                <a:pt x="0" y="308658"/>
              </a:lnTo>
              <a:lnTo>
                <a:pt x="0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20C62-A65C-405D-8830-2B43FF6E1861}">
      <dsp:nvSpPr>
        <dsp:cNvPr id="0" name=""/>
        <dsp:cNvSpPr/>
      </dsp:nvSpPr>
      <dsp:spPr>
        <a:xfrm>
          <a:off x="1012890" y="-60266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8F2ABD-5330-465B-AE0A-FFDB59341DAE}">
      <dsp:nvSpPr>
        <dsp:cNvPr id="0" name=""/>
        <dsp:cNvSpPr/>
      </dsp:nvSpPr>
      <dsp:spPr>
        <a:xfrm>
          <a:off x="1152124" y="72006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9</a:t>
          </a:r>
          <a:endParaRPr lang="cs-CZ" sz="3600" kern="1200" dirty="0"/>
        </a:p>
      </dsp:txBody>
      <dsp:txXfrm>
        <a:off x="1175430" y="95312"/>
        <a:ext cx="1206495" cy="749111"/>
      </dsp:txXfrm>
    </dsp:sp>
    <dsp:sp modelId="{859220B1-F1E5-4001-B2F4-A0A06A6964AF}">
      <dsp:nvSpPr>
        <dsp:cNvPr id="0" name=""/>
        <dsp:cNvSpPr/>
      </dsp:nvSpPr>
      <dsp:spPr>
        <a:xfrm>
          <a:off x="338240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F15C8B-ACF7-4F00-BFC6-C269DE727C97}">
      <dsp:nvSpPr>
        <dsp:cNvPr id="0" name=""/>
        <dsp:cNvSpPr/>
      </dsp:nvSpPr>
      <dsp:spPr>
        <a:xfrm>
          <a:off x="477474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6</a:t>
          </a:r>
          <a:endParaRPr lang="cs-CZ" sz="3600" kern="1200" dirty="0"/>
        </a:p>
      </dsp:txBody>
      <dsp:txXfrm>
        <a:off x="500780" y="1315781"/>
        <a:ext cx="1206495" cy="749111"/>
      </dsp:txXfrm>
    </dsp:sp>
    <dsp:sp modelId="{B63B3C7F-C17E-417E-BD50-F28116BB5CD2}">
      <dsp:nvSpPr>
        <dsp:cNvPr id="0" name=""/>
        <dsp:cNvSpPr/>
      </dsp:nvSpPr>
      <dsp:spPr>
        <a:xfrm>
          <a:off x="1869817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A8502-5328-4B72-8AA9-469551A9A308}">
      <dsp:nvSpPr>
        <dsp:cNvPr id="0" name=""/>
        <dsp:cNvSpPr/>
      </dsp:nvSpPr>
      <dsp:spPr>
        <a:xfrm>
          <a:off x="2009051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2032357" y="1315781"/>
        <a:ext cx="1206495" cy="74911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3C2B-0E90-4953-B853-614D1F7F5B06}">
      <dsp:nvSpPr>
        <dsp:cNvPr id="0" name=""/>
        <dsp:cNvSpPr/>
      </dsp:nvSpPr>
      <dsp:spPr>
        <a:xfrm>
          <a:off x="1639444" y="735457"/>
          <a:ext cx="856926" cy="424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58"/>
              </a:lnTo>
              <a:lnTo>
                <a:pt x="856926" y="308658"/>
              </a:lnTo>
              <a:lnTo>
                <a:pt x="856926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33AAD-6614-4364-B8A8-1FCEC5FAC088}">
      <dsp:nvSpPr>
        <dsp:cNvPr id="0" name=""/>
        <dsp:cNvSpPr/>
      </dsp:nvSpPr>
      <dsp:spPr>
        <a:xfrm>
          <a:off x="964794" y="735457"/>
          <a:ext cx="674649" cy="424745"/>
        </a:xfrm>
        <a:custGeom>
          <a:avLst/>
          <a:gdLst/>
          <a:ahLst/>
          <a:cxnLst/>
          <a:rect l="0" t="0" r="0" b="0"/>
          <a:pathLst>
            <a:path>
              <a:moveTo>
                <a:pt x="674649" y="0"/>
              </a:moveTo>
              <a:lnTo>
                <a:pt x="674649" y="308658"/>
              </a:lnTo>
              <a:lnTo>
                <a:pt x="0" y="308658"/>
              </a:lnTo>
              <a:lnTo>
                <a:pt x="0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20C62-A65C-405D-8830-2B43FF6E1861}">
      <dsp:nvSpPr>
        <dsp:cNvPr id="0" name=""/>
        <dsp:cNvSpPr/>
      </dsp:nvSpPr>
      <dsp:spPr>
        <a:xfrm>
          <a:off x="1012890" y="-60266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8F2ABD-5330-465B-AE0A-FFDB59341DAE}">
      <dsp:nvSpPr>
        <dsp:cNvPr id="0" name=""/>
        <dsp:cNvSpPr/>
      </dsp:nvSpPr>
      <dsp:spPr>
        <a:xfrm>
          <a:off x="1152124" y="72006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9</a:t>
          </a:r>
          <a:endParaRPr lang="cs-CZ" sz="3600" kern="1200" dirty="0"/>
        </a:p>
      </dsp:txBody>
      <dsp:txXfrm>
        <a:off x="1175430" y="95312"/>
        <a:ext cx="1206495" cy="749111"/>
      </dsp:txXfrm>
    </dsp:sp>
    <dsp:sp modelId="{859220B1-F1E5-4001-B2F4-A0A06A6964AF}">
      <dsp:nvSpPr>
        <dsp:cNvPr id="0" name=""/>
        <dsp:cNvSpPr/>
      </dsp:nvSpPr>
      <dsp:spPr>
        <a:xfrm>
          <a:off x="338240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F15C8B-ACF7-4F00-BFC6-C269DE727C97}">
      <dsp:nvSpPr>
        <dsp:cNvPr id="0" name=""/>
        <dsp:cNvSpPr/>
      </dsp:nvSpPr>
      <dsp:spPr>
        <a:xfrm>
          <a:off x="477474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3</a:t>
          </a:r>
          <a:endParaRPr lang="cs-CZ" sz="3600" kern="1200" dirty="0"/>
        </a:p>
      </dsp:txBody>
      <dsp:txXfrm>
        <a:off x="500780" y="1315781"/>
        <a:ext cx="1206495" cy="749111"/>
      </dsp:txXfrm>
    </dsp:sp>
    <dsp:sp modelId="{B63B3C7F-C17E-417E-BD50-F28116BB5CD2}">
      <dsp:nvSpPr>
        <dsp:cNvPr id="0" name=""/>
        <dsp:cNvSpPr/>
      </dsp:nvSpPr>
      <dsp:spPr>
        <a:xfrm>
          <a:off x="1869817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A8502-5328-4B72-8AA9-469551A9A308}">
      <dsp:nvSpPr>
        <dsp:cNvPr id="0" name=""/>
        <dsp:cNvSpPr/>
      </dsp:nvSpPr>
      <dsp:spPr>
        <a:xfrm>
          <a:off x="2009051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2032357" y="1315781"/>
        <a:ext cx="1206495" cy="7491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3C2B-0E90-4953-B853-614D1F7F5B06}">
      <dsp:nvSpPr>
        <dsp:cNvPr id="0" name=""/>
        <dsp:cNvSpPr/>
      </dsp:nvSpPr>
      <dsp:spPr>
        <a:xfrm>
          <a:off x="1639444" y="735457"/>
          <a:ext cx="856926" cy="424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58"/>
              </a:lnTo>
              <a:lnTo>
                <a:pt x="856926" y="308658"/>
              </a:lnTo>
              <a:lnTo>
                <a:pt x="856926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33AAD-6614-4364-B8A8-1FCEC5FAC088}">
      <dsp:nvSpPr>
        <dsp:cNvPr id="0" name=""/>
        <dsp:cNvSpPr/>
      </dsp:nvSpPr>
      <dsp:spPr>
        <a:xfrm>
          <a:off x="964794" y="735457"/>
          <a:ext cx="674649" cy="424745"/>
        </a:xfrm>
        <a:custGeom>
          <a:avLst/>
          <a:gdLst/>
          <a:ahLst/>
          <a:cxnLst/>
          <a:rect l="0" t="0" r="0" b="0"/>
          <a:pathLst>
            <a:path>
              <a:moveTo>
                <a:pt x="674649" y="0"/>
              </a:moveTo>
              <a:lnTo>
                <a:pt x="674649" y="308658"/>
              </a:lnTo>
              <a:lnTo>
                <a:pt x="0" y="308658"/>
              </a:lnTo>
              <a:lnTo>
                <a:pt x="0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20C62-A65C-405D-8830-2B43FF6E1861}">
      <dsp:nvSpPr>
        <dsp:cNvPr id="0" name=""/>
        <dsp:cNvSpPr/>
      </dsp:nvSpPr>
      <dsp:spPr>
        <a:xfrm>
          <a:off x="1012890" y="-60266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8F2ABD-5330-465B-AE0A-FFDB59341DAE}">
      <dsp:nvSpPr>
        <dsp:cNvPr id="0" name=""/>
        <dsp:cNvSpPr/>
      </dsp:nvSpPr>
      <dsp:spPr>
        <a:xfrm>
          <a:off x="1152124" y="72006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8</a:t>
          </a:r>
          <a:endParaRPr lang="cs-CZ" sz="3600" kern="1200" dirty="0"/>
        </a:p>
      </dsp:txBody>
      <dsp:txXfrm>
        <a:off x="1175430" y="95312"/>
        <a:ext cx="1206495" cy="749111"/>
      </dsp:txXfrm>
    </dsp:sp>
    <dsp:sp modelId="{859220B1-F1E5-4001-B2F4-A0A06A6964AF}">
      <dsp:nvSpPr>
        <dsp:cNvPr id="0" name=""/>
        <dsp:cNvSpPr/>
      </dsp:nvSpPr>
      <dsp:spPr>
        <a:xfrm>
          <a:off x="338240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F15C8B-ACF7-4F00-BFC6-C269DE727C97}">
      <dsp:nvSpPr>
        <dsp:cNvPr id="0" name=""/>
        <dsp:cNvSpPr/>
      </dsp:nvSpPr>
      <dsp:spPr>
        <a:xfrm>
          <a:off x="477474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4</a:t>
          </a:r>
          <a:endParaRPr lang="cs-CZ" sz="3600" kern="1200" dirty="0"/>
        </a:p>
      </dsp:txBody>
      <dsp:txXfrm>
        <a:off x="500780" y="1315781"/>
        <a:ext cx="1206495" cy="749111"/>
      </dsp:txXfrm>
    </dsp:sp>
    <dsp:sp modelId="{B63B3C7F-C17E-417E-BD50-F28116BB5CD2}">
      <dsp:nvSpPr>
        <dsp:cNvPr id="0" name=""/>
        <dsp:cNvSpPr/>
      </dsp:nvSpPr>
      <dsp:spPr>
        <a:xfrm>
          <a:off x="1869817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A8502-5328-4B72-8AA9-469551A9A308}">
      <dsp:nvSpPr>
        <dsp:cNvPr id="0" name=""/>
        <dsp:cNvSpPr/>
      </dsp:nvSpPr>
      <dsp:spPr>
        <a:xfrm>
          <a:off x="2009051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2032357" y="1315781"/>
        <a:ext cx="1206495" cy="7491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3C2B-0E90-4953-B853-614D1F7F5B06}">
      <dsp:nvSpPr>
        <dsp:cNvPr id="0" name=""/>
        <dsp:cNvSpPr/>
      </dsp:nvSpPr>
      <dsp:spPr>
        <a:xfrm>
          <a:off x="1639444" y="735457"/>
          <a:ext cx="856926" cy="424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58"/>
              </a:lnTo>
              <a:lnTo>
                <a:pt x="856926" y="308658"/>
              </a:lnTo>
              <a:lnTo>
                <a:pt x="856926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33AAD-6614-4364-B8A8-1FCEC5FAC088}">
      <dsp:nvSpPr>
        <dsp:cNvPr id="0" name=""/>
        <dsp:cNvSpPr/>
      </dsp:nvSpPr>
      <dsp:spPr>
        <a:xfrm>
          <a:off x="964794" y="735457"/>
          <a:ext cx="674649" cy="424745"/>
        </a:xfrm>
        <a:custGeom>
          <a:avLst/>
          <a:gdLst/>
          <a:ahLst/>
          <a:cxnLst/>
          <a:rect l="0" t="0" r="0" b="0"/>
          <a:pathLst>
            <a:path>
              <a:moveTo>
                <a:pt x="674649" y="0"/>
              </a:moveTo>
              <a:lnTo>
                <a:pt x="674649" y="308658"/>
              </a:lnTo>
              <a:lnTo>
                <a:pt x="0" y="308658"/>
              </a:lnTo>
              <a:lnTo>
                <a:pt x="0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20C62-A65C-405D-8830-2B43FF6E1861}">
      <dsp:nvSpPr>
        <dsp:cNvPr id="0" name=""/>
        <dsp:cNvSpPr/>
      </dsp:nvSpPr>
      <dsp:spPr>
        <a:xfrm>
          <a:off x="1012890" y="-60266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8F2ABD-5330-465B-AE0A-FFDB59341DAE}">
      <dsp:nvSpPr>
        <dsp:cNvPr id="0" name=""/>
        <dsp:cNvSpPr/>
      </dsp:nvSpPr>
      <dsp:spPr>
        <a:xfrm>
          <a:off x="1152124" y="72006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4</a:t>
          </a:r>
          <a:endParaRPr lang="cs-CZ" sz="3600" kern="1200" dirty="0"/>
        </a:p>
      </dsp:txBody>
      <dsp:txXfrm>
        <a:off x="1175430" y="95312"/>
        <a:ext cx="1206495" cy="749111"/>
      </dsp:txXfrm>
    </dsp:sp>
    <dsp:sp modelId="{859220B1-F1E5-4001-B2F4-A0A06A6964AF}">
      <dsp:nvSpPr>
        <dsp:cNvPr id="0" name=""/>
        <dsp:cNvSpPr/>
      </dsp:nvSpPr>
      <dsp:spPr>
        <a:xfrm>
          <a:off x="338240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F15C8B-ACF7-4F00-BFC6-C269DE727C97}">
      <dsp:nvSpPr>
        <dsp:cNvPr id="0" name=""/>
        <dsp:cNvSpPr/>
      </dsp:nvSpPr>
      <dsp:spPr>
        <a:xfrm>
          <a:off x="477474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</a:t>
          </a:r>
          <a:endParaRPr lang="cs-CZ" sz="3600" kern="1200" dirty="0"/>
        </a:p>
      </dsp:txBody>
      <dsp:txXfrm>
        <a:off x="500780" y="1315781"/>
        <a:ext cx="1206495" cy="749111"/>
      </dsp:txXfrm>
    </dsp:sp>
    <dsp:sp modelId="{B63B3C7F-C17E-417E-BD50-F28116BB5CD2}">
      <dsp:nvSpPr>
        <dsp:cNvPr id="0" name=""/>
        <dsp:cNvSpPr/>
      </dsp:nvSpPr>
      <dsp:spPr>
        <a:xfrm>
          <a:off x="1869817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A8502-5328-4B72-8AA9-469551A9A308}">
      <dsp:nvSpPr>
        <dsp:cNvPr id="0" name=""/>
        <dsp:cNvSpPr/>
      </dsp:nvSpPr>
      <dsp:spPr>
        <a:xfrm>
          <a:off x="2009051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2032357" y="1315781"/>
        <a:ext cx="1206495" cy="74911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3C2B-0E90-4953-B853-614D1F7F5B06}">
      <dsp:nvSpPr>
        <dsp:cNvPr id="0" name=""/>
        <dsp:cNvSpPr/>
      </dsp:nvSpPr>
      <dsp:spPr>
        <a:xfrm>
          <a:off x="1639444" y="735457"/>
          <a:ext cx="856926" cy="424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58"/>
              </a:lnTo>
              <a:lnTo>
                <a:pt x="856926" y="308658"/>
              </a:lnTo>
              <a:lnTo>
                <a:pt x="856926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33AAD-6614-4364-B8A8-1FCEC5FAC088}">
      <dsp:nvSpPr>
        <dsp:cNvPr id="0" name=""/>
        <dsp:cNvSpPr/>
      </dsp:nvSpPr>
      <dsp:spPr>
        <a:xfrm>
          <a:off x="964794" y="735457"/>
          <a:ext cx="674649" cy="424745"/>
        </a:xfrm>
        <a:custGeom>
          <a:avLst/>
          <a:gdLst/>
          <a:ahLst/>
          <a:cxnLst/>
          <a:rect l="0" t="0" r="0" b="0"/>
          <a:pathLst>
            <a:path>
              <a:moveTo>
                <a:pt x="674649" y="0"/>
              </a:moveTo>
              <a:lnTo>
                <a:pt x="674649" y="308658"/>
              </a:lnTo>
              <a:lnTo>
                <a:pt x="0" y="308658"/>
              </a:lnTo>
              <a:lnTo>
                <a:pt x="0" y="4247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20C62-A65C-405D-8830-2B43FF6E1861}">
      <dsp:nvSpPr>
        <dsp:cNvPr id="0" name=""/>
        <dsp:cNvSpPr/>
      </dsp:nvSpPr>
      <dsp:spPr>
        <a:xfrm>
          <a:off x="1012890" y="-60266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8F2ABD-5330-465B-AE0A-FFDB59341DAE}">
      <dsp:nvSpPr>
        <dsp:cNvPr id="0" name=""/>
        <dsp:cNvSpPr/>
      </dsp:nvSpPr>
      <dsp:spPr>
        <a:xfrm>
          <a:off x="1152124" y="72006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5</a:t>
          </a:r>
          <a:endParaRPr lang="cs-CZ" sz="3600" kern="1200" dirty="0"/>
        </a:p>
      </dsp:txBody>
      <dsp:txXfrm>
        <a:off x="1175430" y="95312"/>
        <a:ext cx="1206495" cy="749111"/>
      </dsp:txXfrm>
    </dsp:sp>
    <dsp:sp modelId="{859220B1-F1E5-4001-B2F4-A0A06A6964AF}">
      <dsp:nvSpPr>
        <dsp:cNvPr id="0" name=""/>
        <dsp:cNvSpPr/>
      </dsp:nvSpPr>
      <dsp:spPr>
        <a:xfrm>
          <a:off x="338240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F15C8B-ACF7-4F00-BFC6-C269DE727C97}">
      <dsp:nvSpPr>
        <dsp:cNvPr id="0" name=""/>
        <dsp:cNvSpPr/>
      </dsp:nvSpPr>
      <dsp:spPr>
        <a:xfrm>
          <a:off x="477474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2</a:t>
          </a:r>
          <a:endParaRPr lang="cs-CZ" sz="3600" kern="1200" dirty="0"/>
        </a:p>
      </dsp:txBody>
      <dsp:txXfrm>
        <a:off x="500780" y="1315781"/>
        <a:ext cx="1206495" cy="749111"/>
      </dsp:txXfrm>
    </dsp:sp>
    <dsp:sp modelId="{B63B3C7F-C17E-417E-BD50-F28116BB5CD2}">
      <dsp:nvSpPr>
        <dsp:cNvPr id="0" name=""/>
        <dsp:cNvSpPr/>
      </dsp:nvSpPr>
      <dsp:spPr>
        <a:xfrm>
          <a:off x="1869817" y="1160203"/>
          <a:ext cx="1253107" cy="795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A8502-5328-4B72-8AA9-469551A9A308}">
      <dsp:nvSpPr>
        <dsp:cNvPr id="0" name=""/>
        <dsp:cNvSpPr/>
      </dsp:nvSpPr>
      <dsp:spPr>
        <a:xfrm>
          <a:off x="2009051" y="1292475"/>
          <a:ext cx="1253107" cy="7957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2032357" y="1315781"/>
        <a:ext cx="1206495" cy="74911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0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4</a:t>
          </a:r>
          <a:endParaRPr lang="cs-CZ" sz="5200" kern="1200" dirty="0"/>
        </a:p>
      </dsp:txBody>
      <dsp:txXfrm>
        <a:off x="184116" y="184116"/>
        <a:ext cx="888990" cy="888990"/>
      </dsp:txXfrm>
    </dsp:sp>
    <dsp:sp modelId="{703A1A5B-B30E-4F16-AC23-293DC5DEF89C}">
      <dsp:nvSpPr>
        <dsp:cNvPr id="0" name=""/>
        <dsp:cNvSpPr/>
      </dsp:nvSpPr>
      <dsp:spPr>
        <a:xfrm>
          <a:off x="1360257" y="291365"/>
          <a:ext cx="729188" cy="729188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456911" y="570206"/>
        <a:ext cx="535880" cy="171506"/>
      </dsp:txXfrm>
    </dsp:sp>
    <dsp:sp modelId="{40B2D78E-E0C7-4ABC-B15D-D15F7FF24FE8}">
      <dsp:nvSpPr>
        <dsp:cNvPr id="0" name=""/>
        <dsp:cNvSpPr/>
      </dsp:nvSpPr>
      <dsp:spPr>
        <a:xfrm>
          <a:off x="2255912" y="0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200" kern="1200" dirty="0" smtClean="0"/>
        </a:p>
      </dsp:txBody>
      <dsp:txXfrm>
        <a:off x="2440028" y="184116"/>
        <a:ext cx="888990" cy="888990"/>
      </dsp:txXfrm>
    </dsp:sp>
    <dsp:sp modelId="{DA041F0C-D434-4787-AC36-AF0CFFE78D6E}">
      <dsp:nvSpPr>
        <dsp:cNvPr id="0" name=""/>
        <dsp:cNvSpPr/>
      </dsp:nvSpPr>
      <dsp:spPr>
        <a:xfrm>
          <a:off x="3550841" y="291365"/>
          <a:ext cx="729188" cy="729188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/>
        </a:p>
      </dsp:txBody>
      <dsp:txXfrm>
        <a:off x="3647495" y="441578"/>
        <a:ext cx="535880" cy="428762"/>
      </dsp:txXfrm>
    </dsp:sp>
    <dsp:sp modelId="{FA0A4A69-B6FD-4A8C-8A94-715CCF44DC09}">
      <dsp:nvSpPr>
        <dsp:cNvPr id="0" name=""/>
        <dsp:cNvSpPr/>
      </dsp:nvSpPr>
      <dsp:spPr>
        <a:xfrm>
          <a:off x="4382117" y="27348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10</a:t>
          </a:r>
          <a:endParaRPr lang="cs-CZ" sz="5200" kern="1200" dirty="0"/>
        </a:p>
      </dsp:txBody>
      <dsp:txXfrm>
        <a:off x="4566233" y="211464"/>
        <a:ext cx="888990" cy="88899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0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2</a:t>
          </a:r>
          <a:endParaRPr lang="cs-CZ" sz="5200" kern="1200" dirty="0"/>
        </a:p>
      </dsp:txBody>
      <dsp:txXfrm>
        <a:off x="184116" y="184116"/>
        <a:ext cx="888990" cy="888990"/>
      </dsp:txXfrm>
    </dsp:sp>
    <dsp:sp modelId="{703A1A5B-B30E-4F16-AC23-293DC5DEF89C}">
      <dsp:nvSpPr>
        <dsp:cNvPr id="0" name=""/>
        <dsp:cNvSpPr/>
      </dsp:nvSpPr>
      <dsp:spPr>
        <a:xfrm>
          <a:off x="1360257" y="291365"/>
          <a:ext cx="729188" cy="729188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456911" y="570206"/>
        <a:ext cx="535880" cy="171506"/>
      </dsp:txXfrm>
    </dsp:sp>
    <dsp:sp modelId="{40B2D78E-E0C7-4ABC-B15D-D15F7FF24FE8}">
      <dsp:nvSpPr>
        <dsp:cNvPr id="0" name=""/>
        <dsp:cNvSpPr/>
      </dsp:nvSpPr>
      <dsp:spPr>
        <a:xfrm>
          <a:off x="2191532" y="27348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375648" y="211464"/>
        <a:ext cx="888990" cy="888990"/>
      </dsp:txXfrm>
    </dsp:sp>
    <dsp:sp modelId="{DA041F0C-D434-4787-AC36-AF0CFFE78D6E}">
      <dsp:nvSpPr>
        <dsp:cNvPr id="0" name=""/>
        <dsp:cNvSpPr/>
      </dsp:nvSpPr>
      <dsp:spPr>
        <a:xfrm>
          <a:off x="3550841" y="291365"/>
          <a:ext cx="729188" cy="729188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/>
        </a:p>
      </dsp:txBody>
      <dsp:txXfrm>
        <a:off x="3647495" y="441578"/>
        <a:ext cx="535880" cy="428762"/>
      </dsp:txXfrm>
    </dsp:sp>
    <dsp:sp modelId="{FA0A4A69-B6FD-4A8C-8A94-715CCF44DC09}">
      <dsp:nvSpPr>
        <dsp:cNvPr id="0" name=""/>
        <dsp:cNvSpPr/>
      </dsp:nvSpPr>
      <dsp:spPr>
        <a:xfrm>
          <a:off x="4382117" y="27348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10</a:t>
          </a:r>
          <a:endParaRPr lang="cs-CZ" sz="5200" kern="1200" dirty="0"/>
        </a:p>
      </dsp:txBody>
      <dsp:txXfrm>
        <a:off x="4566233" y="211464"/>
        <a:ext cx="888990" cy="88899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0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</a:t>
          </a:r>
          <a:endParaRPr lang="cs-CZ" sz="5200" kern="1200" dirty="0"/>
        </a:p>
      </dsp:txBody>
      <dsp:txXfrm>
        <a:off x="184116" y="184116"/>
        <a:ext cx="888990" cy="888990"/>
      </dsp:txXfrm>
    </dsp:sp>
    <dsp:sp modelId="{703A1A5B-B30E-4F16-AC23-293DC5DEF89C}">
      <dsp:nvSpPr>
        <dsp:cNvPr id="0" name=""/>
        <dsp:cNvSpPr/>
      </dsp:nvSpPr>
      <dsp:spPr>
        <a:xfrm>
          <a:off x="1360257" y="291365"/>
          <a:ext cx="729188" cy="729188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456911" y="570206"/>
        <a:ext cx="535880" cy="171506"/>
      </dsp:txXfrm>
    </dsp:sp>
    <dsp:sp modelId="{40B2D78E-E0C7-4ABC-B15D-D15F7FF24FE8}">
      <dsp:nvSpPr>
        <dsp:cNvPr id="0" name=""/>
        <dsp:cNvSpPr/>
      </dsp:nvSpPr>
      <dsp:spPr>
        <a:xfrm>
          <a:off x="2191532" y="27348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375648" y="211464"/>
        <a:ext cx="888990" cy="888990"/>
      </dsp:txXfrm>
    </dsp:sp>
    <dsp:sp modelId="{DA041F0C-D434-4787-AC36-AF0CFFE78D6E}">
      <dsp:nvSpPr>
        <dsp:cNvPr id="0" name=""/>
        <dsp:cNvSpPr/>
      </dsp:nvSpPr>
      <dsp:spPr>
        <a:xfrm>
          <a:off x="3550841" y="291365"/>
          <a:ext cx="729188" cy="729188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/>
        </a:p>
      </dsp:txBody>
      <dsp:txXfrm>
        <a:off x="3647495" y="441578"/>
        <a:ext cx="535880" cy="428762"/>
      </dsp:txXfrm>
    </dsp:sp>
    <dsp:sp modelId="{FA0A4A69-B6FD-4A8C-8A94-715CCF44DC09}">
      <dsp:nvSpPr>
        <dsp:cNvPr id="0" name=""/>
        <dsp:cNvSpPr/>
      </dsp:nvSpPr>
      <dsp:spPr>
        <a:xfrm>
          <a:off x="4382117" y="27348"/>
          <a:ext cx="1257222" cy="125722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10</a:t>
          </a:r>
          <a:endParaRPr lang="cs-CZ" sz="5200" kern="1200" dirty="0"/>
        </a:p>
      </dsp:txBody>
      <dsp:txXfrm>
        <a:off x="4566233" y="211464"/>
        <a:ext cx="888990" cy="88899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216026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6</a:t>
          </a:r>
          <a:endParaRPr lang="cs-CZ" sz="4500" kern="1200" dirty="0"/>
        </a:p>
      </dsp:txBody>
      <dsp:txXfrm>
        <a:off x="162188" y="378214"/>
        <a:ext cx="783116" cy="783116"/>
      </dsp:txXfrm>
    </dsp:sp>
    <dsp:sp modelId="{703A1A5B-B30E-4F16-AC23-293DC5DEF89C}">
      <dsp:nvSpPr>
        <dsp:cNvPr id="0" name=""/>
        <dsp:cNvSpPr/>
      </dsp:nvSpPr>
      <dsp:spPr>
        <a:xfrm>
          <a:off x="1198256" y="434911"/>
          <a:ext cx="642345" cy="642345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283399" y="680544"/>
        <a:ext cx="472059" cy="151079"/>
      </dsp:txXfrm>
    </dsp:sp>
    <dsp:sp modelId="{40B2D78E-E0C7-4ABC-B15D-D15F7FF24FE8}">
      <dsp:nvSpPr>
        <dsp:cNvPr id="0" name=""/>
        <dsp:cNvSpPr/>
      </dsp:nvSpPr>
      <dsp:spPr>
        <a:xfrm>
          <a:off x="1930529" y="202337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2092717" y="364525"/>
        <a:ext cx="783116" cy="783116"/>
      </dsp:txXfrm>
    </dsp:sp>
    <dsp:sp modelId="{DA041F0C-D434-4787-AC36-AF0CFFE78D6E}">
      <dsp:nvSpPr>
        <dsp:cNvPr id="0" name=""/>
        <dsp:cNvSpPr/>
      </dsp:nvSpPr>
      <dsp:spPr>
        <a:xfrm>
          <a:off x="3127950" y="434911"/>
          <a:ext cx="642345" cy="642345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213093" y="567234"/>
        <a:ext cx="472059" cy="377699"/>
      </dsp:txXfrm>
    </dsp:sp>
    <dsp:sp modelId="{FA0A4A69-B6FD-4A8C-8A94-715CCF44DC09}">
      <dsp:nvSpPr>
        <dsp:cNvPr id="0" name=""/>
        <dsp:cNvSpPr/>
      </dsp:nvSpPr>
      <dsp:spPr>
        <a:xfrm>
          <a:off x="3860224" y="202337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10</a:t>
          </a:r>
          <a:endParaRPr lang="cs-CZ" sz="4500" kern="1200" dirty="0"/>
        </a:p>
      </dsp:txBody>
      <dsp:txXfrm>
        <a:off x="4022412" y="364525"/>
        <a:ext cx="783116" cy="78311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252030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7</a:t>
          </a:r>
          <a:endParaRPr lang="cs-CZ" sz="4500" kern="1200" dirty="0"/>
        </a:p>
      </dsp:txBody>
      <dsp:txXfrm>
        <a:off x="162188" y="414218"/>
        <a:ext cx="783116" cy="783116"/>
      </dsp:txXfrm>
    </dsp:sp>
    <dsp:sp modelId="{703A1A5B-B30E-4F16-AC23-293DC5DEF89C}">
      <dsp:nvSpPr>
        <dsp:cNvPr id="0" name=""/>
        <dsp:cNvSpPr/>
      </dsp:nvSpPr>
      <dsp:spPr>
        <a:xfrm>
          <a:off x="1198256" y="470915"/>
          <a:ext cx="642345" cy="642345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283399" y="716548"/>
        <a:ext cx="472059" cy="151079"/>
      </dsp:txXfrm>
    </dsp:sp>
    <dsp:sp modelId="{40B2D78E-E0C7-4ABC-B15D-D15F7FF24FE8}">
      <dsp:nvSpPr>
        <dsp:cNvPr id="0" name=""/>
        <dsp:cNvSpPr/>
      </dsp:nvSpPr>
      <dsp:spPr>
        <a:xfrm>
          <a:off x="1930529" y="238341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2092717" y="400529"/>
        <a:ext cx="783116" cy="783116"/>
      </dsp:txXfrm>
    </dsp:sp>
    <dsp:sp modelId="{DA041F0C-D434-4787-AC36-AF0CFFE78D6E}">
      <dsp:nvSpPr>
        <dsp:cNvPr id="0" name=""/>
        <dsp:cNvSpPr/>
      </dsp:nvSpPr>
      <dsp:spPr>
        <a:xfrm>
          <a:off x="3127950" y="470915"/>
          <a:ext cx="642345" cy="642345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213093" y="603238"/>
        <a:ext cx="472059" cy="377699"/>
      </dsp:txXfrm>
    </dsp:sp>
    <dsp:sp modelId="{FA0A4A69-B6FD-4A8C-8A94-715CCF44DC09}">
      <dsp:nvSpPr>
        <dsp:cNvPr id="0" name=""/>
        <dsp:cNvSpPr/>
      </dsp:nvSpPr>
      <dsp:spPr>
        <a:xfrm>
          <a:off x="3860224" y="238341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10</a:t>
          </a:r>
          <a:endParaRPr lang="cs-CZ" sz="4500" kern="1200" dirty="0"/>
        </a:p>
      </dsp:txBody>
      <dsp:txXfrm>
        <a:off x="4022412" y="400529"/>
        <a:ext cx="783116" cy="78311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144016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3</a:t>
          </a:r>
          <a:endParaRPr lang="cs-CZ" sz="4500" kern="1200" dirty="0"/>
        </a:p>
      </dsp:txBody>
      <dsp:txXfrm>
        <a:off x="162188" y="306204"/>
        <a:ext cx="783116" cy="783116"/>
      </dsp:txXfrm>
    </dsp:sp>
    <dsp:sp modelId="{703A1A5B-B30E-4F16-AC23-293DC5DEF89C}">
      <dsp:nvSpPr>
        <dsp:cNvPr id="0" name=""/>
        <dsp:cNvSpPr/>
      </dsp:nvSpPr>
      <dsp:spPr>
        <a:xfrm>
          <a:off x="1198256" y="470915"/>
          <a:ext cx="642345" cy="642345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283399" y="716548"/>
        <a:ext cx="472059" cy="151079"/>
      </dsp:txXfrm>
    </dsp:sp>
    <dsp:sp modelId="{40B2D78E-E0C7-4ABC-B15D-D15F7FF24FE8}">
      <dsp:nvSpPr>
        <dsp:cNvPr id="0" name=""/>
        <dsp:cNvSpPr/>
      </dsp:nvSpPr>
      <dsp:spPr>
        <a:xfrm>
          <a:off x="1930529" y="238341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2092717" y="400529"/>
        <a:ext cx="783116" cy="783116"/>
      </dsp:txXfrm>
    </dsp:sp>
    <dsp:sp modelId="{DA041F0C-D434-4787-AC36-AF0CFFE78D6E}">
      <dsp:nvSpPr>
        <dsp:cNvPr id="0" name=""/>
        <dsp:cNvSpPr/>
      </dsp:nvSpPr>
      <dsp:spPr>
        <a:xfrm>
          <a:off x="3127950" y="470915"/>
          <a:ext cx="642345" cy="642345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213093" y="603238"/>
        <a:ext cx="472059" cy="377699"/>
      </dsp:txXfrm>
    </dsp:sp>
    <dsp:sp modelId="{FA0A4A69-B6FD-4A8C-8A94-715CCF44DC09}">
      <dsp:nvSpPr>
        <dsp:cNvPr id="0" name=""/>
        <dsp:cNvSpPr/>
      </dsp:nvSpPr>
      <dsp:spPr>
        <a:xfrm>
          <a:off x="3860224" y="238341"/>
          <a:ext cx="1107492" cy="110749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10</a:t>
          </a:r>
          <a:endParaRPr lang="cs-CZ" sz="4500" kern="1200" dirty="0"/>
        </a:p>
      </dsp:txBody>
      <dsp:txXfrm>
        <a:off x="4022412" y="400529"/>
        <a:ext cx="783116" cy="78311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342221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5</a:t>
          </a:r>
          <a:endParaRPr lang="cs-CZ" sz="5300" kern="1200" dirty="0"/>
        </a:p>
      </dsp:txBody>
      <dsp:txXfrm>
        <a:off x="188930" y="531151"/>
        <a:ext cx="912232" cy="912232"/>
      </dsp:txXfrm>
    </dsp:sp>
    <dsp:sp modelId="{703A1A5B-B30E-4F16-AC23-293DC5DEF89C}">
      <dsp:nvSpPr>
        <dsp:cNvPr id="0" name=""/>
        <dsp:cNvSpPr/>
      </dsp:nvSpPr>
      <dsp:spPr>
        <a:xfrm>
          <a:off x="1395820" y="663403"/>
          <a:ext cx="748253" cy="748253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495001" y="949535"/>
        <a:ext cx="549891" cy="175989"/>
      </dsp:txXfrm>
    </dsp:sp>
    <dsp:sp modelId="{40B2D78E-E0C7-4ABC-B15D-D15F7FF24FE8}">
      <dsp:nvSpPr>
        <dsp:cNvPr id="0" name=""/>
        <dsp:cNvSpPr/>
      </dsp:nvSpPr>
      <dsp:spPr>
        <a:xfrm>
          <a:off x="2314892" y="306718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 dirty="0" smtClean="0"/>
        </a:p>
      </dsp:txBody>
      <dsp:txXfrm>
        <a:off x="2503822" y="495648"/>
        <a:ext cx="912232" cy="912232"/>
      </dsp:txXfrm>
    </dsp:sp>
    <dsp:sp modelId="{DA041F0C-D434-4787-AC36-AF0CFFE78D6E}">
      <dsp:nvSpPr>
        <dsp:cNvPr id="0" name=""/>
        <dsp:cNvSpPr/>
      </dsp:nvSpPr>
      <dsp:spPr>
        <a:xfrm>
          <a:off x="3643677" y="663403"/>
          <a:ext cx="748253" cy="748253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/>
        </a:p>
      </dsp:txBody>
      <dsp:txXfrm>
        <a:off x="3742858" y="817543"/>
        <a:ext cx="549891" cy="439973"/>
      </dsp:txXfrm>
    </dsp:sp>
    <dsp:sp modelId="{FA0A4A69-B6FD-4A8C-8A94-715CCF44DC09}">
      <dsp:nvSpPr>
        <dsp:cNvPr id="0" name=""/>
        <dsp:cNvSpPr/>
      </dsp:nvSpPr>
      <dsp:spPr>
        <a:xfrm>
          <a:off x="4496686" y="392483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10</a:t>
          </a:r>
          <a:endParaRPr lang="cs-CZ" sz="5300" kern="1200" dirty="0"/>
        </a:p>
      </dsp:txBody>
      <dsp:txXfrm>
        <a:off x="4685616" y="581413"/>
        <a:ext cx="912232" cy="91223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342221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8</a:t>
          </a:r>
          <a:endParaRPr lang="cs-CZ" sz="5300" kern="1200" dirty="0"/>
        </a:p>
      </dsp:txBody>
      <dsp:txXfrm>
        <a:off x="188930" y="531151"/>
        <a:ext cx="912232" cy="912232"/>
      </dsp:txXfrm>
    </dsp:sp>
    <dsp:sp modelId="{703A1A5B-B30E-4F16-AC23-293DC5DEF89C}">
      <dsp:nvSpPr>
        <dsp:cNvPr id="0" name=""/>
        <dsp:cNvSpPr/>
      </dsp:nvSpPr>
      <dsp:spPr>
        <a:xfrm>
          <a:off x="1395820" y="663403"/>
          <a:ext cx="748253" cy="748253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495001" y="949535"/>
        <a:ext cx="549891" cy="175989"/>
      </dsp:txXfrm>
    </dsp:sp>
    <dsp:sp modelId="{40B2D78E-E0C7-4ABC-B15D-D15F7FF24FE8}">
      <dsp:nvSpPr>
        <dsp:cNvPr id="0" name=""/>
        <dsp:cNvSpPr/>
      </dsp:nvSpPr>
      <dsp:spPr>
        <a:xfrm>
          <a:off x="2314892" y="306718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 dirty="0" smtClean="0"/>
        </a:p>
      </dsp:txBody>
      <dsp:txXfrm>
        <a:off x="2503822" y="495648"/>
        <a:ext cx="912232" cy="912232"/>
      </dsp:txXfrm>
    </dsp:sp>
    <dsp:sp modelId="{DA041F0C-D434-4787-AC36-AF0CFFE78D6E}">
      <dsp:nvSpPr>
        <dsp:cNvPr id="0" name=""/>
        <dsp:cNvSpPr/>
      </dsp:nvSpPr>
      <dsp:spPr>
        <a:xfrm>
          <a:off x="3643677" y="663403"/>
          <a:ext cx="748253" cy="748253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/>
        </a:p>
      </dsp:txBody>
      <dsp:txXfrm>
        <a:off x="3742858" y="817543"/>
        <a:ext cx="549891" cy="439973"/>
      </dsp:txXfrm>
    </dsp:sp>
    <dsp:sp modelId="{FA0A4A69-B6FD-4A8C-8A94-715CCF44DC09}">
      <dsp:nvSpPr>
        <dsp:cNvPr id="0" name=""/>
        <dsp:cNvSpPr/>
      </dsp:nvSpPr>
      <dsp:spPr>
        <a:xfrm>
          <a:off x="4496686" y="392483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10</a:t>
          </a:r>
          <a:endParaRPr lang="cs-CZ" sz="5300" kern="1200" dirty="0"/>
        </a:p>
      </dsp:txBody>
      <dsp:txXfrm>
        <a:off x="4685616" y="581413"/>
        <a:ext cx="912232" cy="91223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275AB-1BE1-4F9B-BABB-3861790CEE59}">
      <dsp:nvSpPr>
        <dsp:cNvPr id="0" name=""/>
        <dsp:cNvSpPr/>
      </dsp:nvSpPr>
      <dsp:spPr>
        <a:xfrm>
          <a:off x="0" y="302241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9</a:t>
          </a:r>
          <a:endParaRPr lang="cs-CZ" sz="5300" kern="1200" dirty="0"/>
        </a:p>
      </dsp:txBody>
      <dsp:txXfrm>
        <a:off x="188930" y="491171"/>
        <a:ext cx="912232" cy="912232"/>
      </dsp:txXfrm>
    </dsp:sp>
    <dsp:sp modelId="{703A1A5B-B30E-4F16-AC23-293DC5DEF89C}">
      <dsp:nvSpPr>
        <dsp:cNvPr id="0" name=""/>
        <dsp:cNvSpPr/>
      </dsp:nvSpPr>
      <dsp:spPr>
        <a:xfrm>
          <a:off x="1395820" y="663403"/>
          <a:ext cx="748253" cy="748253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495001" y="949535"/>
        <a:ext cx="549891" cy="175989"/>
      </dsp:txXfrm>
    </dsp:sp>
    <dsp:sp modelId="{40B2D78E-E0C7-4ABC-B15D-D15F7FF24FE8}">
      <dsp:nvSpPr>
        <dsp:cNvPr id="0" name=""/>
        <dsp:cNvSpPr/>
      </dsp:nvSpPr>
      <dsp:spPr>
        <a:xfrm>
          <a:off x="2314892" y="306718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419932"/>
                <a:satOff val="22824"/>
                <a:lumOff val="-421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419932"/>
                <a:satOff val="22824"/>
                <a:lumOff val="-421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419932"/>
                <a:satOff val="22824"/>
                <a:lumOff val="-421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 dirty="0" smtClean="0"/>
        </a:p>
      </dsp:txBody>
      <dsp:txXfrm>
        <a:off x="2503822" y="495648"/>
        <a:ext cx="912232" cy="912232"/>
      </dsp:txXfrm>
    </dsp:sp>
    <dsp:sp modelId="{DA041F0C-D434-4787-AC36-AF0CFFE78D6E}">
      <dsp:nvSpPr>
        <dsp:cNvPr id="0" name=""/>
        <dsp:cNvSpPr/>
      </dsp:nvSpPr>
      <dsp:spPr>
        <a:xfrm>
          <a:off x="3643677" y="663403"/>
          <a:ext cx="748253" cy="748253"/>
        </a:xfrm>
        <a:prstGeom prst="mathEqual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/>
        </a:p>
      </dsp:txBody>
      <dsp:txXfrm>
        <a:off x="3742858" y="817543"/>
        <a:ext cx="549891" cy="439973"/>
      </dsp:txXfrm>
    </dsp:sp>
    <dsp:sp modelId="{FA0A4A69-B6FD-4A8C-8A94-715CCF44DC09}">
      <dsp:nvSpPr>
        <dsp:cNvPr id="0" name=""/>
        <dsp:cNvSpPr/>
      </dsp:nvSpPr>
      <dsp:spPr>
        <a:xfrm>
          <a:off x="4496686" y="392483"/>
          <a:ext cx="1290092" cy="1290092"/>
        </a:xfrm>
        <a:prstGeom prst="ellipse">
          <a:avLst/>
        </a:prstGeom>
        <a:gradFill rotWithShape="0">
          <a:gsLst>
            <a:gs pos="0">
              <a:schemeClr val="accent5">
                <a:hueOff val="-839864"/>
                <a:satOff val="45647"/>
                <a:lumOff val="-8432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-839864"/>
                <a:satOff val="45647"/>
                <a:lumOff val="-8432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-839864"/>
                <a:satOff val="45647"/>
                <a:lumOff val="-8432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-839864"/>
                <a:satOff val="45647"/>
                <a:lumOff val="-843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-839864"/>
                <a:satOff val="45647"/>
                <a:lumOff val="-843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10</a:t>
          </a:r>
          <a:endParaRPr lang="cs-CZ" sz="5300" kern="1200" dirty="0"/>
        </a:p>
      </dsp:txBody>
      <dsp:txXfrm>
        <a:off x="4685616" y="581413"/>
        <a:ext cx="912232" cy="912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71447C-9B8C-4666-8814-4FA393FA32F3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52BE46-73D8-4478-BE62-56835A298B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18" Type="http://schemas.openxmlformats.org/officeDocument/2006/relationships/diagramLayout" Target="../diagrams/layout9.xml"/><Relationship Id="rId3" Type="http://schemas.openxmlformats.org/officeDocument/2006/relationships/diagramLayout" Target="../diagrams/layout6.xml"/><Relationship Id="rId21" Type="http://schemas.microsoft.com/office/2007/relationships/diagramDrawing" Target="../diagrams/drawing9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17" Type="http://schemas.openxmlformats.org/officeDocument/2006/relationships/diagramData" Target="../diagrams/data9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20" Type="http://schemas.openxmlformats.org/officeDocument/2006/relationships/diagramColors" Target="../diagrams/colors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19" Type="http://schemas.openxmlformats.org/officeDocument/2006/relationships/diagramQuickStyle" Target="../diagrams/quickStyle9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13" Type="http://schemas.openxmlformats.org/officeDocument/2006/relationships/diagramLayout" Target="../diagrams/layout12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12" Type="http://schemas.openxmlformats.org/officeDocument/2006/relationships/diagramData" Target="../diagrams/data12.xml"/><Relationship Id="rId17" Type="http://schemas.openxmlformats.org/officeDocument/2006/relationships/image" Target="../media/image5.wmf"/><Relationship Id="rId2" Type="http://schemas.openxmlformats.org/officeDocument/2006/relationships/diagramData" Target="../diagrams/data10.xml"/><Relationship Id="rId16" Type="http://schemas.microsoft.com/office/2007/relationships/diagramDrawing" Target="../diagrams/drawing1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5" Type="http://schemas.openxmlformats.org/officeDocument/2006/relationships/diagramColors" Target="../diagrams/colors12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Relationship Id="rId14" Type="http://schemas.openxmlformats.org/officeDocument/2006/relationships/diagramQuickStyle" Target="../diagrams/quickStyle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13" Type="http://schemas.openxmlformats.org/officeDocument/2006/relationships/diagramLayout" Target="../diagrams/layout15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12" Type="http://schemas.openxmlformats.org/officeDocument/2006/relationships/diagramData" Target="../diagrams/data15.xml"/><Relationship Id="rId2" Type="http://schemas.openxmlformats.org/officeDocument/2006/relationships/diagramData" Target="../diagrams/data13.xml"/><Relationship Id="rId16" Type="http://schemas.microsoft.com/office/2007/relationships/diagramDrawing" Target="../diagrams/drawing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5" Type="http://schemas.openxmlformats.org/officeDocument/2006/relationships/diagramColors" Target="../diagrams/colors15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Relationship Id="rId14" Type="http://schemas.openxmlformats.org/officeDocument/2006/relationships/diagramQuickStyle" Target="../diagrams/quickStyle1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13" Type="http://schemas.openxmlformats.org/officeDocument/2006/relationships/diagramLayout" Target="../diagrams/layout18.xml"/><Relationship Id="rId3" Type="http://schemas.openxmlformats.org/officeDocument/2006/relationships/diagramLayout" Target="../diagrams/layout16.xml"/><Relationship Id="rId7" Type="http://schemas.openxmlformats.org/officeDocument/2006/relationships/diagramData" Target="../diagrams/data17.xml"/><Relationship Id="rId12" Type="http://schemas.openxmlformats.org/officeDocument/2006/relationships/diagramData" Target="../diagrams/data18.xml"/><Relationship Id="rId2" Type="http://schemas.openxmlformats.org/officeDocument/2006/relationships/diagramData" Target="../diagrams/data16.xml"/><Relationship Id="rId16" Type="http://schemas.microsoft.com/office/2007/relationships/diagramDrawing" Target="../diagrams/drawing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microsoft.com/office/2007/relationships/diagramDrawing" Target="../diagrams/drawing17.xml"/><Relationship Id="rId5" Type="http://schemas.openxmlformats.org/officeDocument/2006/relationships/diagramColors" Target="../diagrams/colors16.xml"/><Relationship Id="rId15" Type="http://schemas.openxmlformats.org/officeDocument/2006/relationships/diagramColors" Target="../diagrams/colors18.xml"/><Relationship Id="rId10" Type="http://schemas.openxmlformats.org/officeDocument/2006/relationships/diagramColors" Target="../diagrams/colors17.xml"/><Relationship Id="rId4" Type="http://schemas.openxmlformats.org/officeDocument/2006/relationships/diagramQuickStyle" Target="../diagrams/quickStyle16.xml"/><Relationship Id="rId9" Type="http://schemas.openxmlformats.org/officeDocument/2006/relationships/diagramQuickStyle" Target="../diagrams/quickStyle17.xml"/><Relationship Id="rId14" Type="http://schemas.openxmlformats.org/officeDocument/2006/relationships/diagramQuickStyle" Target="../diagrams/quickStyle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657200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227584" y="396619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11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Anotace: určeno žákům 2. třídy. Prezentace je zaměřena na zopakování látky, kterou je nezbytné znát při vysvětlování sčítání s přechodem před desítku.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60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rozklady čísel: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1412776"/>
          <a:ext cx="360040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716016" y="1412776"/>
          <a:ext cx="360040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899592" y="4077072"/>
          <a:ext cx="360040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4716016" y="4005064"/>
          <a:ext cx="360040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rozklady čísel: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1412776"/>
          <a:ext cx="360040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716016" y="1412776"/>
          <a:ext cx="360040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899592" y="4077072"/>
          <a:ext cx="360040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4716016" y="4005064"/>
          <a:ext cx="3600400" cy="2088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04664"/>
            <a:ext cx="8458200" cy="1222375"/>
          </a:xfrm>
        </p:spPr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5640288" cy="131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1547664" y="2924944"/>
          <a:ext cx="5640288" cy="131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1619672" y="4509120"/>
          <a:ext cx="5640288" cy="131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4098" name="Picture 2" descr="C:\Users\hholeckova\AppData\Local\Microsoft\Windows\Temporary Internet Files\Content.IE5\OPDH5ZKR\MC90038404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9"/>
            <a:ext cx="123898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03648" y="1412776"/>
          <a:ext cx="4968552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1475656" y="2924944"/>
          <a:ext cx="4968552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1475656" y="4581128"/>
          <a:ext cx="4968552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259632" y="1196752"/>
          <a:ext cx="5787752" cy="207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1331640" y="2924944"/>
          <a:ext cx="5787752" cy="207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1403648" y="4509120"/>
          <a:ext cx="5787752" cy="207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7033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168</TotalTime>
  <Words>111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Doplňte rozklady čísel:</vt:lpstr>
      <vt:lpstr>Doplňte rozklady čísel:</vt:lpstr>
      <vt:lpstr>DOPLŇTE:</vt:lpstr>
      <vt:lpstr>Doplňte:</vt:lpstr>
      <vt:lpstr>DOPLŇTE: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DOPLŇTE:</dc:title>
  <dc:creator>Compaq-610</dc:creator>
  <cp:lastModifiedBy>Holečková Hana</cp:lastModifiedBy>
  <cp:revision>19</cp:revision>
  <dcterms:created xsi:type="dcterms:W3CDTF">2011-10-02T17:54:59Z</dcterms:created>
  <dcterms:modified xsi:type="dcterms:W3CDTF">2012-05-04T10:45:48Z</dcterms:modified>
</cp:coreProperties>
</file>