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3" r:id="rId2"/>
    <p:sldId id="257" r:id="rId3"/>
    <p:sldId id="256" r:id="rId4"/>
    <p:sldId id="258" r:id="rId5"/>
    <p:sldId id="259" r:id="rId6"/>
    <p:sldId id="260" r:id="rId7"/>
    <p:sldId id="261" r:id="rId8"/>
    <p:sldId id="262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27" d="100"/>
          <a:sy n="127" d="100"/>
        </p:scale>
        <p:origin x="-324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NÁZEV:VY_32_INOVACE_3.2.4 2 K 16 </a:t>
          </a:r>
          <a:r>
            <a:rPr lang="cs-CZ" sz="2000" dirty="0" err="1" smtClean="0"/>
            <a:t>Short</a:t>
          </a:r>
          <a:r>
            <a:rPr lang="cs-CZ" sz="2000" dirty="0" smtClean="0"/>
            <a:t> </a:t>
          </a:r>
          <a:r>
            <a:rPr lang="cs-CZ" sz="2000" dirty="0" err="1" smtClean="0"/>
            <a:t>answers</a:t>
          </a:r>
          <a:r>
            <a:rPr lang="cs-CZ" sz="2000" dirty="0" smtClean="0"/>
            <a:t> – 7.tř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Strančice, okres Praha - východ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</a:t>
          </a:r>
          <a:r>
            <a:rPr lang="cs-CZ" sz="2000" smtClean="0"/>
            <a:t>: Mgr. Hana Kletečková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Anglický jazyk 5., 6., 7., 8. třída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</a:t>
          </a:r>
          <a:r>
            <a:rPr lang="cs-CZ" sz="2000" dirty="0" smtClean="0">
              <a:solidFill>
                <a:prstClr val="black"/>
              </a:solidFill>
            </a:rPr>
            <a:t>CZ.1.07/1.4.00/21.2976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 custScaleX="96140" custLinFactNeighborX="-302" custLinFactNeighborY="-2241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 custLinFactNeighborX="69" custLinFactNeighborY="-1569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 custLinFactNeighborX="-765" custLinFactNeighborY="131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 custLinFactNeighborX="-765" custLinFactNeighborY="-15397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894FF4DE-0305-4168-82FE-47F65337E705}" type="presOf" srcId="{4C35D32F-0EAB-4CD7-82EE-45574DC2A586}" destId="{8BEBB6EC-1DAA-4CAC-8A25-BC0FCBD5DBD5}" srcOrd="0" destOrd="0" presId="urn:microsoft.com/office/officeart/2005/8/layout/target3"/>
    <dgm:cxn modelId="{EEC79CA3-7F79-46F4-9EDF-CC188094C266}" type="presOf" srcId="{B651F6E3-6281-48DB-9319-2AEAFDAE7572}" destId="{619D679B-A015-4ECF-8348-D1034C574F40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E4D116C3-1EA4-41DF-97FB-56F8B6F276A0}" type="presOf" srcId="{D1D4F407-5343-4D3F-B5B9-D407B03CAEB4}" destId="{D005CE8C-CC26-4C3E-AC11-E15060ECD759}" srcOrd="0" destOrd="0" presId="urn:microsoft.com/office/officeart/2005/8/layout/target3"/>
    <dgm:cxn modelId="{C08588D7-3852-4DD5-B49B-F3BBE21FDAC8}" type="presOf" srcId="{D8197B8C-B260-4A16-BDF4-0947B075E274}" destId="{25B08C86-7E15-44DC-BE7F-FFB55DD49D12}" srcOrd="0" destOrd="0" presId="urn:microsoft.com/office/officeart/2005/8/layout/target3"/>
    <dgm:cxn modelId="{8BF607EF-64F7-4119-9EC0-006F032B2A87}" type="presOf" srcId="{B651F6E3-6281-48DB-9319-2AEAFDAE7572}" destId="{6BB5E863-4638-4E1D-BFDE-399D028AC4ED}" srcOrd="1" destOrd="0" presId="urn:microsoft.com/office/officeart/2005/8/layout/target3"/>
    <dgm:cxn modelId="{917DAFC0-9765-453D-B1DD-6213B746CF72}" type="presOf" srcId="{757F3AB3-0718-4624-B441-E567A8F0AB56}" destId="{333A1088-737F-45CB-B68E-254E46348037}" srcOrd="0" destOrd="0" presId="urn:microsoft.com/office/officeart/2005/8/layout/target3"/>
    <dgm:cxn modelId="{78E4323D-2845-4A8A-B12C-B160571B5621}" type="presOf" srcId="{4C35D32F-0EAB-4CD7-82EE-45574DC2A586}" destId="{890E4F0B-2866-4A3F-A3C7-2A14B1797930}" srcOrd="1" destOrd="0" presId="urn:microsoft.com/office/officeart/2005/8/layout/target3"/>
    <dgm:cxn modelId="{8911A9C5-EE28-4396-AB9C-EF30063F0ED6}" type="presOf" srcId="{D1B46980-6531-4606-95E6-44980827E919}" destId="{2BE915AB-18AA-4053-B92C-3BFC9ED204BB}" srcOrd="1" destOrd="0" presId="urn:microsoft.com/office/officeart/2005/8/layout/target3"/>
    <dgm:cxn modelId="{73C1C42A-99BB-46C8-92EA-34E4A0BF2C26}" type="presOf" srcId="{D1B46980-6531-4606-95E6-44980827E919}" destId="{6140AFEC-043D-4C43-A2F9-D0F5331DF3A3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7E308932-720A-4F14-9C4C-EFF8093496F4}" type="presOf" srcId="{D1D4F407-5343-4D3F-B5B9-D407B03CAEB4}" destId="{AED2198E-93D5-4001-81B4-73124B309672}" srcOrd="1" destOrd="0" presId="urn:microsoft.com/office/officeart/2005/8/layout/target3"/>
    <dgm:cxn modelId="{48666CC6-986A-4DF7-8163-8DCCBC6A45FC}" type="presOf" srcId="{D8197B8C-B260-4A16-BDF4-0947B075E274}" destId="{5A5FFA88-C948-4069-8E93-59FA12366E83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F23E346E-6642-414A-85E7-B0DDD7F9324D}" type="presParOf" srcId="{333A1088-737F-45CB-B68E-254E46348037}" destId="{F5ABB229-8D3B-4694-996A-96F23CF14429}" srcOrd="0" destOrd="0" presId="urn:microsoft.com/office/officeart/2005/8/layout/target3"/>
    <dgm:cxn modelId="{9908FC3A-D872-4D3A-8E27-39C5D6F2E3DA}" type="presParOf" srcId="{333A1088-737F-45CB-B68E-254E46348037}" destId="{F41139FD-01EE-4571-8B17-4FB00FC51163}" srcOrd="1" destOrd="0" presId="urn:microsoft.com/office/officeart/2005/8/layout/target3"/>
    <dgm:cxn modelId="{B777FC02-4743-4BC9-8554-E2796A1EF556}" type="presParOf" srcId="{333A1088-737F-45CB-B68E-254E46348037}" destId="{D005CE8C-CC26-4C3E-AC11-E15060ECD759}" srcOrd="2" destOrd="0" presId="urn:microsoft.com/office/officeart/2005/8/layout/target3"/>
    <dgm:cxn modelId="{5CC6EEFD-7226-4160-BF54-2C3EE2A34682}" type="presParOf" srcId="{333A1088-737F-45CB-B68E-254E46348037}" destId="{2C702D82-9B77-49B7-9568-BB8EB47C3372}" srcOrd="3" destOrd="0" presId="urn:microsoft.com/office/officeart/2005/8/layout/target3"/>
    <dgm:cxn modelId="{60AB81BF-0AC5-4493-AA51-6C7DE40D4487}" type="presParOf" srcId="{333A1088-737F-45CB-B68E-254E46348037}" destId="{A52A0455-90FF-4808-ABD0-F02540D31D5A}" srcOrd="4" destOrd="0" presId="urn:microsoft.com/office/officeart/2005/8/layout/target3"/>
    <dgm:cxn modelId="{C29433B8-FA24-4D5B-B28E-C98A71138C45}" type="presParOf" srcId="{333A1088-737F-45CB-B68E-254E46348037}" destId="{6140AFEC-043D-4C43-A2F9-D0F5331DF3A3}" srcOrd="5" destOrd="0" presId="urn:microsoft.com/office/officeart/2005/8/layout/target3"/>
    <dgm:cxn modelId="{D1CAA3CB-C960-4FD7-B233-00D3AA6A9751}" type="presParOf" srcId="{333A1088-737F-45CB-B68E-254E46348037}" destId="{9358AC05-5D7D-4327-9F80-1AD486AEA664}" srcOrd="6" destOrd="0" presId="urn:microsoft.com/office/officeart/2005/8/layout/target3"/>
    <dgm:cxn modelId="{8584EAF1-7E42-4B6B-A7C8-8D4F8A19ED60}" type="presParOf" srcId="{333A1088-737F-45CB-B68E-254E46348037}" destId="{313FC574-E1CD-4FB4-B054-0B805CE0447D}" srcOrd="7" destOrd="0" presId="urn:microsoft.com/office/officeart/2005/8/layout/target3"/>
    <dgm:cxn modelId="{AB982545-D4F1-431E-A233-3EA8011E327C}" type="presParOf" srcId="{333A1088-737F-45CB-B68E-254E46348037}" destId="{619D679B-A015-4ECF-8348-D1034C574F40}" srcOrd="8" destOrd="0" presId="urn:microsoft.com/office/officeart/2005/8/layout/target3"/>
    <dgm:cxn modelId="{02BC5C13-1ABC-4BC2-A7F7-548C64EE9EB1}" type="presParOf" srcId="{333A1088-737F-45CB-B68E-254E46348037}" destId="{322283A8-4A27-4CDA-BAE3-F381106A9174}" srcOrd="9" destOrd="0" presId="urn:microsoft.com/office/officeart/2005/8/layout/target3"/>
    <dgm:cxn modelId="{825934E2-4CEB-41F7-B6A9-DC301401BDCB}" type="presParOf" srcId="{333A1088-737F-45CB-B68E-254E46348037}" destId="{FFC9F71D-1B4F-4AD9-A4A6-86ADEFC8AF5C}" srcOrd="10" destOrd="0" presId="urn:microsoft.com/office/officeart/2005/8/layout/target3"/>
    <dgm:cxn modelId="{43F613BA-A63D-4A57-8919-FF4AF7BE36B4}" type="presParOf" srcId="{333A1088-737F-45CB-B68E-254E46348037}" destId="{25B08C86-7E15-44DC-BE7F-FFB55DD49D12}" srcOrd="11" destOrd="0" presId="urn:microsoft.com/office/officeart/2005/8/layout/target3"/>
    <dgm:cxn modelId="{1EC0253B-5042-4913-9E52-8D8EFA222F6E}" type="presParOf" srcId="{333A1088-737F-45CB-B68E-254E46348037}" destId="{76644BE8-9D7C-4C09-B250-3D10AF48CBB7}" srcOrd="12" destOrd="0" presId="urn:microsoft.com/office/officeart/2005/8/layout/target3"/>
    <dgm:cxn modelId="{0C5B4AA3-33B2-4053-83C5-D00B05524AA6}" type="presParOf" srcId="{333A1088-737F-45CB-B68E-254E46348037}" destId="{EE85B701-7295-41C0-BA7A-34D3756A2AE6}" srcOrd="13" destOrd="0" presId="urn:microsoft.com/office/officeart/2005/8/layout/target3"/>
    <dgm:cxn modelId="{3CA12747-66A6-4A03-B41F-B3F27AC27BDC}" type="presParOf" srcId="{333A1088-737F-45CB-B68E-254E46348037}" destId="{8BEBB6EC-1DAA-4CAC-8A25-BC0FCBD5DBD5}" srcOrd="14" destOrd="0" presId="urn:microsoft.com/office/officeart/2005/8/layout/target3"/>
    <dgm:cxn modelId="{F4B101E9-6D33-454E-83EE-B9E57E0BBB64}" type="presParOf" srcId="{333A1088-737F-45CB-B68E-254E46348037}" destId="{AED2198E-93D5-4001-81B4-73124B309672}" srcOrd="15" destOrd="0" presId="urn:microsoft.com/office/officeart/2005/8/layout/target3"/>
    <dgm:cxn modelId="{1A66FD73-3A14-45E6-B07A-E8D1DBACBF48}" type="presParOf" srcId="{333A1088-737F-45CB-B68E-254E46348037}" destId="{2BE915AB-18AA-4053-B92C-3BFC9ED204BB}" srcOrd="16" destOrd="0" presId="urn:microsoft.com/office/officeart/2005/8/layout/target3"/>
    <dgm:cxn modelId="{2217370E-4792-464F-BC56-A9EE5B64E54E}" type="presParOf" srcId="{333A1088-737F-45CB-B68E-254E46348037}" destId="{6BB5E863-4638-4E1D-BFDE-399D028AC4ED}" srcOrd="17" destOrd="0" presId="urn:microsoft.com/office/officeart/2005/8/layout/target3"/>
    <dgm:cxn modelId="{D28CAAB7-1785-4462-8B77-C27C736AA5A0}" type="presParOf" srcId="{333A1088-737F-45CB-B68E-254E46348037}" destId="{5A5FFA88-C948-4069-8E93-59FA12366E83}" srcOrd="18" destOrd="0" presId="urn:microsoft.com/office/officeart/2005/8/layout/target3"/>
    <dgm:cxn modelId="{31DD7B79-CA65-4D82-A2F6-C366B3BDCD1B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691730" cy="269173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330008" y="0"/>
          <a:ext cx="6498543" cy="269173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Strančice, okres Praha - východ</a:t>
          </a:r>
          <a:endParaRPr lang="cs-CZ" sz="2000" kern="1200" dirty="0"/>
        </a:p>
      </dsp:txBody>
      <dsp:txXfrm>
        <a:off x="1330008" y="0"/>
        <a:ext cx="6498543" cy="430676"/>
      </dsp:txXfrm>
    </dsp:sp>
    <dsp:sp modelId="{A52A0455-90FF-4808-ABD0-F02540D31D5A}">
      <dsp:nvSpPr>
        <dsp:cNvPr id="0" name=""/>
        <dsp:cNvSpPr/>
      </dsp:nvSpPr>
      <dsp:spPr>
        <a:xfrm>
          <a:off x="276209" y="341981"/>
          <a:ext cx="2044385" cy="212646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345865" y="430676"/>
          <a:ext cx="6498543" cy="212646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</a:t>
          </a:r>
          <a:r>
            <a:rPr lang="cs-CZ" sz="2000" kern="1200" smtClean="0"/>
            <a:t>: Mgr. Hana Kletečková</a:t>
          </a:r>
          <a:endParaRPr lang="cs-CZ" sz="2000" kern="1200" dirty="0"/>
        </a:p>
      </dsp:txBody>
      <dsp:txXfrm>
        <a:off x="1345865" y="430676"/>
        <a:ext cx="6498543" cy="430676"/>
      </dsp:txXfrm>
    </dsp:sp>
    <dsp:sp modelId="{313FC574-E1CD-4FB4-B054-0B805CE0447D}">
      <dsp:nvSpPr>
        <dsp:cNvPr id="0" name=""/>
        <dsp:cNvSpPr/>
      </dsp:nvSpPr>
      <dsp:spPr>
        <a:xfrm>
          <a:off x="565263" y="861353"/>
          <a:ext cx="1561203" cy="156120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345865" y="836858"/>
          <a:ext cx="6498543" cy="156120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NÁZEV:VY_32_INOVACE_3.2.4 2 K 16 </a:t>
          </a:r>
          <a:r>
            <a:rPr lang="cs-CZ" sz="2000" kern="1200" dirty="0" err="1" smtClean="0"/>
            <a:t>Short</a:t>
          </a:r>
          <a:r>
            <a:rPr lang="cs-CZ" sz="2000" kern="1200" dirty="0" smtClean="0"/>
            <a:t> </a:t>
          </a:r>
          <a:r>
            <a:rPr lang="cs-CZ" sz="2000" kern="1200" dirty="0" err="1" smtClean="0"/>
            <a:t>answers</a:t>
          </a:r>
          <a:r>
            <a:rPr lang="cs-CZ" sz="2000" kern="1200" dirty="0" smtClean="0"/>
            <a:t> – 7.tř</a:t>
          </a:r>
          <a:endParaRPr lang="cs-CZ" sz="2000" kern="1200" dirty="0"/>
        </a:p>
      </dsp:txBody>
      <dsp:txXfrm>
        <a:off x="1345865" y="836858"/>
        <a:ext cx="6498543" cy="430676"/>
      </dsp:txXfrm>
    </dsp:sp>
    <dsp:sp modelId="{FFC9F71D-1B4F-4AD9-A4A6-86ADEFC8AF5C}">
      <dsp:nvSpPr>
        <dsp:cNvPr id="0" name=""/>
        <dsp:cNvSpPr/>
      </dsp:nvSpPr>
      <dsp:spPr>
        <a:xfrm>
          <a:off x="847894" y="1292030"/>
          <a:ext cx="995940" cy="99594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96151" y="1293335"/>
          <a:ext cx="6498543" cy="99594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Anglický jazyk 5., 6., 7., 8. třída</a:t>
          </a:r>
          <a:endParaRPr lang="cs-CZ" sz="2000" kern="1200" dirty="0"/>
        </a:p>
      </dsp:txBody>
      <dsp:txXfrm>
        <a:off x="1296151" y="1293335"/>
        <a:ext cx="6498543" cy="430676"/>
      </dsp:txXfrm>
    </dsp:sp>
    <dsp:sp modelId="{EE85B701-7295-41C0-BA7A-34D3756A2AE6}">
      <dsp:nvSpPr>
        <dsp:cNvPr id="0" name=""/>
        <dsp:cNvSpPr/>
      </dsp:nvSpPr>
      <dsp:spPr>
        <a:xfrm>
          <a:off x="1130526" y="1722707"/>
          <a:ext cx="430676" cy="43067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96151" y="1656395"/>
          <a:ext cx="6498543" cy="43067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</a:t>
          </a:r>
          <a:r>
            <a:rPr lang="cs-CZ" sz="2000" kern="1200" dirty="0" smtClean="0">
              <a:solidFill>
                <a:prstClr val="black"/>
              </a:solidFill>
            </a:rPr>
            <a:t>CZ.1.07/1.4.00/21.2976</a:t>
          </a:r>
          <a:endParaRPr lang="cs-CZ" sz="2000" kern="1200" dirty="0"/>
        </a:p>
      </dsp:txBody>
      <dsp:txXfrm>
        <a:off x="1296151" y="1656395"/>
        <a:ext cx="6498543" cy="43067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086DC5-EEF2-46BB-820D-5B468CC0EFDE}" type="datetimeFigureOut">
              <a:rPr lang="cs-CZ" smtClean="0"/>
              <a:t>7.2.2012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5771B-11D0-428C-A667-9F991DE7F51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9558908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086DC5-EEF2-46BB-820D-5B468CC0EFDE}" type="datetimeFigureOut">
              <a:rPr lang="cs-CZ" smtClean="0"/>
              <a:t>7.2.2012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5771B-11D0-428C-A667-9F991DE7F51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5788607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086DC5-EEF2-46BB-820D-5B468CC0EFDE}" type="datetimeFigureOut">
              <a:rPr lang="cs-CZ" smtClean="0"/>
              <a:t>7.2.2012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5771B-11D0-428C-A667-9F991DE7F51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9050422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086DC5-EEF2-46BB-820D-5B468CC0EFDE}" type="datetimeFigureOut">
              <a:rPr lang="cs-CZ" smtClean="0"/>
              <a:t>7.2.2012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5771B-11D0-428C-A667-9F991DE7F51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8475827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086DC5-EEF2-46BB-820D-5B468CC0EFDE}" type="datetimeFigureOut">
              <a:rPr lang="cs-CZ" smtClean="0"/>
              <a:t>7.2.2012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5771B-11D0-428C-A667-9F991DE7F51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7731595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086DC5-EEF2-46BB-820D-5B468CC0EFDE}" type="datetimeFigureOut">
              <a:rPr lang="cs-CZ" smtClean="0"/>
              <a:t>7.2.2012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5771B-11D0-428C-A667-9F991DE7F51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3797817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086DC5-EEF2-46BB-820D-5B468CC0EFDE}" type="datetimeFigureOut">
              <a:rPr lang="cs-CZ" smtClean="0"/>
              <a:t>7.2.2012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5771B-11D0-428C-A667-9F991DE7F51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2959792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086DC5-EEF2-46BB-820D-5B468CC0EFDE}" type="datetimeFigureOut">
              <a:rPr lang="cs-CZ" smtClean="0"/>
              <a:t>7.2.2012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5771B-11D0-428C-A667-9F991DE7F51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981605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086DC5-EEF2-46BB-820D-5B468CC0EFDE}" type="datetimeFigureOut">
              <a:rPr lang="cs-CZ" smtClean="0"/>
              <a:t>7.2.2012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5771B-11D0-428C-A667-9F991DE7F51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4452693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086DC5-EEF2-46BB-820D-5B468CC0EFDE}" type="datetimeFigureOut">
              <a:rPr lang="cs-CZ" smtClean="0"/>
              <a:t>7.2.2012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5771B-11D0-428C-A667-9F991DE7F51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7248721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086DC5-EEF2-46BB-820D-5B468CC0EFDE}" type="datetimeFigureOut">
              <a:rPr lang="cs-CZ" smtClean="0"/>
              <a:t>7.2.2012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5771B-11D0-428C-A667-9F991DE7F51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9062941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D086DC5-EEF2-46BB-820D-5B468CC0EFDE}" type="datetimeFigureOut">
              <a:rPr lang="cs-CZ" smtClean="0"/>
              <a:t>7.2.2012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855771B-11D0-428C-A667-9F991DE7F51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5617742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528237948"/>
              </p:ext>
            </p:extLst>
          </p:nvPr>
        </p:nvGraphicFramePr>
        <p:xfrm>
          <a:off x="467544" y="692696"/>
          <a:ext cx="7844408" cy="269173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27784" y="4365104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8207080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Tato prezentace slouží k procvičení krátkých odpovědí v 7. ročníku. Lze provádět nejprve ústně s celou třídou, pak lze zadat samostatně písemně do sešitu. Kontrola je možná ihned, neboť odpovědi se zobrazí, nebo je možné podruhé při písemné verzi již toto </a:t>
            </a:r>
            <a:r>
              <a:rPr lang="cs-CZ" smtClean="0"/>
              <a:t>okno s odpověďmi </a:t>
            </a:r>
            <a:r>
              <a:rPr lang="cs-CZ" dirty="0" smtClean="0"/>
              <a:t>nezobrazovat.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0133770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err="1" smtClean="0"/>
              <a:t>Short</a:t>
            </a:r>
            <a:r>
              <a:rPr lang="cs-CZ" dirty="0" smtClean="0"/>
              <a:t> </a:t>
            </a:r>
            <a:r>
              <a:rPr lang="cs-CZ" dirty="0" err="1" smtClean="0"/>
              <a:t>answers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Hana Kletečková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3982982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Give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short</a:t>
            </a:r>
            <a:r>
              <a:rPr lang="cs-CZ" dirty="0" smtClean="0"/>
              <a:t> </a:t>
            </a:r>
            <a:r>
              <a:rPr lang="cs-CZ" dirty="0" err="1" smtClean="0"/>
              <a:t>answers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514350" indent="-514350">
              <a:buAutoNum type="arabicParenR"/>
            </a:pPr>
            <a:r>
              <a:rPr lang="cs-CZ" dirty="0" smtClean="0"/>
              <a:t>Do </a:t>
            </a:r>
            <a:r>
              <a:rPr lang="cs-CZ" dirty="0" err="1" smtClean="0"/>
              <a:t>you</a:t>
            </a:r>
            <a:r>
              <a:rPr lang="cs-CZ" dirty="0" smtClean="0"/>
              <a:t> play </a:t>
            </a:r>
            <a:r>
              <a:rPr lang="cs-CZ" dirty="0" err="1" smtClean="0"/>
              <a:t>football</a:t>
            </a:r>
            <a:r>
              <a:rPr lang="cs-CZ" dirty="0" smtClean="0"/>
              <a:t>?  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</a:t>
            </a:r>
            <a:r>
              <a:rPr lang="cs-CZ" dirty="0" err="1" smtClean="0"/>
              <a:t>Yes</a:t>
            </a:r>
            <a:r>
              <a:rPr lang="cs-CZ" dirty="0" smtClean="0"/>
              <a:t>, ___________.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2) </a:t>
            </a:r>
            <a:r>
              <a:rPr lang="cs-CZ" dirty="0" err="1" smtClean="0"/>
              <a:t>Have</a:t>
            </a:r>
            <a:r>
              <a:rPr lang="cs-CZ" dirty="0" smtClean="0"/>
              <a:t>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got</a:t>
            </a:r>
            <a:r>
              <a:rPr lang="cs-CZ" dirty="0" smtClean="0"/>
              <a:t> a </a:t>
            </a:r>
            <a:r>
              <a:rPr lang="cs-CZ" dirty="0" err="1" smtClean="0"/>
              <a:t>bag</a:t>
            </a:r>
            <a:r>
              <a:rPr lang="cs-CZ" dirty="0" smtClean="0"/>
              <a:t>?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</a:t>
            </a:r>
            <a:r>
              <a:rPr lang="cs-CZ" dirty="0" err="1" smtClean="0"/>
              <a:t>Yes</a:t>
            </a:r>
            <a:r>
              <a:rPr lang="cs-CZ" dirty="0" smtClean="0"/>
              <a:t>, ___________.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3) Are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from</a:t>
            </a:r>
            <a:r>
              <a:rPr lang="cs-CZ" dirty="0" smtClean="0"/>
              <a:t> France?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No, ___________.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4788024" y="2142148"/>
            <a:ext cx="81464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C00000"/>
                </a:solidFill>
              </a:rPr>
              <a:t>I do</a:t>
            </a:r>
            <a:endParaRPr lang="cs-CZ" sz="3200" dirty="0">
              <a:solidFill>
                <a:srgbClr val="C0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348121" y="3711201"/>
            <a:ext cx="117410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C00000"/>
                </a:solidFill>
              </a:rPr>
              <a:t>I </a:t>
            </a:r>
            <a:r>
              <a:rPr lang="cs-CZ" sz="3200" dirty="0" err="1" smtClean="0">
                <a:solidFill>
                  <a:srgbClr val="C00000"/>
                </a:solidFill>
              </a:rPr>
              <a:t>have</a:t>
            </a:r>
            <a:endParaRPr lang="cs-CZ" sz="3200" dirty="0">
              <a:solidFill>
                <a:srgbClr val="C0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255755" y="5393423"/>
            <a:ext cx="140134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err="1" smtClean="0">
                <a:solidFill>
                  <a:srgbClr val="C00000"/>
                </a:solidFill>
              </a:rPr>
              <a:t>I´m</a:t>
            </a:r>
            <a:r>
              <a:rPr lang="cs-CZ" sz="3200" dirty="0" smtClean="0">
                <a:solidFill>
                  <a:srgbClr val="C00000"/>
                </a:solidFill>
              </a:rPr>
              <a:t> not</a:t>
            </a:r>
            <a:endParaRPr lang="cs-CZ" sz="3200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201389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25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25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25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25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25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25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25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25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25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 smtClean="0"/>
              <a:t> 4) </a:t>
            </a:r>
            <a:r>
              <a:rPr lang="cs-CZ" dirty="0" err="1" smtClean="0"/>
              <a:t>Does</a:t>
            </a:r>
            <a:r>
              <a:rPr lang="cs-CZ" dirty="0" smtClean="0"/>
              <a:t> Ben </a:t>
            </a:r>
            <a:r>
              <a:rPr lang="cs-CZ" dirty="0" err="1" smtClean="0"/>
              <a:t>get</a:t>
            </a:r>
            <a:r>
              <a:rPr lang="cs-CZ" dirty="0" smtClean="0"/>
              <a:t> up </a:t>
            </a:r>
            <a:r>
              <a:rPr lang="cs-CZ" dirty="0" err="1" smtClean="0"/>
              <a:t>at</a:t>
            </a:r>
            <a:r>
              <a:rPr lang="cs-CZ" dirty="0" smtClean="0"/>
              <a:t> </a:t>
            </a:r>
            <a:r>
              <a:rPr lang="cs-CZ" dirty="0" err="1" smtClean="0"/>
              <a:t>nine</a:t>
            </a:r>
            <a:r>
              <a:rPr lang="cs-CZ" dirty="0" smtClean="0"/>
              <a:t> </a:t>
            </a:r>
            <a:r>
              <a:rPr lang="cs-CZ" dirty="0" err="1" smtClean="0"/>
              <a:t>o´clock</a:t>
            </a:r>
            <a:r>
              <a:rPr lang="cs-CZ" dirty="0" smtClean="0"/>
              <a:t>?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No, ____________.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 5) </a:t>
            </a:r>
            <a:r>
              <a:rPr lang="cs-CZ" dirty="0" err="1" smtClean="0"/>
              <a:t>Were</a:t>
            </a:r>
            <a:r>
              <a:rPr lang="cs-CZ" dirty="0" smtClean="0"/>
              <a:t>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ill</a:t>
            </a:r>
            <a:r>
              <a:rPr lang="cs-CZ" dirty="0" smtClean="0"/>
              <a:t>?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No, ___________.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 6) </a:t>
            </a:r>
            <a:r>
              <a:rPr lang="cs-CZ" dirty="0" err="1" smtClean="0"/>
              <a:t>Did</a:t>
            </a:r>
            <a:r>
              <a:rPr lang="cs-CZ" dirty="0" smtClean="0"/>
              <a:t> </a:t>
            </a:r>
            <a:r>
              <a:rPr lang="cs-CZ" dirty="0" err="1" smtClean="0"/>
              <a:t>your</a:t>
            </a:r>
            <a:r>
              <a:rPr lang="cs-CZ" dirty="0" smtClean="0"/>
              <a:t> </a:t>
            </a:r>
            <a:r>
              <a:rPr lang="cs-CZ" dirty="0" err="1" smtClean="0"/>
              <a:t>grandma</a:t>
            </a:r>
            <a:r>
              <a:rPr lang="cs-CZ" dirty="0" smtClean="0"/>
              <a:t> go </a:t>
            </a:r>
            <a:r>
              <a:rPr lang="cs-CZ" dirty="0" err="1" smtClean="0"/>
              <a:t>with</a:t>
            </a:r>
            <a:r>
              <a:rPr lang="cs-CZ" dirty="0" smtClean="0"/>
              <a:t> </a:t>
            </a:r>
            <a:r>
              <a:rPr lang="cs-CZ" dirty="0" err="1" smtClean="0"/>
              <a:t>you</a:t>
            </a:r>
            <a:r>
              <a:rPr lang="cs-CZ" dirty="0" smtClean="0"/>
              <a:t>?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</a:t>
            </a:r>
            <a:r>
              <a:rPr lang="cs-CZ" dirty="0" err="1" smtClean="0"/>
              <a:t>Yes</a:t>
            </a:r>
            <a:r>
              <a:rPr lang="cs-CZ" dirty="0" smtClean="0"/>
              <a:t>, _______________.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4499992" y="2204864"/>
            <a:ext cx="206178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>
                <a:solidFill>
                  <a:srgbClr val="C00000"/>
                </a:solidFill>
              </a:rPr>
              <a:t>h</a:t>
            </a:r>
            <a:r>
              <a:rPr lang="cs-CZ" sz="3200" dirty="0" smtClean="0">
                <a:solidFill>
                  <a:srgbClr val="C00000"/>
                </a:solidFill>
              </a:rPr>
              <a:t>e </a:t>
            </a:r>
            <a:r>
              <a:rPr lang="cs-CZ" sz="3200" dirty="0" err="1" smtClean="0">
                <a:solidFill>
                  <a:srgbClr val="C00000"/>
                </a:solidFill>
              </a:rPr>
              <a:t>doesn´t</a:t>
            </a:r>
            <a:r>
              <a:rPr lang="cs-CZ" sz="3200" dirty="0" smtClean="0">
                <a:solidFill>
                  <a:srgbClr val="C00000"/>
                </a:solidFill>
              </a:rPr>
              <a:t> </a:t>
            </a:r>
            <a:endParaRPr lang="cs-CZ" sz="3200" dirty="0">
              <a:solidFill>
                <a:srgbClr val="C0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139952" y="3573016"/>
            <a:ext cx="169052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C00000"/>
                </a:solidFill>
              </a:rPr>
              <a:t>I </a:t>
            </a:r>
            <a:r>
              <a:rPr lang="cs-CZ" sz="3200" dirty="0" err="1" smtClean="0">
                <a:solidFill>
                  <a:srgbClr val="C00000"/>
                </a:solidFill>
              </a:rPr>
              <a:t>weren´t</a:t>
            </a:r>
            <a:endParaRPr lang="cs-CZ" sz="3200" dirty="0">
              <a:solidFill>
                <a:srgbClr val="C0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998298" y="5445224"/>
            <a:ext cx="138531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err="1">
                <a:solidFill>
                  <a:srgbClr val="C00000"/>
                </a:solidFill>
              </a:rPr>
              <a:t>s</a:t>
            </a:r>
            <a:r>
              <a:rPr lang="cs-CZ" sz="3200" dirty="0" err="1" smtClean="0">
                <a:solidFill>
                  <a:srgbClr val="C00000"/>
                </a:solidFill>
              </a:rPr>
              <a:t>he</a:t>
            </a:r>
            <a:r>
              <a:rPr lang="cs-CZ" sz="3200" dirty="0" smtClean="0">
                <a:solidFill>
                  <a:srgbClr val="C00000"/>
                </a:solidFill>
              </a:rPr>
              <a:t> </a:t>
            </a:r>
            <a:r>
              <a:rPr lang="cs-CZ" sz="3200" dirty="0" err="1" smtClean="0">
                <a:solidFill>
                  <a:srgbClr val="C00000"/>
                </a:solidFill>
              </a:rPr>
              <a:t>did</a:t>
            </a:r>
            <a:endParaRPr lang="cs-CZ" sz="3200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33987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25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25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25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25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25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25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25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25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25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 smtClean="0"/>
              <a:t> 7) </a:t>
            </a:r>
            <a:r>
              <a:rPr lang="cs-CZ" dirty="0" err="1" smtClean="0"/>
              <a:t>Was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trip</a:t>
            </a:r>
            <a:r>
              <a:rPr lang="cs-CZ" dirty="0" smtClean="0"/>
              <a:t> </a:t>
            </a:r>
            <a:r>
              <a:rPr lang="cs-CZ" dirty="0" err="1" smtClean="0"/>
              <a:t>good</a:t>
            </a:r>
            <a:r>
              <a:rPr lang="cs-CZ" dirty="0" smtClean="0"/>
              <a:t>?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</a:t>
            </a:r>
            <a:r>
              <a:rPr lang="cs-CZ" dirty="0" err="1" smtClean="0"/>
              <a:t>Yes</a:t>
            </a:r>
            <a:r>
              <a:rPr lang="cs-CZ" dirty="0" smtClean="0"/>
              <a:t>, ___________.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 8) Are </a:t>
            </a:r>
            <a:r>
              <a:rPr lang="cs-CZ" dirty="0" err="1" smtClean="0"/>
              <a:t>they</a:t>
            </a:r>
            <a:r>
              <a:rPr lang="cs-CZ" dirty="0" smtClean="0"/>
              <a:t> </a:t>
            </a:r>
            <a:r>
              <a:rPr lang="cs-CZ" dirty="0" err="1" smtClean="0"/>
              <a:t>going</a:t>
            </a:r>
            <a:r>
              <a:rPr lang="cs-CZ" dirty="0" smtClean="0"/>
              <a:t> to </a:t>
            </a:r>
            <a:r>
              <a:rPr lang="cs-CZ" dirty="0" err="1" smtClean="0"/>
              <a:t>have</a:t>
            </a:r>
            <a:r>
              <a:rPr lang="cs-CZ" dirty="0" smtClean="0"/>
              <a:t> a party </a:t>
            </a:r>
            <a:r>
              <a:rPr lang="cs-CZ" dirty="0" err="1" smtClean="0"/>
              <a:t>today</a:t>
            </a:r>
            <a:r>
              <a:rPr lang="cs-CZ" dirty="0" smtClean="0"/>
              <a:t>?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No, ____________.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 9) Do </a:t>
            </a:r>
            <a:r>
              <a:rPr lang="cs-CZ" dirty="0" err="1" smtClean="0"/>
              <a:t>your</a:t>
            </a:r>
            <a:r>
              <a:rPr lang="cs-CZ" dirty="0" smtClean="0"/>
              <a:t> </a:t>
            </a:r>
            <a:r>
              <a:rPr lang="cs-CZ" dirty="0" err="1" smtClean="0"/>
              <a:t>friends</a:t>
            </a:r>
            <a:r>
              <a:rPr lang="cs-CZ" dirty="0" smtClean="0"/>
              <a:t> </a:t>
            </a:r>
            <a:r>
              <a:rPr lang="cs-CZ" dirty="0" err="1" smtClean="0"/>
              <a:t>like</a:t>
            </a:r>
            <a:r>
              <a:rPr lang="cs-CZ" dirty="0" smtClean="0"/>
              <a:t> </a:t>
            </a:r>
            <a:r>
              <a:rPr lang="cs-CZ" dirty="0" err="1" smtClean="0"/>
              <a:t>junk</a:t>
            </a:r>
            <a:r>
              <a:rPr lang="cs-CZ" dirty="0" smtClean="0"/>
              <a:t> food?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No, ____________ .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4283968" y="2276872"/>
            <a:ext cx="115627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err="1">
                <a:solidFill>
                  <a:srgbClr val="C00000"/>
                </a:solidFill>
              </a:rPr>
              <a:t>i</a:t>
            </a:r>
            <a:r>
              <a:rPr lang="cs-CZ" sz="3200" dirty="0" err="1" smtClean="0">
                <a:solidFill>
                  <a:srgbClr val="C00000"/>
                </a:solidFill>
              </a:rPr>
              <a:t>t</a:t>
            </a:r>
            <a:r>
              <a:rPr lang="cs-CZ" sz="3200" dirty="0" smtClean="0">
                <a:solidFill>
                  <a:srgbClr val="C00000"/>
                </a:solidFill>
              </a:rPr>
              <a:t> </a:t>
            </a:r>
            <a:r>
              <a:rPr lang="cs-CZ" sz="3200" dirty="0" err="1" smtClean="0">
                <a:solidFill>
                  <a:srgbClr val="C00000"/>
                </a:solidFill>
              </a:rPr>
              <a:t>was</a:t>
            </a:r>
            <a:endParaRPr lang="cs-CZ" sz="3200" dirty="0">
              <a:solidFill>
                <a:srgbClr val="C0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427984" y="3793433"/>
            <a:ext cx="203132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err="1">
                <a:solidFill>
                  <a:srgbClr val="C00000"/>
                </a:solidFill>
              </a:rPr>
              <a:t>t</a:t>
            </a:r>
            <a:r>
              <a:rPr lang="cs-CZ" sz="3200" dirty="0" err="1" smtClean="0">
                <a:solidFill>
                  <a:srgbClr val="C00000"/>
                </a:solidFill>
              </a:rPr>
              <a:t>hey</a:t>
            </a:r>
            <a:r>
              <a:rPr lang="cs-CZ" sz="3200" dirty="0" smtClean="0">
                <a:solidFill>
                  <a:srgbClr val="C00000"/>
                </a:solidFill>
              </a:rPr>
              <a:t> </a:t>
            </a:r>
            <a:r>
              <a:rPr lang="cs-CZ" sz="3200" dirty="0" err="1" smtClean="0">
                <a:solidFill>
                  <a:srgbClr val="C00000"/>
                </a:solidFill>
              </a:rPr>
              <a:t>aren´t</a:t>
            </a:r>
            <a:endParaRPr lang="cs-CZ" sz="3200" dirty="0">
              <a:solidFill>
                <a:srgbClr val="C0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400946" y="5445224"/>
            <a:ext cx="192610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err="1">
                <a:solidFill>
                  <a:srgbClr val="C00000"/>
                </a:solidFill>
              </a:rPr>
              <a:t>t</a:t>
            </a:r>
            <a:r>
              <a:rPr lang="cs-CZ" sz="3200" dirty="0" err="1" smtClean="0">
                <a:solidFill>
                  <a:srgbClr val="C00000"/>
                </a:solidFill>
              </a:rPr>
              <a:t>hey</a:t>
            </a:r>
            <a:r>
              <a:rPr lang="cs-CZ" sz="3200" dirty="0" smtClean="0">
                <a:solidFill>
                  <a:srgbClr val="C00000"/>
                </a:solidFill>
              </a:rPr>
              <a:t> </a:t>
            </a:r>
            <a:r>
              <a:rPr lang="cs-CZ" sz="3200" dirty="0" err="1" smtClean="0">
                <a:solidFill>
                  <a:srgbClr val="C00000"/>
                </a:solidFill>
              </a:rPr>
              <a:t>don´t</a:t>
            </a:r>
            <a:endParaRPr lang="cs-CZ" sz="3200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526904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25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25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25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25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25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25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25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25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25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cs-CZ" dirty="0" smtClean="0"/>
              <a:t> 10) </a:t>
            </a:r>
            <a:r>
              <a:rPr lang="cs-CZ" dirty="0" err="1" smtClean="0"/>
              <a:t>Were</a:t>
            </a:r>
            <a:r>
              <a:rPr lang="cs-CZ" dirty="0" smtClean="0"/>
              <a:t> </a:t>
            </a:r>
            <a:r>
              <a:rPr lang="cs-CZ" dirty="0" err="1" smtClean="0"/>
              <a:t>you</a:t>
            </a:r>
            <a:r>
              <a:rPr lang="cs-CZ" dirty="0" smtClean="0"/>
              <a:t> and </a:t>
            </a:r>
            <a:r>
              <a:rPr lang="cs-CZ" dirty="0" err="1" smtClean="0"/>
              <a:t>your</a:t>
            </a:r>
            <a:r>
              <a:rPr lang="cs-CZ" dirty="0" smtClean="0"/>
              <a:t> </a:t>
            </a:r>
            <a:r>
              <a:rPr lang="cs-CZ" dirty="0" err="1" smtClean="0"/>
              <a:t>uncle</a:t>
            </a:r>
            <a:r>
              <a:rPr lang="cs-CZ" dirty="0" smtClean="0"/>
              <a:t> </a:t>
            </a:r>
            <a:r>
              <a:rPr lang="cs-CZ" dirty="0" err="1" smtClean="0"/>
              <a:t>at</a:t>
            </a:r>
            <a:r>
              <a:rPr lang="cs-CZ" dirty="0" smtClean="0"/>
              <a:t> </a:t>
            </a:r>
            <a:r>
              <a:rPr lang="cs-CZ" dirty="0" err="1" smtClean="0"/>
              <a:t>home</a:t>
            </a:r>
            <a:r>
              <a:rPr lang="cs-CZ" dirty="0" smtClean="0"/>
              <a:t>?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No, _____________.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 11) Do </a:t>
            </a:r>
            <a:r>
              <a:rPr lang="cs-CZ" dirty="0" err="1" smtClean="0"/>
              <a:t>Rebeca</a:t>
            </a:r>
            <a:r>
              <a:rPr lang="cs-CZ" dirty="0" smtClean="0"/>
              <a:t> and </a:t>
            </a:r>
            <a:r>
              <a:rPr lang="cs-CZ" dirty="0" err="1" smtClean="0"/>
              <a:t>Stephen</a:t>
            </a:r>
            <a:r>
              <a:rPr lang="cs-CZ" dirty="0" smtClean="0"/>
              <a:t> </a:t>
            </a:r>
            <a:r>
              <a:rPr lang="cs-CZ" dirty="0" err="1" smtClean="0"/>
              <a:t>have</a:t>
            </a:r>
            <a:r>
              <a:rPr lang="cs-CZ" dirty="0" smtClean="0"/>
              <a:t> lunch </a:t>
            </a:r>
            <a:r>
              <a:rPr lang="cs-CZ" dirty="0" err="1" smtClean="0"/>
              <a:t>at</a:t>
            </a:r>
            <a:r>
              <a:rPr lang="cs-CZ" dirty="0" smtClean="0"/>
              <a:t>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</a:t>
            </a:r>
            <a:r>
              <a:rPr lang="cs-CZ" dirty="0" err="1" smtClean="0"/>
              <a:t>school</a:t>
            </a:r>
            <a:r>
              <a:rPr lang="cs-CZ" dirty="0" smtClean="0"/>
              <a:t>?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</a:t>
            </a:r>
            <a:r>
              <a:rPr lang="cs-CZ" dirty="0" err="1" smtClean="0"/>
              <a:t>Yes</a:t>
            </a:r>
            <a:r>
              <a:rPr lang="cs-CZ" dirty="0" smtClean="0"/>
              <a:t>, _____________.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  12)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she</a:t>
            </a:r>
            <a:r>
              <a:rPr lang="cs-CZ" dirty="0" smtClean="0"/>
              <a:t> </a:t>
            </a:r>
            <a:r>
              <a:rPr lang="cs-CZ" dirty="0" err="1" smtClean="0"/>
              <a:t>going</a:t>
            </a:r>
            <a:r>
              <a:rPr lang="cs-CZ" dirty="0" smtClean="0"/>
              <a:t> to </a:t>
            </a:r>
            <a:r>
              <a:rPr lang="cs-CZ" dirty="0" err="1" smtClean="0"/>
              <a:t>have</a:t>
            </a:r>
            <a:r>
              <a:rPr lang="cs-CZ" dirty="0" smtClean="0"/>
              <a:t> a </a:t>
            </a:r>
            <a:r>
              <a:rPr lang="cs-CZ" dirty="0" err="1" smtClean="0"/>
              <a:t>fish</a:t>
            </a:r>
            <a:r>
              <a:rPr lang="cs-CZ" dirty="0" smtClean="0"/>
              <a:t> </a:t>
            </a:r>
            <a:r>
              <a:rPr lang="cs-CZ" dirty="0" err="1" smtClean="0"/>
              <a:t>soup</a:t>
            </a:r>
            <a:r>
              <a:rPr lang="cs-CZ" dirty="0" smtClean="0"/>
              <a:t>?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No, _____________.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4211960" y="2132856"/>
            <a:ext cx="184076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err="1">
                <a:solidFill>
                  <a:srgbClr val="C00000"/>
                </a:solidFill>
              </a:rPr>
              <a:t>w</a:t>
            </a:r>
            <a:r>
              <a:rPr lang="cs-CZ" sz="2800" dirty="0" err="1" smtClean="0">
                <a:solidFill>
                  <a:srgbClr val="C00000"/>
                </a:solidFill>
              </a:rPr>
              <a:t>e</a:t>
            </a:r>
            <a:r>
              <a:rPr lang="cs-CZ" sz="2800" dirty="0" smtClean="0">
                <a:solidFill>
                  <a:srgbClr val="C00000"/>
                </a:solidFill>
              </a:rPr>
              <a:t> </a:t>
            </a:r>
            <a:r>
              <a:rPr lang="cs-CZ" sz="2800" dirty="0" err="1" smtClean="0">
                <a:solidFill>
                  <a:srgbClr val="C00000"/>
                </a:solidFill>
              </a:rPr>
              <a:t>weren´t</a:t>
            </a:r>
            <a:endParaRPr lang="cs-CZ" sz="2800" dirty="0">
              <a:solidFill>
                <a:srgbClr val="C0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413640" y="3522169"/>
            <a:ext cx="129163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err="1">
                <a:solidFill>
                  <a:srgbClr val="C00000"/>
                </a:solidFill>
              </a:rPr>
              <a:t>t</a:t>
            </a:r>
            <a:r>
              <a:rPr lang="cs-CZ" sz="2800" dirty="0" err="1" smtClean="0">
                <a:solidFill>
                  <a:srgbClr val="C00000"/>
                </a:solidFill>
              </a:rPr>
              <a:t>hey</a:t>
            </a:r>
            <a:r>
              <a:rPr lang="cs-CZ" sz="2800" dirty="0" smtClean="0">
                <a:solidFill>
                  <a:srgbClr val="C00000"/>
                </a:solidFill>
              </a:rPr>
              <a:t> do</a:t>
            </a:r>
            <a:endParaRPr lang="cs-CZ" sz="2800" dirty="0">
              <a:solidFill>
                <a:srgbClr val="C0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413640" y="4941168"/>
            <a:ext cx="141096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err="1">
                <a:solidFill>
                  <a:srgbClr val="C00000"/>
                </a:solidFill>
              </a:rPr>
              <a:t>s</a:t>
            </a:r>
            <a:r>
              <a:rPr lang="cs-CZ" sz="2800" dirty="0" err="1" smtClean="0">
                <a:solidFill>
                  <a:srgbClr val="C00000"/>
                </a:solidFill>
              </a:rPr>
              <a:t>he</a:t>
            </a:r>
            <a:r>
              <a:rPr lang="cs-CZ" sz="2800" dirty="0" smtClean="0">
                <a:solidFill>
                  <a:srgbClr val="C00000"/>
                </a:solidFill>
              </a:rPr>
              <a:t> </a:t>
            </a:r>
            <a:r>
              <a:rPr lang="cs-CZ" sz="2800" dirty="0" err="1" smtClean="0">
                <a:solidFill>
                  <a:srgbClr val="C00000"/>
                </a:solidFill>
              </a:rPr>
              <a:t>isn´t</a:t>
            </a:r>
            <a:endParaRPr lang="cs-CZ" sz="2800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350292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25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25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25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25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25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25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25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25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25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Seznam použitých zdrojů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1000" smtClean="0"/>
              <a:t>Vlastní zdroje</a:t>
            </a:r>
            <a:endParaRPr lang="cs-CZ" sz="1000" dirty="0"/>
          </a:p>
        </p:txBody>
      </p:sp>
    </p:spTree>
    <p:extLst>
      <p:ext uri="{BB962C8B-B14F-4D97-AF65-F5344CB8AC3E}">
        <p14:creationId xmlns:p14="http://schemas.microsoft.com/office/powerpoint/2010/main" val="42524407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41</TotalTime>
  <Words>296</Words>
  <Application>Microsoft Office PowerPoint</Application>
  <PresentationFormat>Předvádění na obrazovce (4:3)</PresentationFormat>
  <Paragraphs>58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Prezentace aplikace PowerPoint</vt:lpstr>
      <vt:lpstr>Anotace</vt:lpstr>
      <vt:lpstr>Short answers </vt:lpstr>
      <vt:lpstr>Give the short answers</vt:lpstr>
      <vt:lpstr>Prezentace aplikace PowerPoint</vt:lpstr>
      <vt:lpstr>Prezentace aplikace PowerPoint</vt:lpstr>
      <vt:lpstr>Prezentace aplikace PowerPoint</vt:lpstr>
      <vt:lpstr>Seznam použitých zdrojů</vt:lpstr>
    </vt:vector>
  </TitlesOfParts>
  <Company>DOMA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Short answers </dc:title>
  <dc:creator>Hanka-mamka</dc:creator>
  <cp:lastModifiedBy>Hanka-mamka</cp:lastModifiedBy>
  <cp:revision>10</cp:revision>
  <dcterms:created xsi:type="dcterms:W3CDTF">2012-01-04T23:15:49Z</dcterms:created>
  <dcterms:modified xsi:type="dcterms:W3CDTF">2012-02-07T22:34:41Z</dcterms:modified>
</cp:coreProperties>
</file>