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3" r:id="rId2"/>
    <p:sldId id="256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 2 K 02 Test pro 6. tř.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TEMA:Anglický</a:t>
          </a:r>
          <a:r>
            <a:rPr lang="cs-CZ" sz="2000" dirty="0" smtClean="0"/>
            <a:t> jazyk 5., 6., 7., 8. třída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1018" custLinFactNeighborX="-256" custLinFactNeighborY="555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882" custLinFactNeighborY="2090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256" custLinFactNeighborY="9149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256" custLinFactNeighborY="3110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42" custLinFactNeighborY="406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282" custLinFactNeighborY="1069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02C8A1-C019-4942-8BA6-EB9EA3799B25}" type="presOf" srcId="{D8197B8C-B260-4A16-BDF4-0947B075E274}" destId="{25B08C86-7E15-44DC-BE7F-FFB55DD49D12}" srcOrd="0" destOrd="0" presId="urn:microsoft.com/office/officeart/2005/8/layout/target3"/>
    <dgm:cxn modelId="{E1CFC500-A28E-421A-8B16-D32C24B68608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37EA352-E855-4DBF-9D55-46F0CCEF3E41}" type="presOf" srcId="{B651F6E3-6281-48DB-9319-2AEAFDAE7572}" destId="{619D679B-A015-4ECF-8348-D1034C574F40}" srcOrd="0" destOrd="0" presId="urn:microsoft.com/office/officeart/2005/8/layout/target3"/>
    <dgm:cxn modelId="{8AE3FC74-01F2-41AE-B100-287C4FDC21A5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B6276E0-0081-4E38-9C50-11F06B61A367}" type="presOf" srcId="{D1B46980-6531-4606-95E6-44980827E919}" destId="{6140AFEC-043D-4C43-A2F9-D0F5331DF3A3}" srcOrd="0" destOrd="0" presId="urn:microsoft.com/office/officeart/2005/8/layout/target3"/>
    <dgm:cxn modelId="{7D0168D6-1936-44AB-8169-8630E9AB04CC}" type="presOf" srcId="{757F3AB3-0718-4624-B441-E567A8F0AB56}" destId="{333A1088-737F-45CB-B68E-254E46348037}" srcOrd="0" destOrd="0" presId="urn:microsoft.com/office/officeart/2005/8/layout/target3"/>
    <dgm:cxn modelId="{779C2083-96B5-4F71-91F2-6957FBEA5126}" type="presOf" srcId="{D8197B8C-B260-4A16-BDF4-0947B075E274}" destId="{5A5FFA88-C948-4069-8E93-59FA12366E83}" srcOrd="1" destOrd="0" presId="urn:microsoft.com/office/officeart/2005/8/layout/target3"/>
    <dgm:cxn modelId="{B86B0DAC-1DA0-4E30-8B9B-239C903D5CE8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CC7B424-C2C3-43AA-9818-1B74C1558E6B}" type="presOf" srcId="{D1D4F407-5343-4D3F-B5B9-D407B03CAEB4}" destId="{D005CE8C-CC26-4C3E-AC11-E15060ECD759}" srcOrd="0" destOrd="0" presId="urn:microsoft.com/office/officeart/2005/8/layout/target3"/>
    <dgm:cxn modelId="{69B9F45F-03E8-42BD-9B67-0980F27A288A}" type="presOf" srcId="{D1B46980-6531-4606-95E6-44980827E919}" destId="{2BE915AB-18AA-4053-B92C-3BFC9ED204BB}" srcOrd="1" destOrd="0" presId="urn:microsoft.com/office/officeart/2005/8/layout/target3"/>
    <dgm:cxn modelId="{42D7D39F-0C44-4741-83BB-3337DC24FC6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FBF1D93-A982-4530-A872-2960D90BDBF7}" type="presParOf" srcId="{333A1088-737F-45CB-B68E-254E46348037}" destId="{F5ABB229-8D3B-4694-996A-96F23CF14429}" srcOrd="0" destOrd="0" presId="urn:microsoft.com/office/officeart/2005/8/layout/target3"/>
    <dgm:cxn modelId="{C1E29DB5-90DD-4172-9358-20D860CB1C88}" type="presParOf" srcId="{333A1088-737F-45CB-B68E-254E46348037}" destId="{F41139FD-01EE-4571-8B17-4FB00FC51163}" srcOrd="1" destOrd="0" presId="urn:microsoft.com/office/officeart/2005/8/layout/target3"/>
    <dgm:cxn modelId="{7A486E01-8D0D-444A-99C7-1BF2284400D9}" type="presParOf" srcId="{333A1088-737F-45CB-B68E-254E46348037}" destId="{D005CE8C-CC26-4C3E-AC11-E15060ECD759}" srcOrd="2" destOrd="0" presId="urn:microsoft.com/office/officeart/2005/8/layout/target3"/>
    <dgm:cxn modelId="{8D6093EB-6D59-414F-9337-1B1DBC5C4807}" type="presParOf" srcId="{333A1088-737F-45CB-B68E-254E46348037}" destId="{2C702D82-9B77-49B7-9568-BB8EB47C3372}" srcOrd="3" destOrd="0" presId="urn:microsoft.com/office/officeart/2005/8/layout/target3"/>
    <dgm:cxn modelId="{47454369-FFB9-4664-A7AB-B61B33831B78}" type="presParOf" srcId="{333A1088-737F-45CB-B68E-254E46348037}" destId="{A52A0455-90FF-4808-ABD0-F02540D31D5A}" srcOrd="4" destOrd="0" presId="urn:microsoft.com/office/officeart/2005/8/layout/target3"/>
    <dgm:cxn modelId="{5D3F9140-082A-42E4-841D-4BEFA2695B73}" type="presParOf" srcId="{333A1088-737F-45CB-B68E-254E46348037}" destId="{6140AFEC-043D-4C43-A2F9-D0F5331DF3A3}" srcOrd="5" destOrd="0" presId="urn:microsoft.com/office/officeart/2005/8/layout/target3"/>
    <dgm:cxn modelId="{095EB34D-211A-4C5D-B694-B52BF8639EB9}" type="presParOf" srcId="{333A1088-737F-45CB-B68E-254E46348037}" destId="{9358AC05-5D7D-4327-9F80-1AD486AEA664}" srcOrd="6" destOrd="0" presId="urn:microsoft.com/office/officeart/2005/8/layout/target3"/>
    <dgm:cxn modelId="{CCA75EB4-1B57-4E0E-B760-88EEA5FA7D96}" type="presParOf" srcId="{333A1088-737F-45CB-B68E-254E46348037}" destId="{313FC574-E1CD-4FB4-B054-0B805CE0447D}" srcOrd="7" destOrd="0" presId="urn:microsoft.com/office/officeart/2005/8/layout/target3"/>
    <dgm:cxn modelId="{A98AAF25-335F-496F-984D-3E762F025220}" type="presParOf" srcId="{333A1088-737F-45CB-B68E-254E46348037}" destId="{619D679B-A015-4ECF-8348-D1034C574F40}" srcOrd="8" destOrd="0" presId="urn:microsoft.com/office/officeart/2005/8/layout/target3"/>
    <dgm:cxn modelId="{1CF0A2FF-45B8-45A1-A78C-EA555FF9B40F}" type="presParOf" srcId="{333A1088-737F-45CB-B68E-254E46348037}" destId="{322283A8-4A27-4CDA-BAE3-F381106A9174}" srcOrd="9" destOrd="0" presId="urn:microsoft.com/office/officeart/2005/8/layout/target3"/>
    <dgm:cxn modelId="{C65C0C31-5EB8-41AA-948D-4B4AE78BC1DE}" type="presParOf" srcId="{333A1088-737F-45CB-B68E-254E46348037}" destId="{FFC9F71D-1B4F-4AD9-A4A6-86ADEFC8AF5C}" srcOrd="10" destOrd="0" presId="urn:microsoft.com/office/officeart/2005/8/layout/target3"/>
    <dgm:cxn modelId="{D5070BB8-BE54-4938-A68D-E30FC406E3B4}" type="presParOf" srcId="{333A1088-737F-45CB-B68E-254E46348037}" destId="{25B08C86-7E15-44DC-BE7F-FFB55DD49D12}" srcOrd="11" destOrd="0" presId="urn:microsoft.com/office/officeart/2005/8/layout/target3"/>
    <dgm:cxn modelId="{41949DC9-461D-4D30-BE6A-EE3D44637C13}" type="presParOf" srcId="{333A1088-737F-45CB-B68E-254E46348037}" destId="{76644BE8-9D7C-4C09-B250-3D10AF48CBB7}" srcOrd="12" destOrd="0" presId="urn:microsoft.com/office/officeart/2005/8/layout/target3"/>
    <dgm:cxn modelId="{53C71BA6-B259-4B5D-95C3-B878EA9FD473}" type="presParOf" srcId="{333A1088-737F-45CB-B68E-254E46348037}" destId="{EE85B701-7295-41C0-BA7A-34D3756A2AE6}" srcOrd="13" destOrd="0" presId="urn:microsoft.com/office/officeart/2005/8/layout/target3"/>
    <dgm:cxn modelId="{703D90D8-EBF7-49A1-B7B5-A088FF6861E8}" type="presParOf" srcId="{333A1088-737F-45CB-B68E-254E46348037}" destId="{8BEBB6EC-1DAA-4CAC-8A25-BC0FCBD5DBD5}" srcOrd="14" destOrd="0" presId="urn:microsoft.com/office/officeart/2005/8/layout/target3"/>
    <dgm:cxn modelId="{7ECF0836-2B1E-4790-B82E-80AB3F8474C9}" type="presParOf" srcId="{333A1088-737F-45CB-B68E-254E46348037}" destId="{AED2198E-93D5-4001-81B4-73124B309672}" srcOrd="15" destOrd="0" presId="urn:microsoft.com/office/officeart/2005/8/layout/target3"/>
    <dgm:cxn modelId="{C75F32CA-5A28-4A27-BC5C-9BBB9C9DF19C}" type="presParOf" srcId="{333A1088-737F-45CB-B68E-254E46348037}" destId="{2BE915AB-18AA-4053-B92C-3BFC9ED204BB}" srcOrd="16" destOrd="0" presId="urn:microsoft.com/office/officeart/2005/8/layout/target3"/>
    <dgm:cxn modelId="{06359826-A1F2-400E-ACF1-9E68C082B6E7}" type="presParOf" srcId="{333A1088-737F-45CB-B68E-254E46348037}" destId="{6BB5E863-4638-4E1D-BFDE-399D028AC4ED}" srcOrd="17" destOrd="0" presId="urn:microsoft.com/office/officeart/2005/8/layout/target3"/>
    <dgm:cxn modelId="{5F6E08C4-FA40-43F8-8B1F-C91DA6E94B27}" type="presParOf" srcId="{333A1088-737F-45CB-B68E-254E46348037}" destId="{5A5FFA88-C948-4069-8E93-59FA12366E83}" srcOrd="18" destOrd="0" presId="urn:microsoft.com/office/officeart/2005/8/layout/target3"/>
    <dgm:cxn modelId="{A1703138-1D60-4B90-9998-90195E343F0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FADD17-50C6-40F3-8A85-27AF7D333EA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1A06AC2-ED01-46DB-8CEB-04B204F41938}">
      <dgm:prSet phldrT="[Text]"/>
      <dgm:spPr/>
      <dgm:t>
        <a:bodyPr/>
        <a:lstStyle/>
        <a:p>
          <a:r>
            <a:rPr lang="cs-CZ" dirty="0" smtClean="0"/>
            <a:t>On končí práci v 6 hodin.</a:t>
          </a:r>
          <a:endParaRPr lang="cs-CZ" dirty="0"/>
        </a:p>
      </dgm:t>
    </dgm:pt>
    <dgm:pt modelId="{4EFE795E-BC03-4D2B-B032-2FD5EEF4B0B8}" type="parTrans" cxnId="{849F9828-2D0E-4A4A-8650-5DFBF4253839}">
      <dgm:prSet/>
      <dgm:spPr/>
      <dgm:t>
        <a:bodyPr/>
        <a:lstStyle/>
        <a:p>
          <a:endParaRPr lang="cs-CZ"/>
        </a:p>
      </dgm:t>
    </dgm:pt>
    <dgm:pt modelId="{AC2FCB7B-0FA5-40BC-BAB2-4CBF38BB3523}" type="sibTrans" cxnId="{849F9828-2D0E-4A4A-8650-5DFBF4253839}">
      <dgm:prSet/>
      <dgm:spPr/>
      <dgm:t>
        <a:bodyPr/>
        <a:lstStyle/>
        <a:p>
          <a:endParaRPr lang="cs-CZ"/>
        </a:p>
      </dgm:t>
    </dgm:pt>
    <dgm:pt modelId="{40EE134A-06D0-437A-B1E4-07640EA0523B}">
      <dgm:prSet phldrT="[Text]"/>
      <dgm:spPr/>
      <dgm:t>
        <a:bodyPr/>
        <a:lstStyle/>
        <a:p>
          <a:endParaRPr lang="cs-CZ" dirty="0"/>
        </a:p>
      </dgm:t>
    </dgm:pt>
    <dgm:pt modelId="{D8B0A616-927A-4D9C-9166-1540F85B98F3}" type="parTrans" cxnId="{E5FF3DCE-CAEF-4946-BA10-68F1FFDDBDC1}">
      <dgm:prSet/>
      <dgm:spPr/>
      <dgm:t>
        <a:bodyPr/>
        <a:lstStyle/>
        <a:p>
          <a:endParaRPr lang="cs-CZ"/>
        </a:p>
      </dgm:t>
    </dgm:pt>
    <dgm:pt modelId="{44318854-E1CA-4E86-BD52-AF640C07C735}" type="sibTrans" cxnId="{E5FF3DCE-CAEF-4946-BA10-68F1FFDDBDC1}">
      <dgm:prSet/>
      <dgm:spPr/>
      <dgm:t>
        <a:bodyPr/>
        <a:lstStyle/>
        <a:p>
          <a:endParaRPr lang="cs-CZ"/>
        </a:p>
      </dgm:t>
    </dgm:pt>
    <dgm:pt modelId="{D07E7B46-9053-4FC1-8F16-28969ECE7D08}">
      <dgm:prSet phldrT="[Text]"/>
      <dgm:spPr/>
      <dgm:t>
        <a:bodyPr/>
        <a:lstStyle/>
        <a:p>
          <a:r>
            <a:rPr lang="cs-CZ" dirty="0" smtClean="0"/>
            <a:t>Máš rád jablka?</a:t>
          </a:r>
          <a:endParaRPr lang="cs-CZ" dirty="0"/>
        </a:p>
      </dgm:t>
    </dgm:pt>
    <dgm:pt modelId="{665FAFB8-5A03-4086-B15E-CF20203B44EF}" type="parTrans" cxnId="{C1462D7D-3A4C-4907-A392-498E34F6839A}">
      <dgm:prSet/>
      <dgm:spPr/>
      <dgm:t>
        <a:bodyPr/>
        <a:lstStyle/>
        <a:p>
          <a:endParaRPr lang="cs-CZ"/>
        </a:p>
      </dgm:t>
    </dgm:pt>
    <dgm:pt modelId="{E2C4F6BA-DAC5-422F-AE7F-6FA21F05D4F7}" type="sibTrans" cxnId="{C1462D7D-3A4C-4907-A392-498E34F6839A}">
      <dgm:prSet/>
      <dgm:spPr/>
      <dgm:t>
        <a:bodyPr/>
        <a:lstStyle/>
        <a:p>
          <a:endParaRPr lang="cs-CZ"/>
        </a:p>
      </dgm:t>
    </dgm:pt>
    <dgm:pt modelId="{A84C6E74-8F5B-4A56-8F23-F522141E0242}">
      <dgm:prSet phldrT="[Text]"/>
      <dgm:spPr/>
      <dgm:t>
        <a:bodyPr/>
        <a:lstStyle/>
        <a:p>
          <a:endParaRPr lang="cs-CZ" dirty="0"/>
        </a:p>
      </dgm:t>
    </dgm:pt>
    <dgm:pt modelId="{B533B38A-31CD-49DD-8142-F0A230C21B3F}" type="parTrans" cxnId="{5C66BA10-9BF7-4029-BA8B-5A68F6FA4E35}">
      <dgm:prSet/>
      <dgm:spPr/>
      <dgm:t>
        <a:bodyPr/>
        <a:lstStyle/>
        <a:p>
          <a:endParaRPr lang="cs-CZ"/>
        </a:p>
      </dgm:t>
    </dgm:pt>
    <dgm:pt modelId="{7452C95D-B547-4AD9-B5E1-1520BFDEFAF2}" type="sibTrans" cxnId="{5C66BA10-9BF7-4029-BA8B-5A68F6FA4E35}">
      <dgm:prSet/>
      <dgm:spPr/>
      <dgm:t>
        <a:bodyPr/>
        <a:lstStyle/>
        <a:p>
          <a:endParaRPr lang="cs-CZ"/>
        </a:p>
      </dgm:t>
    </dgm:pt>
    <dgm:pt modelId="{B2198279-D367-4101-9F1F-30F88B0671D9}" type="pres">
      <dgm:prSet presAssocID="{7CFADD17-50C6-40F3-8A85-27AF7D333E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5D7CD3D-4D6B-4650-BBDA-FBA1143AC965}" type="pres">
      <dgm:prSet presAssocID="{61A06AC2-ED01-46DB-8CEB-04B204F4193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35006C-1AC5-410A-9838-C797885FCE89}" type="pres">
      <dgm:prSet presAssocID="{61A06AC2-ED01-46DB-8CEB-04B204F4193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959F33-46C1-40F2-A906-D883CF1F689C}" type="pres">
      <dgm:prSet presAssocID="{D07E7B46-9053-4FC1-8F16-28969ECE7D0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4B0724-E06D-4BEE-B5F2-F9048E872D16}" type="pres">
      <dgm:prSet presAssocID="{D07E7B46-9053-4FC1-8F16-28969ECE7D08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1462D7D-3A4C-4907-A392-498E34F6839A}" srcId="{7CFADD17-50C6-40F3-8A85-27AF7D333EAC}" destId="{D07E7B46-9053-4FC1-8F16-28969ECE7D08}" srcOrd="1" destOrd="0" parTransId="{665FAFB8-5A03-4086-B15E-CF20203B44EF}" sibTransId="{E2C4F6BA-DAC5-422F-AE7F-6FA21F05D4F7}"/>
    <dgm:cxn modelId="{2A871C89-01C3-4ADE-8B28-1EC1DEE3FCC3}" type="presOf" srcId="{40EE134A-06D0-437A-B1E4-07640EA0523B}" destId="{3C35006C-1AC5-410A-9838-C797885FCE89}" srcOrd="0" destOrd="0" presId="urn:microsoft.com/office/officeart/2005/8/layout/vList2"/>
    <dgm:cxn modelId="{849F9828-2D0E-4A4A-8650-5DFBF4253839}" srcId="{7CFADD17-50C6-40F3-8A85-27AF7D333EAC}" destId="{61A06AC2-ED01-46DB-8CEB-04B204F41938}" srcOrd="0" destOrd="0" parTransId="{4EFE795E-BC03-4D2B-B032-2FD5EEF4B0B8}" sibTransId="{AC2FCB7B-0FA5-40BC-BAB2-4CBF38BB3523}"/>
    <dgm:cxn modelId="{E5FF3DCE-CAEF-4946-BA10-68F1FFDDBDC1}" srcId="{61A06AC2-ED01-46DB-8CEB-04B204F41938}" destId="{40EE134A-06D0-437A-B1E4-07640EA0523B}" srcOrd="0" destOrd="0" parTransId="{D8B0A616-927A-4D9C-9166-1540F85B98F3}" sibTransId="{44318854-E1CA-4E86-BD52-AF640C07C735}"/>
    <dgm:cxn modelId="{9F288644-9BAE-413A-88E2-435E6B4B7B77}" type="presOf" srcId="{61A06AC2-ED01-46DB-8CEB-04B204F41938}" destId="{C5D7CD3D-4D6B-4650-BBDA-FBA1143AC965}" srcOrd="0" destOrd="0" presId="urn:microsoft.com/office/officeart/2005/8/layout/vList2"/>
    <dgm:cxn modelId="{600141BE-2AA4-4F9A-B9EA-EBF8873CCC6D}" type="presOf" srcId="{A84C6E74-8F5B-4A56-8F23-F522141E0242}" destId="{E24B0724-E06D-4BEE-B5F2-F9048E872D16}" srcOrd="0" destOrd="0" presId="urn:microsoft.com/office/officeart/2005/8/layout/vList2"/>
    <dgm:cxn modelId="{52033718-6941-40BC-9DA0-F83E14940015}" type="presOf" srcId="{7CFADD17-50C6-40F3-8A85-27AF7D333EAC}" destId="{B2198279-D367-4101-9F1F-30F88B0671D9}" srcOrd="0" destOrd="0" presId="urn:microsoft.com/office/officeart/2005/8/layout/vList2"/>
    <dgm:cxn modelId="{5C66BA10-9BF7-4029-BA8B-5A68F6FA4E35}" srcId="{D07E7B46-9053-4FC1-8F16-28969ECE7D08}" destId="{A84C6E74-8F5B-4A56-8F23-F522141E0242}" srcOrd="0" destOrd="0" parTransId="{B533B38A-31CD-49DD-8142-F0A230C21B3F}" sibTransId="{7452C95D-B547-4AD9-B5E1-1520BFDEFAF2}"/>
    <dgm:cxn modelId="{2266FDED-0BD6-4C6C-98B2-8D6E4FC73376}" type="presOf" srcId="{D07E7B46-9053-4FC1-8F16-28969ECE7D08}" destId="{8C959F33-46C1-40F2-A906-D883CF1F689C}" srcOrd="0" destOrd="0" presId="urn:microsoft.com/office/officeart/2005/8/layout/vList2"/>
    <dgm:cxn modelId="{131E8D7A-14BE-4AE2-8E71-ECF6C319B9B2}" type="presParOf" srcId="{B2198279-D367-4101-9F1F-30F88B0671D9}" destId="{C5D7CD3D-4D6B-4650-BBDA-FBA1143AC965}" srcOrd="0" destOrd="0" presId="urn:microsoft.com/office/officeart/2005/8/layout/vList2"/>
    <dgm:cxn modelId="{4D097813-F180-4DEE-8BBA-024D651FB43F}" type="presParOf" srcId="{B2198279-D367-4101-9F1F-30F88B0671D9}" destId="{3C35006C-1AC5-410A-9838-C797885FCE89}" srcOrd="1" destOrd="0" presId="urn:microsoft.com/office/officeart/2005/8/layout/vList2"/>
    <dgm:cxn modelId="{DFA77533-013A-44CA-BA6D-7EDD2C9C08E2}" type="presParOf" srcId="{B2198279-D367-4101-9F1F-30F88B0671D9}" destId="{8C959F33-46C1-40F2-A906-D883CF1F689C}" srcOrd="2" destOrd="0" presId="urn:microsoft.com/office/officeart/2005/8/layout/vList2"/>
    <dgm:cxn modelId="{BD6D93EA-146F-4608-87CA-05255091DB39}" type="presParOf" srcId="{B2198279-D367-4101-9F1F-30F88B0671D9}" destId="{E24B0724-E06D-4BEE-B5F2-F9048E872D1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16447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15983" y="0"/>
          <a:ext cx="6528327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315983" y="0"/>
        <a:ext cx="6528327" cy="442198"/>
      </dsp:txXfrm>
    </dsp:sp>
    <dsp:sp modelId="{A52A0455-90FF-4808-ABD0-F02540D31D5A}">
      <dsp:nvSpPr>
        <dsp:cNvPr id="0" name=""/>
        <dsp:cNvSpPr/>
      </dsp:nvSpPr>
      <dsp:spPr>
        <a:xfrm>
          <a:off x="232654" y="487830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48877" y="580384"/>
          <a:ext cx="6462539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348877" y="580384"/>
        <a:ext cx="6462539" cy="442198"/>
      </dsp:txXfrm>
    </dsp:sp>
    <dsp:sp modelId="{313FC574-E1CD-4FB4-B054-0B805CE0447D}">
      <dsp:nvSpPr>
        <dsp:cNvPr id="0" name=""/>
        <dsp:cNvSpPr/>
      </dsp:nvSpPr>
      <dsp:spPr>
        <a:xfrm>
          <a:off x="563937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48877" y="934248"/>
          <a:ext cx="6462539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 2 K 02 Test pro 6. tř.</a:t>
          </a:r>
          <a:endParaRPr lang="cs-CZ" sz="2000" kern="1200" dirty="0"/>
        </a:p>
      </dsp:txBody>
      <dsp:txXfrm>
        <a:off x="1348877" y="934248"/>
        <a:ext cx="6462539" cy="442198"/>
      </dsp:txXfrm>
    </dsp:sp>
    <dsp:sp modelId="{FFC9F71D-1B4F-4AD9-A4A6-86ADEFC8AF5C}">
      <dsp:nvSpPr>
        <dsp:cNvPr id="0" name=""/>
        <dsp:cNvSpPr/>
      </dsp:nvSpPr>
      <dsp:spPr>
        <a:xfrm>
          <a:off x="854130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68136" y="1368152"/>
          <a:ext cx="6462539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TEMA:Anglický</a:t>
          </a:r>
          <a:r>
            <a:rPr lang="cs-CZ" sz="2000" kern="1200" dirty="0" smtClean="0"/>
            <a:t> jazyk 5., 6., 7., 8. třída</a:t>
          </a:r>
          <a:endParaRPr lang="cs-CZ" sz="2000" kern="1200" dirty="0"/>
        </a:p>
      </dsp:txBody>
      <dsp:txXfrm>
        <a:off x="1368136" y="1368152"/>
        <a:ext cx="6462539" cy="442198"/>
      </dsp:txXfrm>
    </dsp:sp>
    <dsp:sp modelId="{EE85B701-7295-41C0-BA7A-34D3756A2AE6}">
      <dsp:nvSpPr>
        <dsp:cNvPr id="0" name=""/>
        <dsp:cNvSpPr/>
      </dsp:nvSpPr>
      <dsp:spPr>
        <a:xfrm>
          <a:off x="1144322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47197" y="1816076"/>
          <a:ext cx="6462539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347197" y="1816076"/>
        <a:ext cx="6462539" cy="4421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D7CD3D-4D6B-4650-BBDA-FBA1143AC965}">
      <dsp:nvSpPr>
        <dsp:cNvPr id="0" name=""/>
        <dsp:cNvSpPr/>
      </dsp:nvSpPr>
      <dsp:spPr>
        <a:xfrm>
          <a:off x="0" y="280560"/>
          <a:ext cx="8229600" cy="1263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On končí práci v 6 hodin.</a:t>
          </a:r>
          <a:endParaRPr lang="cs-CZ" sz="5400" kern="1200" dirty="0"/>
        </a:p>
      </dsp:txBody>
      <dsp:txXfrm>
        <a:off x="61684" y="342244"/>
        <a:ext cx="8106232" cy="1140232"/>
      </dsp:txXfrm>
    </dsp:sp>
    <dsp:sp modelId="{3C35006C-1AC5-410A-9838-C797885FCE89}">
      <dsp:nvSpPr>
        <dsp:cNvPr id="0" name=""/>
        <dsp:cNvSpPr/>
      </dsp:nvSpPr>
      <dsp:spPr>
        <a:xfrm>
          <a:off x="0" y="1544160"/>
          <a:ext cx="8229600" cy="894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cs-CZ" sz="4200" kern="1200" dirty="0"/>
        </a:p>
      </dsp:txBody>
      <dsp:txXfrm>
        <a:off x="0" y="1544160"/>
        <a:ext cx="8229600" cy="894240"/>
      </dsp:txXfrm>
    </dsp:sp>
    <dsp:sp modelId="{8C959F33-46C1-40F2-A906-D883CF1F689C}">
      <dsp:nvSpPr>
        <dsp:cNvPr id="0" name=""/>
        <dsp:cNvSpPr/>
      </dsp:nvSpPr>
      <dsp:spPr>
        <a:xfrm>
          <a:off x="0" y="2438400"/>
          <a:ext cx="8229600" cy="1263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Máš rád jablka?</a:t>
          </a:r>
          <a:endParaRPr lang="cs-CZ" sz="5400" kern="1200" dirty="0"/>
        </a:p>
      </dsp:txBody>
      <dsp:txXfrm>
        <a:off x="61684" y="2500084"/>
        <a:ext cx="8106232" cy="1140232"/>
      </dsp:txXfrm>
    </dsp:sp>
    <dsp:sp modelId="{E24B0724-E06D-4BEE-B5F2-F9048E872D16}">
      <dsp:nvSpPr>
        <dsp:cNvPr id="0" name=""/>
        <dsp:cNvSpPr/>
      </dsp:nvSpPr>
      <dsp:spPr>
        <a:xfrm>
          <a:off x="0" y="3702000"/>
          <a:ext cx="8229600" cy="894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cs-CZ" sz="4200" kern="1200" dirty="0"/>
        </a:p>
      </dsp:txBody>
      <dsp:txXfrm>
        <a:off x="0" y="3702000"/>
        <a:ext cx="8229600" cy="894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FC178-B6D8-4631-A43B-412433A92917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32F940-8D62-4E51-82D2-E6728C088E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010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B6E3F49-AD0D-4E59-8C67-E5F587E1DD2C}" type="datetimeFigureOut">
              <a:rPr lang="cs-CZ" smtClean="0"/>
              <a:t>24.2.2012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10B8C295-A6BC-4303-B681-40990A3F7E4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8235391"/>
              </p:ext>
            </p:extLst>
          </p:nvPr>
        </p:nvGraphicFramePr>
        <p:xfrm>
          <a:off x="539552" y="548680"/>
          <a:ext cx="7844408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283968" y="2380238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987824" y="1196752"/>
            <a:ext cx="2202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Mgr. Hana Kletečková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168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 pro 6. třídu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Vyberte jednu z možností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5373216"/>
            <a:ext cx="1728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Hana Kletečková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524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prezentace slouží k procvičení základních vědomostí o přítomném čase. Lze využít k upevňování učiva, též k procvičení před testem z přítomných časů. Též se procvičí řadová číslovka. Žák přečte větu, případně ji přeloží, vybere jednu možnost odpovědi a jde ji doplnit. Ihned se přesvědčí o správnosti, neboť správná odpověď se zobrazí. Celkem žáci doplní </a:t>
            </a:r>
            <a:r>
              <a:rPr lang="cs-CZ" dirty="0" smtClean="0"/>
              <a:t>13 </a:t>
            </a:r>
            <a:r>
              <a:rPr lang="cs-CZ" dirty="0" smtClean="0"/>
              <a:t>vět. V závěru jako shrnutí přeloží dvě věty z češtiny do angličtiny. Opět ihned následuje kontrola. Lze i psát do sešitu s následnou samokontrolou.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167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en-US" dirty="0" smtClean="0"/>
              <a:t>)</a:t>
            </a:r>
            <a:r>
              <a:rPr lang="cs-CZ" dirty="0" smtClean="0"/>
              <a:t> He ________ </a:t>
            </a:r>
            <a:r>
              <a:rPr lang="cs-CZ" dirty="0" err="1" smtClean="0"/>
              <a:t>at</a:t>
            </a:r>
            <a:r>
              <a:rPr lang="cs-CZ" dirty="0" smtClean="0"/>
              <a:t>  6 </a:t>
            </a:r>
            <a:r>
              <a:rPr lang="cs-CZ" dirty="0" err="1" smtClean="0"/>
              <a:t>o´clock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g</a:t>
            </a:r>
            <a:r>
              <a:rPr lang="cs-CZ" dirty="0" err="1" smtClean="0"/>
              <a:t>ets</a:t>
            </a:r>
            <a:r>
              <a:rPr lang="cs-CZ" dirty="0" smtClean="0"/>
              <a:t> up</a:t>
            </a:r>
            <a:endParaRPr lang="cs-CZ" dirty="0" smtClean="0"/>
          </a:p>
          <a:p>
            <a:r>
              <a:rPr lang="cs-CZ" dirty="0" err="1"/>
              <a:t>g</a:t>
            </a:r>
            <a:r>
              <a:rPr lang="cs-CZ" dirty="0" err="1" smtClean="0"/>
              <a:t>etting</a:t>
            </a:r>
            <a:r>
              <a:rPr lang="cs-CZ" dirty="0" smtClean="0"/>
              <a:t> up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err="1"/>
              <a:t>g</a:t>
            </a:r>
            <a:r>
              <a:rPr lang="cs-CZ" dirty="0" err="1" smtClean="0"/>
              <a:t>ot</a:t>
            </a:r>
            <a:r>
              <a:rPr lang="cs-CZ" dirty="0" smtClean="0"/>
              <a:t> up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err="1"/>
              <a:t>g</a:t>
            </a:r>
            <a:r>
              <a:rPr lang="cs-CZ" dirty="0" err="1" smtClean="0"/>
              <a:t>et</a:t>
            </a:r>
            <a:r>
              <a:rPr lang="cs-CZ" dirty="0" smtClean="0"/>
              <a:t> up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4941168"/>
            <a:ext cx="44598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He </a:t>
            </a:r>
            <a:r>
              <a:rPr lang="cs-CZ" sz="3200" dirty="0" err="1" smtClean="0"/>
              <a:t>gets</a:t>
            </a:r>
            <a:r>
              <a:rPr lang="cs-CZ" sz="3200" dirty="0" smtClean="0"/>
              <a:t> up </a:t>
            </a:r>
            <a:r>
              <a:rPr lang="cs-CZ" sz="3200" dirty="0" err="1" smtClean="0"/>
              <a:t>at</a:t>
            </a:r>
            <a:r>
              <a:rPr lang="cs-CZ" sz="3200" dirty="0" smtClean="0"/>
              <a:t> 6 </a:t>
            </a:r>
            <a:r>
              <a:rPr lang="cs-CZ" sz="3200" dirty="0" err="1" smtClean="0"/>
              <a:t>o´clock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7629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r>
              <a:rPr lang="en-US" dirty="0" smtClean="0"/>
              <a:t>)</a:t>
            </a:r>
            <a:r>
              <a:rPr lang="cs-CZ" dirty="0" smtClean="0"/>
              <a:t> _____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oranges</a:t>
            </a:r>
            <a:r>
              <a:rPr lang="cs-CZ" dirty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Are </a:t>
            </a:r>
          </a:p>
          <a:p>
            <a:r>
              <a:rPr lang="cs-CZ" dirty="0" smtClean="0"/>
              <a:t>Do 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Would</a:t>
            </a:r>
            <a:r>
              <a:rPr lang="cs-CZ" dirty="0" smtClean="0"/>
              <a:t>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77289" y="5151882"/>
            <a:ext cx="40334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 </a:t>
            </a:r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like</a:t>
            </a:r>
            <a:r>
              <a:rPr lang="cs-CZ" sz="3200" dirty="0" smtClean="0"/>
              <a:t> </a:t>
            </a:r>
            <a:r>
              <a:rPr lang="cs-CZ" sz="3200" dirty="0" err="1" smtClean="0"/>
              <a:t>oranges</a:t>
            </a:r>
            <a:r>
              <a:rPr lang="cs-CZ" sz="3200" dirty="0" smtClean="0"/>
              <a:t>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3064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</a:t>
            </a:r>
            <a:r>
              <a:rPr lang="en-US" dirty="0" smtClean="0"/>
              <a:t>)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do </a:t>
            </a:r>
            <a:r>
              <a:rPr lang="cs-CZ" dirty="0" err="1" smtClean="0"/>
              <a:t>they</a:t>
            </a:r>
            <a:r>
              <a:rPr lang="cs-CZ" dirty="0" smtClean="0"/>
              <a:t> ______a </a:t>
            </a:r>
            <a:r>
              <a:rPr lang="cs-CZ" dirty="0" err="1" smtClean="0"/>
              <a:t>shower</a:t>
            </a:r>
            <a:r>
              <a:rPr lang="cs-CZ" dirty="0" smtClean="0"/>
              <a:t>?</a:t>
            </a:r>
            <a:r>
              <a:rPr lang="en-US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has </a:t>
            </a:r>
          </a:p>
          <a:p>
            <a:r>
              <a:rPr lang="en-US" dirty="0" smtClean="0"/>
              <a:t>have got </a:t>
            </a:r>
          </a:p>
          <a:p>
            <a:r>
              <a:rPr lang="en-US" dirty="0" smtClean="0"/>
              <a:t>have </a:t>
            </a:r>
          </a:p>
          <a:p>
            <a:r>
              <a:rPr lang="cs-CZ" dirty="0"/>
              <a:t>h</a:t>
            </a:r>
            <a:r>
              <a:rPr lang="en-US" dirty="0" err="1" smtClean="0"/>
              <a:t>aving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5445224"/>
            <a:ext cx="5718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When</a:t>
            </a:r>
            <a:r>
              <a:rPr lang="cs-CZ" sz="3200" dirty="0" smtClean="0"/>
              <a:t> do </a:t>
            </a:r>
            <a:r>
              <a:rPr lang="cs-CZ" sz="3200" dirty="0" err="1" smtClean="0"/>
              <a:t>they</a:t>
            </a:r>
            <a:r>
              <a:rPr lang="cs-CZ" sz="3200" dirty="0" smtClean="0"/>
              <a:t> </a:t>
            </a:r>
            <a:r>
              <a:rPr lang="cs-CZ" sz="3200" dirty="0" err="1" smtClean="0"/>
              <a:t>have</a:t>
            </a:r>
            <a:r>
              <a:rPr lang="cs-CZ" sz="3200" dirty="0" smtClean="0"/>
              <a:t> a </a:t>
            </a:r>
            <a:r>
              <a:rPr lang="cs-CZ" sz="3200" dirty="0" err="1" smtClean="0"/>
              <a:t>shower</a:t>
            </a:r>
            <a:r>
              <a:rPr lang="cs-CZ" sz="3200" dirty="0" smtClean="0"/>
              <a:t>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83844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4) My </a:t>
            </a:r>
            <a:r>
              <a:rPr lang="cs-CZ" dirty="0" err="1" smtClean="0"/>
              <a:t>sister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______</a:t>
            </a:r>
            <a:r>
              <a:rPr lang="cs-CZ" dirty="0" err="1" smtClean="0"/>
              <a:t>English</a:t>
            </a:r>
            <a:r>
              <a:rPr lang="cs-CZ" dirty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speaking </a:t>
            </a:r>
          </a:p>
          <a:p>
            <a:r>
              <a:rPr lang="en-US" dirty="0" smtClean="0"/>
              <a:t>speaks </a:t>
            </a:r>
          </a:p>
          <a:p>
            <a:r>
              <a:rPr lang="en-US" dirty="0" smtClean="0"/>
              <a:t>speak </a:t>
            </a:r>
          </a:p>
          <a:p>
            <a:r>
              <a:rPr lang="cs-CZ" dirty="0"/>
              <a:t>t</a:t>
            </a:r>
            <a:r>
              <a:rPr lang="en-US" dirty="0" smtClean="0"/>
              <a:t>o speak </a:t>
            </a:r>
            <a:endParaRPr lang="en-US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5373216"/>
            <a:ext cx="53783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My </a:t>
            </a:r>
            <a:r>
              <a:rPr lang="cs-CZ" sz="3200" dirty="0" err="1" smtClean="0"/>
              <a:t>sister</a:t>
            </a:r>
            <a:r>
              <a:rPr lang="cs-CZ" sz="3200" dirty="0" smtClean="0"/>
              <a:t> </a:t>
            </a:r>
            <a:r>
              <a:rPr lang="cs-CZ" sz="3200" dirty="0" err="1" smtClean="0"/>
              <a:t>can</a:t>
            </a:r>
            <a:r>
              <a:rPr lang="cs-CZ" sz="3200" dirty="0" smtClean="0"/>
              <a:t> </a:t>
            </a:r>
            <a:r>
              <a:rPr lang="cs-CZ" sz="3200" dirty="0" err="1" smtClean="0"/>
              <a:t>speak</a:t>
            </a:r>
            <a:r>
              <a:rPr lang="cs-CZ" sz="3200" dirty="0" smtClean="0"/>
              <a:t> </a:t>
            </a:r>
            <a:r>
              <a:rPr lang="cs-CZ" sz="3200" dirty="0" err="1" smtClean="0"/>
              <a:t>English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4478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5) </a:t>
            </a:r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________ </a:t>
            </a:r>
            <a:r>
              <a:rPr lang="cs-CZ" dirty="0" err="1" smtClean="0"/>
              <a:t>book</a:t>
            </a:r>
            <a:r>
              <a:rPr lang="cs-CZ" dirty="0" smtClean="0"/>
              <a:t>?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Mum´s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err="1" smtClean="0"/>
              <a:t>Mums</a:t>
            </a:r>
            <a:r>
              <a:rPr lang="cs-CZ" dirty="0" smtClean="0"/>
              <a:t>´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err="1" smtClean="0"/>
              <a:t>Mums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err="1" smtClean="0"/>
              <a:t>Mum</a:t>
            </a:r>
            <a:r>
              <a:rPr lang="cs-CZ" dirty="0" smtClean="0"/>
              <a:t>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6694" y="5382542"/>
            <a:ext cx="4988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What´s</a:t>
            </a:r>
            <a:r>
              <a:rPr lang="cs-CZ" sz="3200" dirty="0" smtClean="0"/>
              <a:t> </a:t>
            </a:r>
            <a:r>
              <a:rPr lang="cs-CZ" sz="3200" dirty="0" err="1" smtClean="0"/>
              <a:t>your</a:t>
            </a:r>
            <a:r>
              <a:rPr lang="cs-CZ" sz="3200" dirty="0" smtClean="0"/>
              <a:t> </a:t>
            </a:r>
            <a:r>
              <a:rPr lang="cs-CZ" sz="3200" dirty="0" err="1" smtClean="0"/>
              <a:t>Mum´s</a:t>
            </a:r>
            <a:r>
              <a:rPr lang="cs-CZ" sz="3200" dirty="0" smtClean="0"/>
              <a:t> </a:t>
            </a:r>
            <a:r>
              <a:rPr lang="cs-CZ" sz="3200" dirty="0" err="1" smtClean="0"/>
              <a:t>book</a:t>
            </a:r>
            <a:r>
              <a:rPr lang="cs-CZ" sz="3200" dirty="0" smtClean="0"/>
              <a:t>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14573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6) </a:t>
            </a:r>
            <a:r>
              <a:rPr lang="cs-CZ" dirty="0" smtClean="0"/>
              <a:t>May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_____ </a:t>
            </a:r>
            <a:r>
              <a:rPr lang="cs-CZ" dirty="0" err="1" smtClean="0"/>
              <a:t>month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876800"/>
          </a:xfrm>
        </p:spPr>
        <p:txBody>
          <a:bodyPr/>
          <a:lstStyle/>
          <a:p>
            <a:r>
              <a:rPr lang="cs-CZ" dirty="0" err="1" smtClean="0"/>
              <a:t>fifth</a:t>
            </a:r>
            <a:endParaRPr lang="cs-CZ" dirty="0" smtClean="0"/>
          </a:p>
          <a:p>
            <a:r>
              <a:rPr lang="cs-CZ" dirty="0" err="1" smtClean="0"/>
              <a:t>fiveth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err="1" smtClean="0"/>
              <a:t>third</a:t>
            </a:r>
            <a:endParaRPr lang="cs-CZ" dirty="0" smtClean="0"/>
          </a:p>
          <a:p>
            <a:r>
              <a:rPr lang="cs-CZ" dirty="0" err="1" smtClean="0"/>
              <a:t>five</a:t>
            </a:r>
            <a:r>
              <a:rPr lang="cs-CZ" dirty="0" smtClean="0"/>
              <a:t>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5301208"/>
            <a:ext cx="62181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May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fifth</a:t>
            </a:r>
            <a:r>
              <a:rPr lang="cs-CZ" sz="3200" dirty="0" smtClean="0"/>
              <a:t> </a:t>
            </a:r>
            <a:r>
              <a:rPr lang="cs-CZ" sz="3200" dirty="0" err="1" smtClean="0"/>
              <a:t>month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year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7268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7)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______.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 am </a:t>
            </a:r>
          </a:p>
          <a:p>
            <a:r>
              <a:rPr lang="en-US" dirty="0" smtClean="0"/>
              <a:t>I do </a:t>
            </a:r>
          </a:p>
          <a:p>
            <a:r>
              <a:rPr lang="en-US" dirty="0" smtClean="0"/>
              <a:t>I have </a:t>
            </a:r>
          </a:p>
          <a:p>
            <a:r>
              <a:rPr lang="en-US" dirty="0" smtClean="0"/>
              <a:t>does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589240"/>
            <a:ext cx="45590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 </a:t>
            </a:r>
            <a:r>
              <a:rPr lang="cs-CZ" sz="3200" dirty="0" err="1" smtClean="0"/>
              <a:t>you</a:t>
            </a:r>
            <a:r>
              <a:rPr lang="cs-CZ" sz="3200" dirty="0" smtClean="0"/>
              <a:t> </a:t>
            </a:r>
            <a:r>
              <a:rPr lang="cs-CZ" sz="3200" dirty="0" err="1" smtClean="0"/>
              <a:t>like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? </a:t>
            </a:r>
            <a:r>
              <a:rPr lang="cs-CZ" sz="3200" dirty="0" err="1" smtClean="0"/>
              <a:t>Yes</a:t>
            </a:r>
            <a:r>
              <a:rPr lang="cs-CZ" sz="3200" dirty="0" smtClean="0"/>
              <a:t>, I do.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0614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8)</a:t>
            </a:r>
            <a:r>
              <a:rPr lang="en-US" dirty="0" smtClean="0"/>
              <a:t> </a:t>
            </a:r>
            <a:r>
              <a:rPr lang="en-US" dirty="0" smtClean="0"/>
              <a:t>Is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sister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______.</a:t>
            </a:r>
            <a:r>
              <a:rPr lang="en-US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876800"/>
          </a:xfrm>
        </p:spPr>
        <p:txBody>
          <a:bodyPr/>
          <a:lstStyle/>
          <a:p>
            <a:r>
              <a:rPr lang="cs-CZ" dirty="0" err="1"/>
              <a:t>s</a:t>
            </a:r>
            <a:r>
              <a:rPr lang="cs-CZ" dirty="0" err="1" smtClean="0"/>
              <a:t>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endParaRPr lang="en-US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he´s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cs-CZ" dirty="0" err="1" smtClean="0"/>
              <a:t>she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cs-CZ" dirty="0" err="1" smtClean="0"/>
              <a:t>is</a:t>
            </a:r>
            <a:r>
              <a:rPr lang="en-US" dirty="0" smtClean="0"/>
              <a:t> </a:t>
            </a:r>
            <a:endParaRPr lang="en-US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589240"/>
            <a:ext cx="58558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your</a:t>
            </a:r>
            <a:r>
              <a:rPr lang="cs-CZ" sz="3200" dirty="0"/>
              <a:t> </a:t>
            </a:r>
            <a:r>
              <a:rPr lang="cs-CZ" sz="3200" dirty="0" err="1" smtClean="0"/>
              <a:t>sister</a:t>
            </a:r>
            <a:r>
              <a:rPr lang="cs-CZ" sz="3200" dirty="0" smtClean="0"/>
              <a:t> </a:t>
            </a:r>
            <a:r>
              <a:rPr lang="cs-CZ" sz="3200" dirty="0" err="1" smtClean="0"/>
              <a:t>here</a:t>
            </a:r>
            <a:r>
              <a:rPr lang="cs-CZ" sz="3200" dirty="0" smtClean="0"/>
              <a:t>? </a:t>
            </a:r>
            <a:r>
              <a:rPr lang="cs-CZ" sz="3200" dirty="0" err="1" smtClean="0"/>
              <a:t>Yes</a:t>
            </a:r>
            <a:r>
              <a:rPr lang="cs-CZ" sz="3200" dirty="0" smtClean="0"/>
              <a:t>,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5384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9) My </a:t>
            </a:r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 err="1" smtClean="0"/>
              <a:t>daughter</a:t>
            </a:r>
            <a:r>
              <a:rPr lang="cs-CZ" dirty="0" smtClean="0"/>
              <a:t> _____ </a:t>
            </a:r>
            <a:r>
              <a:rPr lang="cs-CZ" dirty="0" err="1" smtClean="0"/>
              <a:t>the</a:t>
            </a:r>
            <a:r>
              <a:rPr lang="cs-CZ" dirty="0" smtClean="0"/>
              <a:t> piano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Tuesday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don't play </a:t>
            </a:r>
          </a:p>
          <a:p>
            <a:r>
              <a:rPr lang="en-US" dirty="0" err="1" smtClean="0"/>
              <a:t>plaies</a:t>
            </a:r>
            <a:r>
              <a:rPr lang="en-US" dirty="0" smtClean="0"/>
              <a:t> </a:t>
            </a:r>
          </a:p>
          <a:p>
            <a:r>
              <a:rPr lang="en-US" dirty="0" smtClean="0"/>
              <a:t>plays </a:t>
            </a:r>
          </a:p>
          <a:p>
            <a:r>
              <a:rPr lang="en-US" dirty="0" smtClean="0"/>
              <a:t>play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941168"/>
            <a:ext cx="77139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My </a:t>
            </a:r>
            <a:r>
              <a:rPr lang="cs-CZ" sz="3200" dirty="0" err="1" smtClean="0"/>
              <a:t>little</a:t>
            </a:r>
            <a:r>
              <a:rPr lang="cs-CZ" sz="3200" dirty="0" smtClean="0"/>
              <a:t> </a:t>
            </a:r>
            <a:r>
              <a:rPr lang="cs-CZ" sz="3200" dirty="0" err="1" smtClean="0"/>
              <a:t>daughter</a:t>
            </a:r>
            <a:r>
              <a:rPr lang="cs-CZ" sz="3200" dirty="0" smtClean="0"/>
              <a:t> </a:t>
            </a:r>
            <a:r>
              <a:rPr lang="cs-CZ" sz="3200" dirty="0" err="1" smtClean="0"/>
              <a:t>plays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piano </a:t>
            </a:r>
            <a:r>
              <a:rPr lang="cs-CZ" sz="3200" dirty="0" err="1" smtClean="0"/>
              <a:t>every</a:t>
            </a:r>
            <a:r>
              <a:rPr lang="cs-CZ" sz="3200" dirty="0" smtClean="0"/>
              <a:t> T.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46155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10) </a:t>
            </a:r>
            <a:r>
              <a:rPr lang="cs-CZ" dirty="0" err="1" smtClean="0"/>
              <a:t>How</a:t>
            </a:r>
            <a:r>
              <a:rPr lang="cs-CZ" dirty="0" smtClean="0"/>
              <a:t> much ______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trousers</a:t>
            </a:r>
            <a:r>
              <a:rPr lang="cs-CZ" dirty="0" smtClean="0"/>
              <a:t>?</a:t>
            </a:r>
            <a:r>
              <a:rPr lang="en-US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</a:t>
            </a:r>
          </a:p>
          <a:p>
            <a:r>
              <a:rPr lang="cs-CZ" dirty="0" smtClean="0"/>
              <a:t>are </a:t>
            </a:r>
          </a:p>
          <a:p>
            <a:r>
              <a:rPr lang="cs-CZ" dirty="0" err="1" smtClean="0"/>
              <a:t>cost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5517232"/>
            <a:ext cx="53303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How</a:t>
            </a:r>
            <a:r>
              <a:rPr lang="cs-CZ" sz="3200" dirty="0" smtClean="0"/>
              <a:t> much are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trousers</a:t>
            </a:r>
            <a:r>
              <a:rPr lang="cs-CZ" sz="3200" dirty="0" smtClean="0"/>
              <a:t>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1793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11)</a:t>
            </a:r>
            <a:r>
              <a:rPr lang="en-US" dirty="0" smtClean="0"/>
              <a:t> </a:t>
            </a:r>
            <a:r>
              <a:rPr lang="en-US" dirty="0" smtClean="0"/>
              <a:t>What </a:t>
            </a:r>
            <a:r>
              <a:rPr lang="en-US" dirty="0" err="1" smtClean="0"/>
              <a:t>colour's</a:t>
            </a:r>
            <a:r>
              <a:rPr lang="en-US" dirty="0" smtClean="0"/>
              <a:t> </a:t>
            </a:r>
            <a:r>
              <a:rPr lang="cs-CZ" dirty="0" smtClean="0"/>
              <a:t>____ </a:t>
            </a:r>
            <a:r>
              <a:rPr lang="cs-CZ" dirty="0" err="1" smtClean="0"/>
              <a:t>your</a:t>
            </a:r>
            <a:r>
              <a:rPr lang="cs-CZ" dirty="0" smtClean="0"/>
              <a:t> car?</a:t>
            </a:r>
            <a:r>
              <a:rPr lang="en-US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71688"/>
            <a:ext cx="8229600" cy="4525963"/>
          </a:xfrm>
        </p:spPr>
        <p:txBody>
          <a:bodyPr/>
          <a:lstStyle/>
          <a:p>
            <a:r>
              <a:rPr lang="cs-CZ" dirty="0" err="1" smtClean="0"/>
              <a:t>is</a:t>
            </a:r>
            <a:endParaRPr lang="cs-CZ" dirty="0" smtClean="0"/>
          </a:p>
          <a:p>
            <a:r>
              <a:rPr lang="cs-CZ" dirty="0" smtClean="0"/>
              <a:t>- </a:t>
            </a:r>
            <a:endParaRPr lang="cs-CZ" dirty="0" smtClean="0"/>
          </a:p>
          <a:p>
            <a:r>
              <a:rPr lang="cs-CZ" dirty="0" smtClean="0"/>
              <a:t>has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smtClean="0"/>
              <a:t>are</a:t>
            </a:r>
            <a:r>
              <a:rPr lang="cs-CZ" dirty="0" smtClean="0"/>
              <a:t>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8543" y="5733256"/>
            <a:ext cx="45336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What</a:t>
            </a:r>
            <a:r>
              <a:rPr lang="cs-CZ" sz="3200" dirty="0" smtClean="0"/>
              <a:t> </a:t>
            </a:r>
            <a:r>
              <a:rPr lang="cs-CZ" sz="3200" dirty="0" err="1" smtClean="0"/>
              <a:t>colour´s</a:t>
            </a:r>
            <a:r>
              <a:rPr lang="cs-CZ" sz="3200" dirty="0" smtClean="0"/>
              <a:t> </a:t>
            </a:r>
            <a:r>
              <a:rPr lang="cs-CZ" sz="3200" dirty="0" err="1" smtClean="0"/>
              <a:t>your</a:t>
            </a:r>
            <a:r>
              <a:rPr lang="cs-CZ" sz="3200" dirty="0" smtClean="0"/>
              <a:t> </a:t>
            </a:r>
            <a:r>
              <a:rPr lang="cs-CZ" sz="3200" dirty="0" smtClean="0"/>
              <a:t>car?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70261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12)</a:t>
            </a:r>
            <a:r>
              <a:rPr lang="en-US" dirty="0" smtClean="0"/>
              <a:t> </a:t>
            </a:r>
            <a:r>
              <a:rPr lang="en-US" dirty="0" smtClean="0"/>
              <a:t>My </a:t>
            </a:r>
            <a:r>
              <a:rPr lang="cs-CZ" dirty="0" err="1" smtClean="0"/>
              <a:t>girlfriend</a:t>
            </a:r>
            <a:r>
              <a:rPr lang="en-US" dirty="0" smtClean="0"/>
              <a:t> _</a:t>
            </a:r>
            <a:r>
              <a:rPr lang="cs-CZ" dirty="0" smtClean="0"/>
              <a:t>_____ in Prague.</a:t>
            </a:r>
            <a:r>
              <a:rPr lang="cs-CZ" dirty="0"/>
              <a:t> </a:t>
            </a:r>
            <a:r>
              <a:rPr lang="cs-CZ" dirty="0" err="1" smtClean="0"/>
              <a:t>She</a:t>
            </a:r>
            <a:r>
              <a:rPr lang="en-US" dirty="0" smtClean="0"/>
              <a:t> </a:t>
            </a:r>
            <a:r>
              <a:rPr lang="en-US" dirty="0" smtClean="0"/>
              <a:t>lives in London.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doesn't live </a:t>
            </a:r>
          </a:p>
          <a:p>
            <a:r>
              <a:rPr lang="en-US" dirty="0" smtClean="0"/>
              <a:t>isn't live </a:t>
            </a:r>
          </a:p>
          <a:p>
            <a:r>
              <a:rPr lang="en-US" dirty="0" smtClean="0"/>
              <a:t>lives not </a:t>
            </a:r>
          </a:p>
          <a:p>
            <a:r>
              <a:rPr lang="en-US" dirty="0" smtClean="0"/>
              <a:t>not live 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5373216"/>
            <a:ext cx="66062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My </a:t>
            </a:r>
            <a:r>
              <a:rPr lang="cs-CZ" sz="3200" dirty="0" err="1" smtClean="0"/>
              <a:t>girlfriend</a:t>
            </a:r>
            <a:r>
              <a:rPr lang="cs-CZ" sz="3200" dirty="0" smtClean="0"/>
              <a:t> </a:t>
            </a:r>
            <a:r>
              <a:rPr lang="cs-CZ" sz="3200" dirty="0" err="1"/>
              <a:t>d</a:t>
            </a:r>
            <a:r>
              <a:rPr lang="cs-CZ" sz="3200" dirty="0" err="1" smtClean="0"/>
              <a:t>oesn´t</a:t>
            </a:r>
            <a:r>
              <a:rPr lang="cs-CZ" sz="3200" dirty="0" smtClean="0"/>
              <a:t> live in Prague.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018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13) His </a:t>
            </a:r>
            <a:r>
              <a:rPr lang="cs-CZ" dirty="0" err="1" smtClean="0"/>
              <a:t>friend</a:t>
            </a:r>
            <a:r>
              <a:rPr lang="cs-CZ" dirty="0" smtClean="0"/>
              <a:t> ______ in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 work </a:t>
            </a:r>
          </a:p>
          <a:p>
            <a:r>
              <a:rPr lang="en-US" dirty="0" smtClean="0"/>
              <a:t>working </a:t>
            </a:r>
          </a:p>
          <a:p>
            <a:r>
              <a:rPr lang="en-US" dirty="0" smtClean="0"/>
              <a:t>work </a:t>
            </a:r>
            <a:endParaRPr lang="en-US" dirty="0" smtClean="0"/>
          </a:p>
          <a:p>
            <a:r>
              <a:rPr lang="en-US" dirty="0" smtClean="0"/>
              <a:t>work</a:t>
            </a:r>
            <a:r>
              <a:rPr lang="cs-CZ" dirty="0" smtClean="0"/>
              <a:t>s</a:t>
            </a:r>
            <a:r>
              <a:rPr lang="en-US" dirty="0" smtClean="0"/>
              <a:t> </a:t>
            </a:r>
            <a:endParaRPr lang="en-US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5157192"/>
            <a:ext cx="53020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His </a:t>
            </a:r>
            <a:r>
              <a:rPr lang="cs-CZ" sz="3200" dirty="0" err="1" smtClean="0"/>
              <a:t>friend</a:t>
            </a:r>
            <a:r>
              <a:rPr lang="cs-CZ" sz="3200" dirty="0" smtClean="0"/>
              <a:t> </a:t>
            </a:r>
            <a:r>
              <a:rPr lang="cs-CZ" sz="3200" dirty="0" err="1" smtClean="0"/>
              <a:t>works</a:t>
            </a:r>
            <a:r>
              <a:rPr lang="cs-CZ" sz="3200" dirty="0" smtClean="0"/>
              <a:t> in </a:t>
            </a:r>
            <a:r>
              <a:rPr lang="cs-CZ" sz="3200" dirty="0" err="1" smtClean="0"/>
              <a:t>an</a:t>
            </a:r>
            <a:r>
              <a:rPr lang="cs-CZ" sz="3200" dirty="0" smtClean="0"/>
              <a:t> </a:t>
            </a:r>
            <a:r>
              <a:rPr lang="cs-CZ" sz="3200" dirty="0" err="1" smtClean="0"/>
              <a:t>office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8089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věty do angličtiny: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9736796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043608" y="32849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3661" y="321297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cs-CZ" sz="3600" dirty="0"/>
              <a:t>He </a:t>
            </a:r>
            <a:r>
              <a:rPr lang="cs-CZ" sz="3600" dirty="0" err="1"/>
              <a:t>finishes</a:t>
            </a:r>
            <a:r>
              <a:rPr lang="cs-CZ" sz="3600" dirty="0"/>
              <a:t> </a:t>
            </a:r>
            <a:r>
              <a:rPr lang="cs-CZ" sz="3600" dirty="0" err="1"/>
              <a:t>work</a:t>
            </a:r>
            <a:r>
              <a:rPr lang="cs-CZ" sz="3600" dirty="0"/>
              <a:t> </a:t>
            </a:r>
            <a:r>
              <a:rPr lang="cs-CZ" sz="3600" dirty="0" err="1"/>
              <a:t>at</a:t>
            </a:r>
            <a:r>
              <a:rPr lang="cs-CZ" sz="3600" dirty="0"/>
              <a:t> 6 </a:t>
            </a:r>
            <a:r>
              <a:rPr lang="cs-CZ" sz="3600" dirty="0" err="1"/>
              <a:t>o´clock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3661" y="5517232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cs-CZ" sz="3600" dirty="0"/>
              <a:t>Do </a:t>
            </a:r>
            <a:r>
              <a:rPr lang="cs-CZ" sz="3600" dirty="0" err="1"/>
              <a:t>you</a:t>
            </a:r>
            <a:r>
              <a:rPr lang="cs-CZ" sz="3600" dirty="0"/>
              <a:t> </a:t>
            </a:r>
            <a:r>
              <a:rPr lang="cs-CZ" sz="3600" dirty="0" err="1"/>
              <a:t>like</a:t>
            </a:r>
            <a:r>
              <a:rPr lang="cs-CZ" sz="3600" dirty="0"/>
              <a:t> </a:t>
            </a:r>
            <a:r>
              <a:rPr lang="cs-CZ" sz="3600" dirty="0" err="1"/>
              <a:t>apples</a:t>
            </a:r>
            <a:r>
              <a:rPr lang="cs-CZ" sz="3600" dirty="0" smtClean="0"/>
              <a:t>?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70804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</a:t>
            </a:r>
            <a:r>
              <a:rPr lang="cs-CZ" sz="2800" dirty="0" smtClean="0">
                <a:solidFill>
                  <a:schemeClr val="tx1"/>
                </a:solidFill>
              </a:rPr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 vlastních zdrojů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79438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466</Words>
  <Application>Microsoft Office PowerPoint</Application>
  <PresentationFormat>Předvádění na obrazovce (4:3)</PresentationFormat>
  <Paragraphs>98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Přehlednost</vt:lpstr>
      <vt:lpstr>Prezentace aplikace PowerPoint</vt:lpstr>
      <vt:lpstr>Test pro 6. třídu</vt:lpstr>
      <vt:lpstr>Anotace</vt:lpstr>
      <vt:lpstr>1) He ________ at  6 o´clock.</vt:lpstr>
      <vt:lpstr>2) _____ you like oranges?</vt:lpstr>
      <vt:lpstr>3) When do they ______a shower? </vt:lpstr>
      <vt:lpstr>4) My sister can ______English.</vt:lpstr>
      <vt:lpstr>5) What´s your ________ book? </vt:lpstr>
      <vt:lpstr>6) May is the _____ month of the year. </vt:lpstr>
      <vt:lpstr>7) Do you like it? Yes, ______.</vt:lpstr>
      <vt:lpstr>8) Is your sister here? Yes, ______. </vt:lpstr>
      <vt:lpstr>9) My little daughter _____ the piano every Tuesday. </vt:lpstr>
      <vt:lpstr>10) How much ______the trousers? </vt:lpstr>
      <vt:lpstr>11) What colour's ____ your car? </vt:lpstr>
      <vt:lpstr>12) My girlfriend ______ in Prague. She lives in London. </vt:lpstr>
      <vt:lpstr>13) His friend ______ in an office. </vt:lpstr>
      <vt:lpstr>Přelož věty do angličtiny:</vt:lpstr>
      <vt:lpstr>                         Citace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pro 6. třídu</dc:title>
  <dc:creator>Hanka-mamka</dc:creator>
  <cp:lastModifiedBy>KLETECKOVAH</cp:lastModifiedBy>
  <cp:revision>27</cp:revision>
  <dcterms:created xsi:type="dcterms:W3CDTF">2011-11-17T21:33:26Z</dcterms:created>
  <dcterms:modified xsi:type="dcterms:W3CDTF">2012-02-24T17:00:12Z</dcterms:modified>
</cp:coreProperties>
</file>