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200" baseline="0" dirty="0" smtClean="0"/>
            <a:t>VY_32_INOVACE_05_Matematika 2.ročník_Počítání s přechodem přes desítku V.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Hana Holečková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aseline="0" dirty="0" smtClean="0"/>
            <a:t>Počítání s přechodem přes desítku V.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9626548-7EB7-45F6-8840-406E086317F3}">
      <dgm:prSet custT="1"/>
      <dgm:spPr/>
      <dgm:t>
        <a:bodyPr/>
        <a:lstStyle/>
        <a:p>
          <a:pPr algn="l"/>
          <a:r>
            <a:rPr lang="cs-CZ" sz="2000" dirty="0" smtClean="0"/>
            <a:t>Vytvořeno: září 2011</a:t>
          </a:r>
          <a:endParaRPr lang="cs-CZ" sz="2000" dirty="0"/>
        </a:p>
      </dgm:t>
    </dgm:pt>
    <dgm:pt modelId="{D41FEE37-1581-4B55-AFE9-FA815CBB2C85}" type="parTrans" cxnId="{16C1E123-C914-4299-922B-5C5AB170E64B}">
      <dgm:prSet/>
      <dgm:spPr/>
    </dgm:pt>
    <dgm:pt modelId="{DA6C35A9-2647-4620-B9A7-CE34A6D91740}" type="sibTrans" cxnId="{16C1E123-C914-4299-922B-5C5AB170E64B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E1E12938-9810-4F10-B197-59B5D9336280}" type="pres">
      <dgm:prSet presAssocID="{D9626548-7EB7-45F6-8840-406E086317F3}" presName="vertSpace5" presStyleLbl="node1" presStyleIdx="3" presStyleCnt="6"/>
      <dgm:spPr/>
    </dgm:pt>
    <dgm:pt modelId="{D36B6E3E-A581-4029-AFA8-FF4FC3DBF36B}" type="pres">
      <dgm:prSet presAssocID="{D9626548-7EB7-45F6-8840-406E086317F3}" presName="circle5" presStyleLbl="node1" presStyleIdx="4" presStyleCnt="6"/>
      <dgm:spPr/>
    </dgm:pt>
    <dgm:pt modelId="{A5D74624-E393-42E5-B07A-EACFC10E06B0}" type="pres">
      <dgm:prSet presAssocID="{D9626548-7EB7-45F6-8840-406E086317F3}" presName="rect5" presStyleLbl="alignAcc1" presStyleIdx="4" presStyleCnt="6"/>
      <dgm:spPr/>
      <dgm:t>
        <a:bodyPr/>
        <a:lstStyle/>
        <a:p>
          <a:endParaRPr lang="cs-CZ"/>
        </a:p>
      </dgm:t>
    </dgm:pt>
    <dgm:pt modelId="{9509F303-49A2-417A-AFAE-F133BC837655}" type="pres">
      <dgm:prSet presAssocID="{4C35D32F-0EAB-4CD7-82EE-45574DC2A586}" presName="vertSpace6" presStyleLbl="node1" presStyleIdx="4" presStyleCnt="6"/>
      <dgm:spPr/>
    </dgm:pt>
    <dgm:pt modelId="{19C65A58-78C3-47FB-A2CE-1A3BB1B77364}" type="pres">
      <dgm:prSet presAssocID="{4C35D32F-0EAB-4CD7-82EE-45574DC2A586}" presName="circle6" presStyleLbl="node1" presStyleIdx="5" presStyleCnt="6"/>
      <dgm:spPr/>
    </dgm:pt>
    <dgm:pt modelId="{C45BF1B7-1AE9-4FE7-A5B7-DD180F8E000C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CCBFE8-AD94-4AFC-95E4-685DE098BB4E}" type="pres">
      <dgm:prSet presAssocID="{D9626548-7EB7-45F6-8840-406E086317F3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7C83B7-B66D-4A16-ACB8-060DA4B243DE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855C4D0-9AF9-45D0-AD1D-9D5FD3B51DA0}" type="presOf" srcId="{B651F6E3-6281-48DB-9319-2AEAFDAE7572}" destId="{619D679B-A015-4ECF-8348-D1034C574F40}" srcOrd="0" destOrd="0" presId="urn:microsoft.com/office/officeart/2005/8/layout/target3"/>
    <dgm:cxn modelId="{23D181C0-CEE1-40E0-AF07-6D91A39F6040}" type="presOf" srcId="{D1B46980-6531-4606-95E6-44980827E919}" destId="{6140AFEC-043D-4C43-A2F9-D0F5331DF3A3}" srcOrd="0" destOrd="0" presId="urn:microsoft.com/office/officeart/2005/8/layout/target3"/>
    <dgm:cxn modelId="{4545926F-310A-4850-B340-22C2D4DAB81E}" type="presOf" srcId="{D1B46980-6531-4606-95E6-44980827E919}" destId="{2BE915AB-18AA-4053-B92C-3BFC9ED204BB}" srcOrd="1" destOrd="0" presId="urn:microsoft.com/office/officeart/2005/8/layout/target3"/>
    <dgm:cxn modelId="{9EE35F4D-E7C6-4185-BD11-973A64F21193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1D4FCB7-DBDA-400F-BFD9-9DB70B8807CD}" type="presOf" srcId="{4C35D32F-0EAB-4CD7-82EE-45574DC2A586}" destId="{827C83B7-B66D-4A16-ACB8-060DA4B243DE}" srcOrd="1" destOrd="0" presId="urn:microsoft.com/office/officeart/2005/8/layout/target3"/>
    <dgm:cxn modelId="{19D5728F-C79F-470E-971E-62FE6C892D6A}" type="presOf" srcId="{4C35D32F-0EAB-4CD7-82EE-45574DC2A586}" destId="{C45BF1B7-1AE9-4FE7-A5B7-DD180F8E000C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F2982E-A083-4B50-9CD7-31BDD8840537}" type="presOf" srcId="{D9626548-7EB7-45F6-8840-406E086317F3}" destId="{B3CCBFE8-AD94-4AFC-95E4-685DE098BB4E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45FB667-0F8E-4B2F-A919-F5367E179735}" type="presOf" srcId="{D1D4F407-5343-4D3F-B5B9-D407B03CAEB4}" destId="{AED2198E-93D5-4001-81B4-73124B309672}" srcOrd="1" destOrd="0" presId="urn:microsoft.com/office/officeart/2005/8/layout/target3"/>
    <dgm:cxn modelId="{25368C23-514A-47D6-9588-B49AFAF3FCAC}" type="presOf" srcId="{D1D4F407-5343-4D3F-B5B9-D407B03CAEB4}" destId="{D005CE8C-CC26-4C3E-AC11-E15060ECD759}" srcOrd="0" destOrd="0" presId="urn:microsoft.com/office/officeart/2005/8/layout/target3"/>
    <dgm:cxn modelId="{386C81A8-1097-4945-A9A4-4EF36A77254A}" type="presOf" srcId="{D8197B8C-B260-4A16-BDF4-0947B075E274}" destId="{25B08C86-7E15-44DC-BE7F-FFB55DD49D12}" srcOrd="0" destOrd="0" presId="urn:microsoft.com/office/officeart/2005/8/layout/target3"/>
    <dgm:cxn modelId="{16C1E123-C914-4299-922B-5C5AB170E64B}" srcId="{757F3AB3-0718-4624-B441-E567A8F0AB56}" destId="{D9626548-7EB7-45F6-8840-406E086317F3}" srcOrd="4" destOrd="0" parTransId="{D41FEE37-1581-4B55-AFE9-FA815CBB2C85}" sibTransId="{DA6C35A9-2647-4620-B9A7-CE34A6D91740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505A261-80AF-4124-8D32-3BA01985A83A}" type="presOf" srcId="{B651F6E3-6281-48DB-9319-2AEAFDAE7572}" destId="{6BB5E863-4638-4E1D-BFDE-399D028AC4ED}" srcOrd="1" destOrd="0" presId="urn:microsoft.com/office/officeart/2005/8/layout/target3"/>
    <dgm:cxn modelId="{399D4928-F47C-4C0C-B1D6-6DC128FB15F4}" type="presOf" srcId="{757F3AB3-0718-4624-B441-E567A8F0AB56}" destId="{333A1088-737F-45CB-B68E-254E46348037}" srcOrd="0" destOrd="0" presId="urn:microsoft.com/office/officeart/2005/8/layout/target3"/>
    <dgm:cxn modelId="{2BF0DB93-EEBD-4FEF-9D5B-A642386CE0A2}" type="presOf" srcId="{D9626548-7EB7-45F6-8840-406E086317F3}" destId="{A5D74624-E393-42E5-B07A-EACFC10E06B0}" srcOrd="0" destOrd="0" presId="urn:microsoft.com/office/officeart/2005/8/layout/target3"/>
    <dgm:cxn modelId="{09A9254F-70EC-46B7-81F6-006F83FD0D26}" type="presParOf" srcId="{333A1088-737F-45CB-B68E-254E46348037}" destId="{F5ABB229-8D3B-4694-996A-96F23CF14429}" srcOrd="0" destOrd="0" presId="urn:microsoft.com/office/officeart/2005/8/layout/target3"/>
    <dgm:cxn modelId="{172FDC03-F5F4-4282-8B89-90C520363804}" type="presParOf" srcId="{333A1088-737F-45CB-B68E-254E46348037}" destId="{F41139FD-01EE-4571-8B17-4FB00FC51163}" srcOrd="1" destOrd="0" presId="urn:microsoft.com/office/officeart/2005/8/layout/target3"/>
    <dgm:cxn modelId="{DA2FAF84-7C34-4DEF-894D-6EC820C3EF7D}" type="presParOf" srcId="{333A1088-737F-45CB-B68E-254E46348037}" destId="{D005CE8C-CC26-4C3E-AC11-E15060ECD759}" srcOrd="2" destOrd="0" presId="urn:microsoft.com/office/officeart/2005/8/layout/target3"/>
    <dgm:cxn modelId="{CD0E96F3-B729-4A51-8572-EB8657620009}" type="presParOf" srcId="{333A1088-737F-45CB-B68E-254E46348037}" destId="{2C702D82-9B77-49B7-9568-BB8EB47C3372}" srcOrd="3" destOrd="0" presId="urn:microsoft.com/office/officeart/2005/8/layout/target3"/>
    <dgm:cxn modelId="{666C2FC8-D0F4-4279-BF0B-3D12CBE84099}" type="presParOf" srcId="{333A1088-737F-45CB-B68E-254E46348037}" destId="{A52A0455-90FF-4808-ABD0-F02540D31D5A}" srcOrd="4" destOrd="0" presId="urn:microsoft.com/office/officeart/2005/8/layout/target3"/>
    <dgm:cxn modelId="{9912999D-4EB7-4BB2-AC1B-BD883D629924}" type="presParOf" srcId="{333A1088-737F-45CB-B68E-254E46348037}" destId="{6140AFEC-043D-4C43-A2F9-D0F5331DF3A3}" srcOrd="5" destOrd="0" presId="urn:microsoft.com/office/officeart/2005/8/layout/target3"/>
    <dgm:cxn modelId="{87FF4DD4-45BB-418A-9918-E64532447084}" type="presParOf" srcId="{333A1088-737F-45CB-B68E-254E46348037}" destId="{9358AC05-5D7D-4327-9F80-1AD486AEA664}" srcOrd="6" destOrd="0" presId="urn:microsoft.com/office/officeart/2005/8/layout/target3"/>
    <dgm:cxn modelId="{A2F57081-1DE5-4D24-9174-11814A94ECF0}" type="presParOf" srcId="{333A1088-737F-45CB-B68E-254E46348037}" destId="{313FC574-E1CD-4FB4-B054-0B805CE0447D}" srcOrd="7" destOrd="0" presId="urn:microsoft.com/office/officeart/2005/8/layout/target3"/>
    <dgm:cxn modelId="{502B2226-834D-4847-8807-1F6715E17478}" type="presParOf" srcId="{333A1088-737F-45CB-B68E-254E46348037}" destId="{619D679B-A015-4ECF-8348-D1034C574F40}" srcOrd="8" destOrd="0" presId="urn:microsoft.com/office/officeart/2005/8/layout/target3"/>
    <dgm:cxn modelId="{C2A9E5E4-2B8D-4E46-8C6C-E61BBDADDC4B}" type="presParOf" srcId="{333A1088-737F-45CB-B68E-254E46348037}" destId="{322283A8-4A27-4CDA-BAE3-F381106A9174}" srcOrd="9" destOrd="0" presId="urn:microsoft.com/office/officeart/2005/8/layout/target3"/>
    <dgm:cxn modelId="{7A0C0C89-D504-49F1-9D3B-507E66BC4749}" type="presParOf" srcId="{333A1088-737F-45CB-B68E-254E46348037}" destId="{FFC9F71D-1B4F-4AD9-A4A6-86ADEFC8AF5C}" srcOrd="10" destOrd="0" presId="urn:microsoft.com/office/officeart/2005/8/layout/target3"/>
    <dgm:cxn modelId="{BA1BD536-09D0-4270-B081-00FF65E547AA}" type="presParOf" srcId="{333A1088-737F-45CB-B68E-254E46348037}" destId="{25B08C86-7E15-44DC-BE7F-FFB55DD49D12}" srcOrd="11" destOrd="0" presId="urn:microsoft.com/office/officeart/2005/8/layout/target3"/>
    <dgm:cxn modelId="{129AF896-8932-4BD4-94BE-76979E40A31C}" type="presParOf" srcId="{333A1088-737F-45CB-B68E-254E46348037}" destId="{E1E12938-9810-4F10-B197-59B5D9336280}" srcOrd="12" destOrd="0" presId="urn:microsoft.com/office/officeart/2005/8/layout/target3"/>
    <dgm:cxn modelId="{7C785850-C970-4E4D-B2FA-32524C3811AB}" type="presParOf" srcId="{333A1088-737F-45CB-B68E-254E46348037}" destId="{D36B6E3E-A581-4029-AFA8-FF4FC3DBF36B}" srcOrd="13" destOrd="0" presId="urn:microsoft.com/office/officeart/2005/8/layout/target3"/>
    <dgm:cxn modelId="{3B5A1E19-E2DE-4FB5-9300-D0633EA6DFB8}" type="presParOf" srcId="{333A1088-737F-45CB-B68E-254E46348037}" destId="{A5D74624-E393-42E5-B07A-EACFC10E06B0}" srcOrd="14" destOrd="0" presId="urn:microsoft.com/office/officeart/2005/8/layout/target3"/>
    <dgm:cxn modelId="{DA7F787F-9C3A-4789-BFBB-3D240B112BEC}" type="presParOf" srcId="{333A1088-737F-45CB-B68E-254E46348037}" destId="{9509F303-49A2-417A-AFAE-F133BC837655}" srcOrd="15" destOrd="0" presId="urn:microsoft.com/office/officeart/2005/8/layout/target3"/>
    <dgm:cxn modelId="{D3D34F8C-C36F-4062-8CB4-A7F17F769F4E}" type="presParOf" srcId="{333A1088-737F-45CB-B68E-254E46348037}" destId="{19C65A58-78C3-47FB-A2CE-1A3BB1B77364}" srcOrd="16" destOrd="0" presId="urn:microsoft.com/office/officeart/2005/8/layout/target3"/>
    <dgm:cxn modelId="{9E858D65-74C5-4B31-828A-437F351C085B}" type="presParOf" srcId="{333A1088-737F-45CB-B68E-254E46348037}" destId="{C45BF1B7-1AE9-4FE7-A5B7-DD180F8E000C}" srcOrd="17" destOrd="0" presId="urn:microsoft.com/office/officeart/2005/8/layout/target3"/>
    <dgm:cxn modelId="{70C42695-0359-40EA-AFC5-17FFFAC2043E}" type="presParOf" srcId="{333A1088-737F-45CB-B68E-254E46348037}" destId="{AED2198E-93D5-4001-81B4-73124B309672}" srcOrd="18" destOrd="0" presId="urn:microsoft.com/office/officeart/2005/8/layout/target3"/>
    <dgm:cxn modelId="{15BAEC51-8859-49F0-9C06-F2E76495A100}" type="presParOf" srcId="{333A1088-737F-45CB-B68E-254E46348037}" destId="{2BE915AB-18AA-4053-B92C-3BFC9ED204BB}" srcOrd="19" destOrd="0" presId="urn:microsoft.com/office/officeart/2005/8/layout/target3"/>
    <dgm:cxn modelId="{203BEDB3-1315-44EC-A684-55F9792F3BC8}" type="presParOf" srcId="{333A1088-737F-45CB-B68E-254E46348037}" destId="{6BB5E863-4638-4E1D-BFDE-399D028AC4ED}" srcOrd="20" destOrd="0" presId="urn:microsoft.com/office/officeart/2005/8/layout/target3"/>
    <dgm:cxn modelId="{C5D71BCE-66D0-43EA-BE3D-74B880A55C23}" type="presParOf" srcId="{333A1088-737F-45CB-B68E-254E46348037}" destId="{5A5FFA88-C948-4069-8E93-59FA12366E83}" srcOrd="21" destOrd="0" presId="urn:microsoft.com/office/officeart/2005/8/layout/target3"/>
    <dgm:cxn modelId="{EA7A51D5-D78A-4EA5-A2C7-95525E534E66}" type="presParOf" srcId="{333A1088-737F-45CB-B68E-254E46348037}" destId="{B3CCBFE8-AD94-4AFC-95E4-685DE098BB4E}" srcOrd="22" destOrd="0" presId="urn:microsoft.com/office/officeart/2005/8/layout/target3"/>
    <dgm:cxn modelId="{0A2CCE44-33D7-4175-B277-073F614EE572}" type="presParOf" srcId="{333A1088-737F-45CB-B68E-254E46348037}" destId="{827C83B7-B66D-4A16-ACB8-060DA4B243D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8A397D-BE64-478D-9A1D-5BE2AB1FA027}" type="presOf" srcId="{3FDF4DEC-B67F-46F8-BB99-DDB7D7A92A68}" destId="{957090F1-A417-4706-AF54-BD445C19CD72}" srcOrd="0" destOrd="0" presId="urn:microsoft.com/office/officeart/2005/8/layout/equation1"/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2A10E260-DF95-488A-A085-9384D5F3B37C}" type="presOf" srcId="{86C0B4BD-FB27-4434-B771-F020BD8E2BCB}" destId="{148F8229-F2D4-478A-8FE3-76A819EBCFC9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03955BC4-CCCB-4553-B56F-3F91CA35B9E8}" type="presOf" srcId="{B825F53B-11C1-41BF-9032-B8D97A87A899}" destId="{A80287B8-E212-4ACA-BB20-CA912F8CD274}" srcOrd="0" destOrd="0" presId="urn:microsoft.com/office/officeart/2005/8/layout/equation1"/>
    <dgm:cxn modelId="{E17B81E1-5A94-4746-8670-B1296EDE2607}" type="presOf" srcId="{D796E774-4F29-4118-8949-CD2586247360}" destId="{2E11C2DA-752F-47AB-A56F-FB18EC21BF8A}" srcOrd="0" destOrd="0" presId="urn:microsoft.com/office/officeart/2005/8/layout/equation1"/>
    <dgm:cxn modelId="{8F889929-BC54-4C16-9710-1A2E83F93944}" type="presOf" srcId="{B6B7A4F6-1DD3-4B8B-82A6-E2DCC321C882}" destId="{63824826-85F7-4FD1-AFB1-373E5F7D061D}" srcOrd="0" destOrd="0" presId="urn:microsoft.com/office/officeart/2005/8/layout/equation1"/>
    <dgm:cxn modelId="{6A594849-BEE8-4D49-A1E4-8105EE8CFEA4}" type="presOf" srcId="{32660D15-834F-4CAB-A3B9-19DCE0619D04}" destId="{65E70C52-ACE7-4A72-ADF5-42B51A0CE97B}" srcOrd="0" destOrd="0" presId="urn:microsoft.com/office/officeart/2005/8/layout/equation1"/>
    <dgm:cxn modelId="{7B8D2E8B-F295-479A-8A70-BB6940B4AAB1}" type="presParOf" srcId="{148F8229-F2D4-478A-8FE3-76A819EBCFC9}" destId="{65E70C52-ACE7-4A72-ADF5-42B51A0CE97B}" srcOrd="0" destOrd="0" presId="urn:microsoft.com/office/officeart/2005/8/layout/equation1"/>
    <dgm:cxn modelId="{64EC98AD-18F0-4CEA-B1C4-A7C8A6706C06}" type="presParOf" srcId="{148F8229-F2D4-478A-8FE3-76A819EBCFC9}" destId="{C0D4F514-2D00-4D14-8516-A4299604604D}" srcOrd="1" destOrd="0" presId="urn:microsoft.com/office/officeart/2005/8/layout/equation1"/>
    <dgm:cxn modelId="{20772BDF-57F1-46BD-8C1C-168FA53FE137}" type="presParOf" srcId="{148F8229-F2D4-478A-8FE3-76A819EBCFC9}" destId="{63824826-85F7-4FD1-AFB1-373E5F7D061D}" srcOrd="2" destOrd="0" presId="urn:microsoft.com/office/officeart/2005/8/layout/equation1"/>
    <dgm:cxn modelId="{5969CAEA-97A0-4F7F-8FD4-9E955075C2B5}" type="presParOf" srcId="{148F8229-F2D4-478A-8FE3-76A819EBCFC9}" destId="{EECD6028-0D50-4782-AE3F-FF94D84D9F9B}" srcOrd="3" destOrd="0" presId="urn:microsoft.com/office/officeart/2005/8/layout/equation1"/>
    <dgm:cxn modelId="{BB1B871C-2C54-40D0-B6B0-302C3CC40C56}" type="presParOf" srcId="{148F8229-F2D4-478A-8FE3-76A819EBCFC9}" destId="{A80287B8-E212-4ACA-BB20-CA912F8CD274}" srcOrd="4" destOrd="0" presId="urn:microsoft.com/office/officeart/2005/8/layout/equation1"/>
    <dgm:cxn modelId="{48E64528-B7BD-452B-BF00-F0DD5D95DD46}" type="presParOf" srcId="{148F8229-F2D4-478A-8FE3-76A819EBCFC9}" destId="{8B149D27-FAE4-4487-BF9F-513C61D80B8A}" srcOrd="5" destOrd="0" presId="urn:microsoft.com/office/officeart/2005/8/layout/equation1"/>
    <dgm:cxn modelId="{11988A4C-44EA-43A8-99CA-CD8F634AA7A8}" type="presParOf" srcId="{148F8229-F2D4-478A-8FE3-76A819EBCFC9}" destId="{957090F1-A417-4706-AF54-BD445C19CD72}" srcOrd="6" destOrd="0" presId="urn:microsoft.com/office/officeart/2005/8/layout/equation1"/>
    <dgm:cxn modelId="{132DA89E-A075-46E5-A94C-4629DD5C7F24}" type="presParOf" srcId="{148F8229-F2D4-478A-8FE3-76A819EBCFC9}" destId="{AAA2733D-C947-422D-AE90-B4044F30E268}" srcOrd="7" destOrd="0" presId="urn:microsoft.com/office/officeart/2005/8/layout/equation1"/>
    <dgm:cxn modelId="{DE49620F-BC04-461E-8A61-FED6FE22456B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7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0D01DA04-9577-442D-862C-1D4942EF882D}" type="presOf" srcId="{3FDF4DEC-B67F-46F8-BB99-DDB7D7A92A68}" destId="{957090F1-A417-4706-AF54-BD445C19CD72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FAD17EC0-8EBA-413F-8846-8F4A988D8F74}" type="presOf" srcId="{B825F53B-11C1-41BF-9032-B8D97A87A899}" destId="{A80287B8-E212-4ACA-BB20-CA912F8CD274}" srcOrd="0" destOrd="0" presId="urn:microsoft.com/office/officeart/2005/8/layout/equation1"/>
    <dgm:cxn modelId="{425587D0-9071-44AA-9020-CFAC79744E9E}" type="presOf" srcId="{86C0B4BD-FB27-4434-B771-F020BD8E2BCB}" destId="{148F8229-F2D4-478A-8FE3-76A819EBCFC9}" srcOrd="0" destOrd="0" presId="urn:microsoft.com/office/officeart/2005/8/layout/equation1"/>
    <dgm:cxn modelId="{178A5F98-F6DB-4960-B244-F97C239A1151}" type="presOf" srcId="{B6B7A4F6-1DD3-4B8B-82A6-E2DCC321C882}" destId="{63824826-85F7-4FD1-AFB1-373E5F7D061D}" srcOrd="0" destOrd="0" presId="urn:microsoft.com/office/officeart/2005/8/layout/equation1"/>
    <dgm:cxn modelId="{F72AA3B8-BBCA-47E3-95D8-C325D175EB64}" type="presOf" srcId="{D796E774-4F29-4118-8949-CD2586247360}" destId="{2E11C2DA-752F-47AB-A56F-FB18EC21BF8A}" srcOrd="0" destOrd="0" presId="urn:microsoft.com/office/officeart/2005/8/layout/equation1"/>
    <dgm:cxn modelId="{07AAC2AD-1619-404D-878D-7003147E6936}" type="presOf" srcId="{32660D15-834F-4CAB-A3B9-19DCE0619D04}" destId="{65E70C52-ACE7-4A72-ADF5-42B51A0CE97B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25563FDD-8F67-407F-BB91-C83BDA07AA26}" type="presParOf" srcId="{148F8229-F2D4-478A-8FE3-76A819EBCFC9}" destId="{65E70C52-ACE7-4A72-ADF5-42B51A0CE97B}" srcOrd="0" destOrd="0" presId="urn:microsoft.com/office/officeart/2005/8/layout/equation1"/>
    <dgm:cxn modelId="{A8BF5568-8ED5-4607-AEC1-8C505B87EE6B}" type="presParOf" srcId="{148F8229-F2D4-478A-8FE3-76A819EBCFC9}" destId="{C0D4F514-2D00-4D14-8516-A4299604604D}" srcOrd="1" destOrd="0" presId="urn:microsoft.com/office/officeart/2005/8/layout/equation1"/>
    <dgm:cxn modelId="{40EE9E20-B604-486E-8BD1-F1F4AED70A1B}" type="presParOf" srcId="{148F8229-F2D4-478A-8FE3-76A819EBCFC9}" destId="{63824826-85F7-4FD1-AFB1-373E5F7D061D}" srcOrd="2" destOrd="0" presId="urn:microsoft.com/office/officeart/2005/8/layout/equation1"/>
    <dgm:cxn modelId="{35AF37C5-B621-4F60-9470-9E008EF709AE}" type="presParOf" srcId="{148F8229-F2D4-478A-8FE3-76A819EBCFC9}" destId="{EECD6028-0D50-4782-AE3F-FF94D84D9F9B}" srcOrd="3" destOrd="0" presId="urn:microsoft.com/office/officeart/2005/8/layout/equation1"/>
    <dgm:cxn modelId="{36259C0B-7956-4139-B81A-6700381B6C40}" type="presParOf" srcId="{148F8229-F2D4-478A-8FE3-76A819EBCFC9}" destId="{A80287B8-E212-4ACA-BB20-CA912F8CD274}" srcOrd="4" destOrd="0" presId="urn:microsoft.com/office/officeart/2005/8/layout/equation1"/>
    <dgm:cxn modelId="{E460A297-1EB1-42C8-B949-78C99F9B5D40}" type="presParOf" srcId="{148F8229-F2D4-478A-8FE3-76A819EBCFC9}" destId="{8B149D27-FAE4-4487-BF9F-513C61D80B8A}" srcOrd="5" destOrd="0" presId="urn:microsoft.com/office/officeart/2005/8/layout/equation1"/>
    <dgm:cxn modelId="{5615E25D-89D1-4659-A0B0-EFF234F9FD0B}" type="presParOf" srcId="{148F8229-F2D4-478A-8FE3-76A819EBCFC9}" destId="{957090F1-A417-4706-AF54-BD445C19CD72}" srcOrd="6" destOrd="0" presId="urn:microsoft.com/office/officeart/2005/8/layout/equation1"/>
    <dgm:cxn modelId="{8C2CB121-9B04-4F21-B007-1965B579D832}" type="presParOf" srcId="{148F8229-F2D4-478A-8FE3-76A819EBCFC9}" destId="{AAA2733D-C947-422D-AE90-B4044F30E268}" srcOrd="7" destOrd="0" presId="urn:microsoft.com/office/officeart/2005/8/layout/equation1"/>
    <dgm:cxn modelId="{D24468F7-A9FE-4595-A5CD-13ED0884C345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0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99597F0B-8FEC-46E2-B954-86A03FDED204}" type="presOf" srcId="{86C0B4BD-FB27-4434-B771-F020BD8E2BCB}" destId="{148F8229-F2D4-478A-8FE3-76A819EBCFC9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26D88D30-3CDB-468F-B0A6-ECC5B0C2ED06}" type="presOf" srcId="{D796E774-4F29-4118-8949-CD2586247360}" destId="{2E11C2DA-752F-47AB-A56F-FB18EC21BF8A}" srcOrd="0" destOrd="0" presId="urn:microsoft.com/office/officeart/2005/8/layout/equation1"/>
    <dgm:cxn modelId="{274C921A-D5BD-43CC-B017-26D69C10D12B}" type="presOf" srcId="{B6B7A4F6-1DD3-4B8B-82A6-E2DCC321C882}" destId="{63824826-85F7-4FD1-AFB1-373E5F7D061D}" srcOrd="0" destOrd="0" presId="urn:microsoft.com/office/officeart/2005/8/layout/equation1"/>
    <dgm:cxn modelId="{BBC107CE-0F6C-4C45-99D0-156EFBE1C1BE}" type="presOf" srcId="{B825F53B-11C1-41BF-9032-B8D97A87A899}" destId="{A80287B8-E212-4ACA-BB20-CA912F8CD274}" srcOrd="0" destOrd="0" presId="urn:microsoft.com/office/officeart/2005/8/layout/equation1"/>
    <dgm:cxn modelId="{3AD61B7E-9737-4AF1-A228-E11249643F33}" type="presOf" srcId="{32660D15-834F-4CAB-A3B9-19DCE0619D04}" destId="{65E70C52-ACE7-4A72-ADF5-42B51A0CE97B}" srcOrd="0" destOrd="0" presId="urn:microsoft.com/office/officeart/2005/8/layout/equation1"/>
    <dgm:cxn modelId="{880088C5-D27E-4DBB-BD9E-A1E4AE2FF3AB}" type="presOf" srcId="{3FDF4DEC-B67F-46F8-BB99-DDB7D7A92A68}" destId="{957090F1-A417-4706-AF54-BD445C19CD72}" srcOrd="0" destOrd="0" presId="urn:microsoft.com/office/officeart/2005/8/layout/equation1"/>
    <dgm:cxn modelId="{A9DF62CB-AE82-4A82-90D8-FC88C690D691}" type="presParOf" srcId="{148F8229-F2D4-478A-8FE3-76A819EBCFC9}" destId="{65E70C52-ACE7-4A72-ADF5-42B51A0CE97B}" srcOrd="0" destOrd="0" presId="urn:microsoft.com/office/officeart/2005/8/layout/equation1"/>
    <dgm:cxn modelId="{31372A02-E041-434B-9761-61A6A5D88AFA}" type="presParOf" srcId="{148F8229-F2D4-478A-8FE3-76A819EBCFC9}" destId="{C0D4F514-2D00-4D14-8516-A4299604604D}" srcOrd="1" destOrd="0" presId="urn:microsoft.com/office/officeart/2005/8/layout/equation1"/>
    <dgm:cxn modelId="{827A7F41-65DB-4725-A3B6-BADEDB554B42}" type="presParOf" srcId="{148F8229-F2D4-478A-8FE3-76A819EBCFC9}" destId="{63824826-85F7-4FD1-AFB1-373E5F7D061D}" srcOrd="2" destOrd="0" presId="urn:microsoft.com/office/officeart/2005/8/layout/equation1"/>
    <dgm:cxn modelId="{47037D6E-4DB5-484E-B262-0A09972549C7}" type="presParOf" srcId="{148F8229-F2D4-478A-8FE3-76A819EBCFC9}" destId="{EECD6028-0D50-4782-AE3F-FF94D84D9F9B}" srcOrd="3" destOrd="0" presId="urn:microsoft.com/office/officeart/2005/8/layout/equation1"/>
    <dgm:cxn modelId="{081F92B6-CB14-48E3-91AC-C8A2D1D930E4}" type="presParOf" srcId="{148F8229-F2D4-478A-8FE3-76A819EBCFC9}" destId="{A80287B8-E212-4ACA-BB20-CA912F8CD274}" srcOrd="4" destOrd="0" presId="urn:microsoft.com/office/officeart/2005/8/layout/equation1"/>
    <dgm:cxn modelId="{7D0C939B-5046-4671-96D8-D0B6B95E917D}" type="presParOf" srcId="{148F8229-F2D4-478A-8FE3-76A819EBCFC9}" destId="{8B149D27-FAE4-4487-BF9F-513C61D80B8A}" srcOrd="5" destOrd="0" presId="urn:microsoft.com/office/officeart/2005/8/layout/equation1"/>
    <dgm:cxn modelId="{A673EC33-28A2-47FA-93A4-3428A6A369C2}" type="presParOf" srcId="{148F8229-F2D4-478A-8FE3-76A819EBCFC9}" destId="{957090F1-A417-4706-AF54-BD445C19CD72}" srcOrd="6" destOrd="0" presId="urn:microsoft.com/office/officeart/2005/8/layout/equation1"/>
    <dgm:cxn modelId="{68B9C65D-06EF-40BF-A79F-82777108EC7E}" type="presParOf" srcId="{148F8229-F2D4-478A-8FE3-76A819EBCFC9}" destId="{AAA2733D-C947-422D-AE90-B4044F30E268}" srcOrd="7" destOrd="0" presId="urn:microsoft.com/office/officeart/2005/8/layout/equation1"/>
    <dgm:cxn modelId="{B262FDF4-C682-42D7-90E6-4DB84101EBC6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2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202E52-BE4B-4563-AE60-741BABD4CCA3}" type="presOf" srcId="{32660D15-834F-4CAB-A3B9-19DCE0619D04}" destId="{65E70C52-ACE7-4A72-ADF5-42B51A0CE97B}" srcOrd="0" destOrd="0" presId="urn:microsoft.com/office/officeart/2005/8/layout/equation1"/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581383FA-F160-469D-8EF5-1EF4B20AAE00}" type="presOf" srcId="{B6B7A4F6-1DD3-4B8B-82A6-E2DCC321C882}" destId="{63824826-85F7-4FD1-AFB1-373E5F7D061D}" srcOrd="0" destOrd="0" presId="urn:microsoft.com/office/officeart/2005/8/layout/equation1"/>
    <dgm:cxn modelId="{98DBB43F-316D-4B4C-BAD9-4E3449104F08}" type="presOf" srcId="{B825F53B-11C1-41BF-9032-B8D97A87A899}" destId="{A80287B8-E212-4ACA-BB20-CA912F8CD274}" srcOrd="0" destOrd="0" presId="urn:microsoft.com/office/officeart/2005/8/layout/equation1"/>
    <dgm:cxn modelId="{BB5BA35F-5484-4611-AB44-1A9A500660C9}" type="presOf" srcId="{D796E774-4F29-4118-8949-CD2586247360}" destId="{2E11C2DA-752F-47AB-A56F-FB18EC21BF8A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0F8EDFBC-1671-4255-A5DE-B7CA1A60601C}" type="presOf" srcId="{3FDF4DEC-B67F-46F8-BB99-DDB7D7A92A68}" destId="{957090F1-A417-4706-AF54-BD445C19CD72}" srcOrd="0" destOrd="0" presId="urn:microsoft.com/office/officeart/2005/8/layout/equation1"/>
    <dgm:cxn modelId="{2B624CFC-4EA3-49EB-9F24-5CA3D0949749}" type="presOf" srcId="{86C0B4BD-FB27-4434-B771-F020BD8E2BCB}" destId="{148F8229-F2D4-478A-8FE3-76A819EBCFC9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E2778B0A-4080-4DAA-A4D7-E0F13729AC29}" type="presParOf" srcId="{148F8229-F2D4-478A-8FE3-76A819EBCFC9}" destId="{65E70C52-ACE7-4A72-ADF5-42B51A0CE97B}" srcOrd="0" destOrd="0" presId="urn:microsoft.com/office/officeart/2005/8/layout/equation1"/>
    <dgm:cxn modelId="{1A57E50F-B7BD-4011-88C9-E12E6BB36D99}" type="presParOf" srcId="{148F8229-F2D4-478A-8FE3-76A819EBCFC9}" destId="{C0D4F514-2D00-4D14-8516-A4299604604D}" srcOrd="1" destOrd="0" presId="urn:microsoft.com/office/officeart/2005/8/layout/equation1"/>
    <dgm:cxn modelId="{55DAC12B-E40F-41A2-8879-EC7C5361201A}" type="presParOf" srcId="{148F8229-F2D4-478A-8FE3-76A819EBCFC9}" destId="{63824826-85F7-4FD1-AFB1-373E5F7D061D}" srcOrd="2" destOrd="0" presId="urn:microsoft.com/office/officeart/2005/8/layout/equation1"/>
    <dgm:cxn modelId="{F3CA3487-5B3D-4EBC-BF40-EBE984A7FF3A}" type="presParOf" srcId="{148F8229-F2D4-478A-8FE3-76A819EBCFC9}" destId="{EECD6028-0D50-4782-AE3F-FF94D84D9F9B}" srcOrd="3" destOrd="0" presId="urn:microsoft.com/office/officeart/2005/8/layout/equation1"/>
    <dgm:cxn modelId="{35CD0F28-C870-4BF5-BA88-6219929564C9}" type="presParOf" srcId="{148F8229-F2D4-478A-8FE3-76A819EBCFC9}" destId="{A80287B8-E212-4ACA-BB20-CA912F8CD274}" srcOrd="4" destOrd="0" presId="urn:microsoft.com/office/officeart/2005/8/layout/equation1"/>
    <dgm:cxn modelId="{BEE060C6-07D6-43B1-A9D8-77124F9C9B7B}" type="presParOf" srcId="{148F8229-F2D4-478A-8FE3-76A819EBCFC9}" destId="{8B149D27-FAE4-4487-BF9F-513C61D80B8A}" srcOrd="5" destOrd="0" presId="urn:microsoft.com/office/officeart/2005/8/layout/equation1"/>
    <dgm:cxn modelId="{2DE511E5-4413-450F-A4AF-4C03CAA60F47}" type="presParOf" srcId="{148F8229-F2D4-478A-8FE3-76A819EBCFC9}" destId="{957090F1-A417-4706-AF54-BD445C19CD72}" srcOrd="6" destOrd="0" presId="urn:microsoft.com/office/officeart/2005/8/layout/equation1"/>
    <dgm:cxn modelId="{66782D53-9A0E-47F6-B101-8056D0E1F27D}" type="presParOf" srcId="{148F8229-F2D4-478A-8FE3-76A819EBCFC9}" destId="{AAA2733D-C947-422D-AE90-B4044F30E268}" srcOrd="7" destOrd="0" presId="urn:microsoft.com/office/officeart/2005/8/layout/equation1"/>
    <dgm:cxn modelId="{7D2983ED-3A20-4083-A19A-2B3FDA422271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820E616C-024D-4C1D-A49F-58C2CB809067}" type="presOf" srcId="{B825F53B-11C1-41BF-9032-B8D97A87A899}" destId="{A80287B8-E212-4ACA-BB20-CA912F8CD274}" srcOrd="0" destOrd="0" presId="urn:microsoft.com/office/officeart/2005/8/layout/equation1"/>
    <dgm:cxn modelId="{1F402950-EA1F-4162-ADA5-DDA187401A53}" type="presOf" srcId="{86C0B4BD-FB27-4434-B771-F020BD8E2BCB}" destId="{148F8229-F2D4-478A-8FE3-76A819EBCFC9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34245452-591C-4FD2-A90C-49DCA5B777AD}" type="presOf" srcId="{B6B7A4F6-1DD3-4B8B-82A6-E2DCC321C882}" destId="{63824826-85F7-4FD1-AFB1-373E5F7D061D}" srcOrd="0" destOrd="0" presId="urn:microsoft.com/office/officeart/2005/8/layout/equation1"/>
    <dgm:cxn modelId="{B9717C13-2F3E-4932-951F-32A02C7C17B7}" type="presOf" srcId="{32660D15-834F-4CAB-A3B9-19DCE0619D04}" destId="{65E70C52-ACE7-4A72-ADF5-42B51A0CE97B}" srcOrd="0" destOrd="0" presId="urn:microsoft.com/office/officeart/2005/8/layout/equation1"/>
    <dgm:cxn modelId="{A8339EC8-C66D-47D2-9309-D0DD8FE72640}" type="presOf" srcId="{D796E774-4F29-4118-8949-CD2586247360}" destId="{2E11C2DA-752F-47AB-A56F-FB18EC21BF8A}" srcOrd="0" destOrd="0" presId="urn:microsoft.com/office/officeart/2005/8/layout/equation1"/>
    <dgm:cxn modelId="{B0A45567-E909-4E6C-B483-D0C0484D3245}" type="presOf" srcId="{3FDF4DEC-B67F-46F8-BB99-DDB7D7A92A68}" destId="{957090F1-A417-4706-AF54-BD445C19CD72}" srcOrd="0" destOrd="0" presId="urn:microsoft.com/office/officeart/2005/8/layout/equation1"/>
    <dgm:cxn modelId="{E1B25BA6-568D-44C7-A31C-B5CF6D9D0AC3}" type="presParOf" srcId="{148F8229-F2D4-478A-8FE3-76A819EBCFC9}" destId="{65E70C52-ACE7-4A72-ADF5-42B51A0CE97B}" srcOrd="0" destOrd="0" presId="urn:microsoft.com/office/officeart/2005/8/layout/equation1"/>
    <dgm:cxn modelId="{99AE35EC-364F-4DD8-B48B-5454D3A49B53}" type="presParOf" srcId="{148F8229-F2D4-478A-8FE3-76A819EBCFC9}" destId="{C0D4F514-2D00-4D14-8516-A4299604604D}" srcOrd="1" destOrd="0" presId="urn:microsoft.com/office/officeart/2005/8/layout/equation1"/>
    <dgm:cxn modelId="{3E80BEC5-EEC9-43D5-893E-A71DBC2CF2F2}" type="presParOf" srcId="{148F8229-F2D4-478A-8FE3-76A819EBCFC9}" destId="{63824826-85F7-4FD1-AFB1-373E5F7D061D}" srcOrd="2" destOrd="0" presId="urn:microsoft.com/office/officeart/2005/8/layout/equation1"/>
    <dgm:cxn modelId="{D8B12429-0FC1-4E5C-A646-A752F8A28EA7}" type="presParOf" srcId="{148F8229-F2D4-478A-8FE3-76A819EBCFC9}" destId="{EECD6028-0D50-4782-AE3F-FF94D84D9F9B}" srcOrd="3" destOrd="0" presId="urn:microsoft.com/office/officeart/2005/8/layout/equation1"/>
    <dgm:cxn modelId="{6D795A3A-EF10-4045-A3EE-C978E48853EA}" type="presParOf" srcId="{148F8229-F2D4-478A-8FE3-76A819EBCFC9}" destId="{A80287B8-E212-4ACA-BB20-CA912F8CD274}" srcOrd="4" destOrd="0" presId="urn:microsoft.com/office/officeart/2005/8/layout/equation1"/>
    <dgm:cxn modelId="{5C6CB124-4838-48BC-815B-37019034CF75}" type="presParOf" srcId="{148F8229-F2D4-478A-8FE3-76A819EBCFC9}" destId="{8B149D27-FAE4-4487-BF9F-513C61D80B8A}" srcOrd="5" destOrd="0" presId="urn:microsoft.com/office/officeart/2005/8/layout/equation1"/>
    <dgm:cxn modelId="{F6F2207F-87C8-4CCC-8463-E3B6DDDD4FD4}" type="presParOf" srcId="{148F8229-F2D4-478A-8FE3-76A819EBCFC9}" destId="{957090F1-A417-4706-AF54-BD445C19CD72}" srcOrd="6" destOrd="0" presId="urn:microsoft.com/office/officeart/2005/8/layout/equation1"/>
    <dgm:cxn modelId="{E886BB70-4DB4-4694-A592-859FF6462A53}" type="presParOf" srcId="{148F8229-F2D4-478A-8FE3-76A819EBCFC9}" destId="{AAA2733D-C947-422D-AE90-B4044F30E268}" srcOrd="7" destOrd="0" presId="urn:microsoft.com/office/officeart/2005/8/layout/equation1"/>
    <dgm:cxn modelId="{5A299CE6-4DB3-4114-A635-32099314C336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BA209142-F004-4396-9DCA-08D553240434}" type="presOf" srcId="{3FDF4DEC-B67F-46F8-BB99-DDB7D7A92A68}" destId="{957090F1-A417-4706-AF54-BD445C19CD72}" srcOrd="0" destOrd="0" presId="urn:microsoft.com/office/officeart/2005/8/layout/equation1"/>
    <dgm:cxn modelId="{2846BE80-E4B6-4246-8DEF-878B96395E8D}" type="presOf" srcId="{D796E774-4F29-4118-8949-CD2586247360}" destId="{2E11C2DA-752F-47AB-A56F-FB18EC21BF8A}" srcOrd="0" destOrd="0" presId="urn:microsoft.com/office/officeart/2005/8/layout/equation1"/>
    <dgm:cxn modelId="{EF0C7DC2-9D17-45CE-A7D8-C3913AE427EA}" type="presOf" srcId="{86C0B4BD-FB27-4434-B771-F020BD8E2BCB}" destId="{148F8229-F2D4-478A-8FE3-76A819EBCFC9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1861E266-0397-4BB5-900A-DCDD615C0E96}" type="presOf" srcId="{32660D15-834F-4CAB-A3B9-19DCE0619D04}" destId="{65E70C52-ACE7-4A72-ADF5-42B51A0CE97B}" srcOrd="0" destOrd="0" presId="urn:microsoft.com/office/officeart/2005/8/layout/equation1"/>
    <dgm:cxn modelId="{E1E95F59-9FD8-4A71-A225-4842649662B2}" type="presOf" srcId="{B6B7A4F6-1DD3-4B8B-82A6-E2DCC321C882}" destId="{63824826-85F7-4FD1-AFB1-373E5F7D061D}" srcOrd="0" destOrd="0" presId="urn:microsoft.com/office/officeart/2005/8/layout/equation1"/>
    <dgm:cxn modelId="{D7A66F5F-97CF-48EB-A992-F494C0DCAFBA}" type="presOf" srcId="{B825F53B-11C1-41BF-9032-B8D97A87A899}" destId="{A80287B8-E212-4ACA-BB20-CA912F8CD274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A106144E-B638-4E62-BA43-375BE0150BDC}" type="presParOf" srcId="{148F8229-F2D4-478A-8FE3-76A819EBCFC9}" destId="{65E70C52-ACE7-4A72-ADF5-42B51A0CE97B}" srcOrd="0" destOrd="0" presId="urn:microsoft.com/office/officeart/2005/8/layout/equation1"/>
    <dgm:cxn modelId="{C17F7E50-297D-4ACC-8829-F362FFD5DFAB}" type="presParOf" srcId="{148F8229-F2D4-478A-8FE3-76A819EBCFC9}" destId="{C0D4F514-2D00-4D14-8516-A4299604604D}" srcOrd="1" destOrd="0" presId="urn:microsoft.com/office/officeart/2005/8/layout/equation1"/>
    <dgm:cxn modelId="{6A526630-7DA8-4BE1-923A-188CDCFFBE12}" type="presParOf" srcId="{148F8229-F2D4-478A-8FE3-76A819EBCFC9}" destId="{63824826-85F7-4FD1-AFB1-373E5F7D061D}" srcOrd="2" destOrd="0" presId="urn:microsoft.com/office/officeart/2005/8/layout/equation1"/>
    <dgm:cxn modelId="{767C7FB2-776E-4246-B116-F62B11D774F2}" type="presParOf" srcId="{148F8229-F2D4-478A-8FE3-76A819EBCFC9}" destId="{EECD6028-0D50-4782-AE3F-FF94D84D9F9B}" srcOrd="3" destOrd="0" presId="urn:microsoft.com/office/officeart/2005/8/layout/equation1"/>
    <dgm:cxn modelId="{0D58DDEA-E718-4266-B715-36FC00907CDC}" type="presParOf" srcId="{148F8229-F2D4-478A-8FE3-76A819EBCFC9}" destId="{A80287B8-E212-4ACA-BB20-CA912F8CD274}" srcOrd="4" destOrd="0" presId="urn:microsoft.com/office/officeart/2005/8/layout/equation1"/>
    <dgm:cxn modelId="{1042FC70-7B93-4C9C-B000-6422A6531828}" type="presParOf" srcId="{148F8229-F2D4-478A-8FE3-76A819EBCFC9}" destId="{8B149D27-FAE4-4487-BF9F-513C61D80B8A}" srcOrd="5" destOrd="0" presId="urn:microsoft.com/office/officeart/2005/8/layout/equation1"/>
    <dgm:cxn modelId="{8D16474C-EA89-42D0-9C6E-B1086748D192}" type="presParOf" srcId="{148F8229-F2D4-478A-8FE3-76A819EBCFC9}" destId="{957090F1-A417-4706-AF54-BD445C19CD72}" srcOrd="6" destOrd="0" presId="urn:microsoft.com/office/officeart/2005/8/layout/equation1"/>
    <dgm:cxn modelId="{C49D2E3B-1FEA-4A16-BEEA-CD8159B08F8D}" type="presParOf" srcId="{148F8229-F2D4-478A-8FE3-76A819EBCFC9}" destId="{AAA2733D-C947-422D-AE90-B4044F30E268}" srcOrd="7" destOrd="0" presId="urn:microsoft.com/office/officeart/2005/8/layout/equation1"/>
    <dgm:cxn modelId="{62967C18-2280-433D-8F25-92001BFB98AA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9A422DF7-B6ED-42CF-B695-3EDCBF795444}" type="presOf" srcId="{D796E774-4F29-4118-8949-CD2586247360}" destId="{2E11C2DA-752F-47AB-A56F-FB18EC21BF8A}" srcOrd="0" destOrd="0" presId="urn:microsoft.com/office/officeart/2005/8/layout/equation1"/>
    <dgm:cxn modelId="{C45EB920-13E8-4B34-9240-6D0BB435E926}" type="presOf" srcId="{86C0B4BD-FB27-4434-B771-F020BD8E2BCB}" destId="{148F8229-F2D4-478A-8FE3-76A819EBCFC9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F3ACD97B-B6BE-4D89-A38D-90B72D0018BE}" type="presOf" srcId="{B6B7A4F6-1DD3-4B8B-82A6-E2DCC321C882}" destId="{63824826-85F7-4FD1-AFB1-373E5F7D061D}" srcOrd="0" destOrd="0" presId="urn:microsoft.com/office/officeart/2005/8/layout/equation1"/>
    <dgm:cxn modelId="{96B492C5-68CE-417A-BE15-70DC7B3EA56C}" type="presOf" srcId="{3FDF4DEC-B67F-46F8-BB99-DDB7D7A92A68}" destId="{957090F1-A417-4706-AF54-BD445C19CD72}" srcOrd="0" destOrd="0" presId="urn:microsoft.com/office/officeart/2005/8/layout/equation1"/>
    <dgm:cxn modelId="{0A9FE1B5-CA31-480F-8743-E67E0EC9CAB7}" type="presOf" srcId="{32660D15-834F-4CAB-A3B9-19DCE0619D04}" destId="{65E70C52-ACE7-4A72-ADF5-42B51A0CE97B}" srcOrd="0" destOrd="0" presId="urn:microsoft.com/office/officeart/2005/8/layout/equation1"/>
    <dgm:cxn modelId="{32351537-52CA-45DE-9493-C1AAFD46AD36}" type="presOf" srcId="{B825F53B-11C1-41BF-9032-B8D97A87A899}" destId="{A80287B8-E212-4ACA-BB20-CA912F8CD274}" srcOrd="0" destOrd="0" presId="urn:microsoft.com/office/officeart/2005/8/layout/equation1"/>
    <dgm:cxn modelId="{9C404AF3-86AB-4D6E-9166-A17537D3FF65}" type="presParOf" srcId="{148F8229-F2D4-478A-8FE3-76A819EBCFC9}" destId="{65E70C52-ACE7-4A72-ADF5-42B51A0CE97B}" srcOrd="0" destOrd="0" presId="urn:microsoft.com/office/officeart/2005/8/layout/equation1"/>
    <dgm:cxn modelId="{490BD438-3DCC-4CF1-A314-0F8BAB37FBA2}" type="presParOf" srcId="{148F8229-F2D4-478A-8FE3-76A819EBCFC9}" destId="{C0D4F514-2D00-4D14-8516-A4299604604D}" srcOrd="1" destOrd="0" presId="urn:microsoft.com/office/officeart/2005/8/layout/equation1"/>
    <dgm:cxn modelId="{5A9BEBB2-1E16-4DF1-88F1-4AA33D731E9B}" type="presParOf" srcId="{148F8229-F2D4-478A-8FE3-76A819EBCFC9}" destId="{63824826-85F7-4FD1-AFB1-373E5F7D061D}" srcOrd="2" destOrd="0" presId="urn:microsoft.com/office/officeart/2005/8/layout/equation1"/>
    <dgm:cxn modelId="{E2A69819-FF37-40BA-AC38-ED15F137AB7C}" type="presParOf" srcId="{148F8229-F2D4-478A-8FE3-76A819EBCFC9}" destId="{EECD6028-0D50-4782-AE3F-FF94D84D9F9B}" srcOrd="3" destOrd="0" presId="urn:microsoft.com/office/officeart/2005/8/layout/equation1"/>
    <dgm:cxn modelId="{5ECD766B-D0A9-468A-99B2-F25F06D0AFDB}" type="presParOf" srcId="{148F8229-F2D4-478A-8FE3-76A819EBCFC9}" destId="{A80287B8-E212-4ACA-BB20-CA912F8CD274}" srcOrd="4" destOrd="0" presId="urn:microsoft.com/office/officeart/2005/8/layout/equation1"/>
    <dgm:cxn modelId="{FA6E3A5B-01CC-4E59-9B99-F579C3240C97}" type="presParOf" srcId="{148F8229-F2D4-478A-8FE3-76A819EBCFC9}" destId="{8B149D27-FAE4-4487-BF9F-513C61D80B8A}" srcOrd="5" destOrd="0" presId="urn:microsoft.com/office/officeart/2005/8/layout/equation1"/>
    <dgm:cxn modelId="{6C8C302C-1EDB-4ED2-9EDA-7965B6A82E12}" type="presParOf" srcId="{148F8229-F2D4-478A-8FE3-76A819EBCFC9}" destId="{957090F1-A417-4706-AF54-BD445C19CD72}" srcOrd="6" destOrd="0" presId="urn:microsoft.com/office/officeart/2005/8/layout/equation1"/>
    <dgm:cxn modelId="{79F783F1-D544-44C3-8E76-D336C9C9EC91}" type="presParOf" srcId="{148F8229-F2D4-478A-8FE3-76A819EBCFC9}" destId="{AAA2733D-C947-422D-AE90-B4044F30E268}" srcOrd="7" destOrd="0" presId="urn:microsoft.com/office/officeart/2005/8/layout/equation1"/>
    <dgm:cxn modelId="{D734E1D4-9451-4383-89EC-F986F3404513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2B0647-B651-4965-9DC0-5AE75618A350}" type="presOf" srcId="{B6B7A4F6-1DD3-4B8B-82A6-E2DCC321C882}" destId="{63824826-85F7-4FD1-AFB1-373E5F7D061D}" srcOrd="0" destOrd="0" presId="urn:microsoft.com/office/officeart/2005/8/layout/equation1"/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1BE4EF46-74A6-4E14-BD1E-40C5446EBC50}" type="presOf" srcId="{3FDF4DEC-B67F-46F8-BB99-DDB7D7A92A68}" destId="{957090F1-A417-4706-AF54-BD445C19CD72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A7EF17DC-F30C-49C9-AF22-7F11405503ED}" type="presOf" srcId="{32660D15-834F-4CAB-A3B9-19DCE0619D04}" destId="{65E70C52-ACE7-4A72-ADF5-42B51A0CE97B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DC7B0419-B594-445C-818A-E55295029145}" type="presOf" srcId="{86C0B4BD-FB27-4434-B771-F020BD8E2BCB}" destId="{148F8229-F2D4-478A-8FE3-76A819EBCFC9}" srcOrd="0" destOrd="0" presId="urn:microsoft.com/office/officeart/2005/8/layout/equation1"/>
    <dgm:cxn modelId="{37AE53F1-D150-4B54-842E-FA72CE9A2759}" type="presOf" srcId="{B825F53B-11C1-41BF-9032-B8D97A87A899}" destId="{A80287B8-E212-4ACA-BB20-CA912F8CD274}" srcOrd="0" destOrd="0" presId="urn:microsoft.com/office/officeart/2005/8/layout/equation1"/>
    <dgm:cxn modelId="{C3D9D05F-31AA-4C0C-9815-BECF40FE0342}" type="presOf" srcId="{D796E774-4F29-4118-8949-CD2586247360}" destId="{2E11C2DA-752F-47AB-A56F-FB18EC21BF8A}" srcOrd="0" destOrd="0" presId="urn:microsoft.com/office/officeart/2005/8/layout/equation1"/>
    <dgm:cxn modelId="{7D6C1680-8D40-4FAA-9070-61D6D1B001D2}" type="presParOf" srcId="{148F8229-F2D4-478A-8FE3-76A819EBCFC9}" destId="{65E70C52-ACE7-4A72-ADF5-42B51A0CE97B}" srcOrd="0" destOrd="0" presId="urn:microsoft.com/office/officeart/2005/8/layout/equation1"/>
    <dgm:cxn modelId="{D6E5882A-03D8-499D-94B1-61BAEE182340}" type="presParOf" srcId="{148F8229-F2D4-478A-8FE3-76A819EBCFC9}" destId="{C0D4F514-2D00-4D14-8516-A4299604604D}" srcOrd="1" destOrd="0" presId="urn:microsoft.com/office/officeart/2005/8/layout/equation1"/>
    <dgm:cxn modelId="{DADE6008-D252-4B4A-8680-5C0DE8793493}" type="presParOf" srcId="{148F8229-F2D4-478A-8FE3-76A819EBCFC9}" destId="{63824826-85F7-4FD1-AFB1-373E5F7D061D}" srcOrd="2" destOrd="0" presId="urn:microsoft.com/office/officeart/2005/8/layout/equation1"/>
    <dgm:cxn modelId="{A49F995E-6352-431A-9E86-F825492A3D1C}" type="presParOf" srcId="{148F8229-F2D4-478A-8FE3-76A819EBCFC9}" destId="{EECD6028-0D50-4782-AE3F-FF94D84D9F9B}" srcOrd="3" destOrd="0" presId="urn:microsoft.com/office/officeart/2005/8/layout/equation1"/>
    <dgm:cxn modelId="{AF2DAC95-7437-47E2-A058-A587FFB08ABA}" type="presParOf" srcId="{148F8229-F2D4-478A-8FE3-76A819EBCFC9}" destId="{A80287B8-E212-4ACA-BB20-CA912F8CD274}" srcOrd="4" destOrd="0" presId="urn:microsoft.com/office/officeart/2005/8/layout/equation1"/>
    <dgm:cxn modelId="{3EFF180D-9A9D-47F7-9DBE-E0D5AB5350BC}" type="presParOf" srcId="{148F8229-F2D4-478A-8FE3-76A819EBCFC9}" destId="{8B149D27-FAE4-4487-BF9F-513C61D80B8A}" srcOrd="5" destOrd="0" presId="urn:microsoft.com/office/officeart/2005/8/layout/equation1"/>
    <dgm:cxn modelId="{6D0B7769-F1C0-4CD6-BCFE-0D32FBB4B194}" type="presParOf" srcId="{148F8229-F2D4-478A-8FE3-76A819EBCFC9}" destId="{957090F1-A417-4706-AF54-BD445C19CD72}" srcOrd="6" destOrd="0" presId="urn:microsoft.com/office/officeart/2005/8/layout/equation1"/>
    <dgm:cxn modelId="{6D42109E-5D6E-410A-B4E6-7D73B61CE80E}" type="presParOf" srcId="{148F8229-F2D4-478A-8FE3-76A819EBCFC9}" destId="{AAA2733D-C947-422D-AE90-B4044F30E268}" srcOrd="7" destOrd="0" presId="urn:microsoft.com/office/officeart/2005/8/layout/equation1"/>
    <dgm:cxn modelId="{D6A56D8B-5B76-4D95-B7CE-6C52A6286E2A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C2FBA54C-D699-47F5-98D9-F0E3817D3E1F}" type="presOf" srcId="{B825F53B-11C1-41BF-9032-B8D97A87A899}" destId="{A80287B8-E212-4ACA-BB20-CA912F8CD274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A14EF375-5636-4F84-866F-D82F2D126F9F}" type="presOf" srcId="{86C0B4BD-FB27-4434-B771-F020BD8E2BCB}" destId="{148F8229-F2D4-478A-8FE3-76A819EBCFC9}" srcOrd="0" destOrd="0" presId="urn:microsoft.com/office/officeart/2005/8/layout/equation1"/>
    <dgm:cxn modelId="{AC2A890A-14C1-44E5-8A93-1AE430FBC03F}" type="presOf" srcId="{D796E774-4F29-4118-8949-CD2586247360}" destId="{2E11C2DA-752F-47AB-A56F-FB18EC21BF8A}" srcOrd="0" destOrd="0" presId="urn:microsoft.com/office/officeart/2005/8/layout/equation1"/>
    <dgm:cxn modelId="{1F7AC681-FE35-4227-A970-56A0B15EA6D5}" type="presOf" srcId="{32660D15-834F-4CAB-A3B9-19DCE0619D04}" destId="{65E70C52-ACE7-4A72-ADF5-42B51A0CE97B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222073C3-6974-40B0-80B0-978623FC8659}" type="presOf" srcId="{B6B7A4F6-1DD3-4B8B-82A6-E2DCC321C882}" destId="{63824826-85F7-4FD1-AFB1-373E5F7D061D}" srcOrd="0" destOrd="0" presId="urn:microsoft.com/office/officeart/2005/8/layout/equation1"/>
    <dgm:cxn modelId="{E4BD351B-D973-401C-B3A2-8187110E61EA}" type="presOf" srcId="{3FDF4DEC-B67F-46F8-BB99-DDB7D7A92A68}" destId="{957090F1-A417-4706-AF54-BD445C19CD72}" srcOrd="0" destOrd="0" presId="urn:microsoft.com/office/officeart/2005/8/layout/equation1"/>
    <dgm:cxn modelId="{4905B092-21BC-411C-BC33-BDB51154D855}" type="presParOf" srcId="{148F8229-F2D4-478A-8FE3-76A819EBCFC9}" destId="{65E70C52-ACE7-4A72-ADF5-42B51A0CE97B}" srcOrd="0" destOrd="0" presId="urn:microsoft.com/office/officeart/2005/8/layout/equation1"/>
    <dgm:cxn modelId="{A2E1A6CE-EE18-4104-BCCB-14153FC23455}" type="presParOf" srcId="{148F8229-F2D4-478A-8FE3-76A819EBCFC9}" destId="{C0D4F514-2D00-4D14-8516-A4299604604D}" srcOrd="1" destOrd="0" presId="urn:microsoft.com/office/officeart/2005/8/layout/equation1"/>
    <dgm:cxn modelId="{231D874C-3ECA-49BC-BC85-7CAA1D3201E4}" type="presParOf" srcId="{148F8229-F2D4-478A-8FE3-76A819EBCFC9}" destId="{63824826-85F7-4FD1-AFB1-373E5F7D061D}" srcOrd="2" destOrd="0" presId="urn:microsoft.com/office/officeart/2005/8/layout/equation1"/>
    <dgm:cxn modelId="{90ADE060-30E7-4AFF-BFAF-637B9C9CE80F}" type="presParOf" srcId="{148F8229-F2D4-478A-8FE3-76A819EBCFC9}" destId="{EECD6028-0D50-4782-AE3F-FF94D84D9F9B}" srcOrd="3" destOrd="0" presId="urn:microsoft.com/office/officeart/2005/8/layout/equation1"/>
    <dgm:cxn modelId="{EFE43B35-A0A5-4F71-AC8C-6A71C05E89A6}" type="presParOf" srcId="{148F8229-F2D4-478A-8FE3-76A819EBCFC9}" destId="{A80287B8-E212-4ACA-BB20-CA912F8CD274}" srcOrd="4" destOrd="0" presId="urn:microsoft.com/office/officeart/2005/8/layout/equation1"/>
    <dgm:cxn modelId="{055F2360-E9F9-49C8-8BAB-7AAF68430A33}" type="presParOf" srcId="{148F8229-F2D4-478A-8FE3-76A819EBCFC9}" destId="{8B149D27-FAE4-4487-BF9F-513C61D80B8A}" srcOrd="5" destOrd="0" presId="urn:microsoft.com/office/officeart/2005/8/layout/equation1"/>
    <dgm:cxn modelId="{26D2A997-F879-4579-87F2-EA090CDE6CAD}" type="presParOf" srcId="{148F8229-F2D4-478A-8FE3-76A819EBCFC9}" destId="{957090F1-A417-4706-AF54-BD445C19CD72}" srcOrd="6" destOrd="0" presId="urn:microsoft.com/office/officeart/2005/8/layout/equation1"/>
    <dgm:cxn modelId="{2BB1F598-328C-4D97-BCEC-10CE45867D4C}" type="presParOf" srcId="{148F8229-F2D4-478A-8FE3-76A819EBCFC9}" destId="{AAA2733D-C947-422D-AE90-B4044F30E268}" srcOrd="7" destOrd="0" presId="urn:microsoft.com/office/officeart/2005/8/layout/equation1"/>
    <dgm:cxn modelId="{1CA60FB7-45B9-4BCC-9DB3-4754D0903704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9E806F-23A8-4D13-ABE7-620312581C3D}" type="presOf" srcId="{3FDF4DEC-B67F-46F8-BB99-DDB7D7A92A68}" destId="{957090F1-A417-4706-AF54-BD445C19CD72}" srcOrd="0" destOrd="0" presId="urn:microsoft.com/office/officeart/2005/8/layout/equation1"/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E33BB60D-7344-458D-A37F-69121A87B1FA}" type="presOf" srcId="{B825F53B-11C1-41BF-9032-B8D97A87A899}" destId="{A80287B8-E212-4ACA-BB20-CA912F8CD274}" srcOrd="0" destOrd="0" presId="urn:microsoft.com/office/officeart/2005/8/layout/equation1"/>
    <dgm:cxn modelId="{1B357780-3B32-410A-A69C-177CA850E77E}" type="presOf" srcId="{32660D15-834F-4CAB-A3B9-19DCE0619D04}" destId="{65E70C52-ACE7-4A72-ADF5-42B51A0CE97B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FEF8B641-1190-4CDC-81D5-26896779C990}" type="presOf" srcId="{86C0B4BD-FB27-4434-B771-F020BD8E2BCB}" destId="{148F8229-F2D4-478A-8FE3-76A819EBCFC9}" srcOrd="0" destOrd="0" presId="urn:microsoft.com/office/officeart/2005/8/layout/equation1"/>
    <dgm:cxn modelId="{CB3A36CD-4400-4AE2-873A-9C8D352EB265}" type="presOf" srcId="{B6B7A4F6-1DD3-4B8B-82A6-E2DCC321C882}" destId="{63824826-85F7-4FD1-AFB1-373E5F7D061D}" srcOrd="0" destOrd="0" presId="urn:microsoft.com/office/officeart/2005/8/layout/equation1"/>
    <dgm:cxn modelId="{D9727FC7-5576-4A03-9516-1643F47E2695}" type="presOf" srcId="{D796E774-4F29-4118-8949-CD2586247360}" destId="{2E11C2DA-752F-47AB-A56F-FB18EC21BF8A}" srcOrd="0" destOrd="0" presId="urn:microsoft.com/office/officeart/2005/8/layout/equation1"/>
    <dgm:cxn modelId="{A47636A7-056B-4C71-8801-DFA23CB829DD}" type="presParOf" srcId="{148F8229-F2D4-478A-8FE3-76A819EBCFC9}" destId="{65E70C52-ACE7-4A72-ADF5-42B51A0CE97B}" srcOrd="0" destOrd="0" presId="urn:microsoft.com/office/officeart/2005/8/layout/equation1"/>
    <dgm:cxn modelId="{EDD0ECD5-7A43-4706-B1ED-636940FB0C7C}" type="presParOf" srcId="{148F8229-F2D4-478A-8FE3-76A819EBCFC9}" destId="{C0D4F514-2D00-4D14-8516-A4299604604D}" srcOrd="1" destOrd="0" presId="urn:microsoft.com/office/officeart/2005/8/layout/equation1"/>
    <dgm:cxn modelId="{6C552B42-CEC0-4F6E-B223-AD73899FCE57}" type="presParOf" srcId="{148F8229-F2D4-478A-8FE3-76A819EBCFC9}" destId="{63824826-85F7-4FD1-AFB1-373E5F7D061D}" srcOrd="2" destOrd="0" presId="urn:microsoft.com/office/officeart/2005/8/layout/equation1"/>
    <dgm:cxn modelId="{0392FF69-C97E-4C5C-A693-72D7F303F83B}" type="presParOf" srcId="{148F8229-F2D4-478A-8FE3-76A819EBCFC9}" destId="{EECD6028-0D50-4782-AE3F-FF94D84D9F9B}" srcOrd="3" destOrd="0" presId="urn:microsoft.com/office/officeart/2005/8/layout/equation1"/>
    <dgm:cxn modelId="{7D6008B8-B762-4602-A7A6-50C09D798291}" type="presParOf" srcId="{148F8229-F2D4-478A-8FE3-76A819EBCFC9}" destId="{A80287B8-E212-4ACA-BB20-CA912F8CD274}" srcOrd="4" destOrd="0" presId="urn:microsoft.com/office/officeart/2005/8/layout/equation1"/>
    <dgm:cxn modelId="{F8210519-E171-4682-82B8-0148DA568602}" type="presParOf" srcId="{148F8229-F2D4-478A-8FE3-76A819EBCFC9}" destId="{8B149D27-FAE4-4487-BF9F-513C61D80B8A}" srcOrd="5" destOrd="0" presId="urn:microsoft.com/office/officeart/2005/8/layout/equation1"/>
    <dgm:cxn modelId="{D76E7E4D-050F-41A7-84B9-21B947631622}" type="presParOf" srcId="{148F8229-F2D4-478A-8FE3-76A819EBCFC9}" destId="{957090F1-A417-4706-AF54-BD445C19CD72}" srcOrd="6" destOrd="0" presId="urn:microsoft.com/office/officeart/2005/8/layout/equation1"/>
    <dgm:cxn modelId="{F83AF2C6-D778-4E17-8EFF-4277EAEB2711}" type="presParOf" srcId="{148F8229-F2D4-478A-8FE3-76A819EBCFC9}" destId="{AAA2733D-C947-422D-AE90-B4044F30E268}" srcOrd="7" destOrd="0" presId="urn:microsoft.com/office/officeart/2005/8/layout/equation1"/>
    <dgm:cxn modelId="{EBEC16D1-21FE-42D0-90CA-92BCFFC6D2C9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7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2504F5-71AD-494F-A952-133B7B99F1B6}" type="presOf" srcId="{32660D15-834F-4CAB-A3B9-19DCE0619D04}" destId="{65E70C52-ACE7-4A72-ADF5-42B51A0CE97B}" srcOrd="0" destOrd="0" presId="urn:microsoft.com/office/officeart/2005/8/layout/equation1"/>
    <dgm:cxn modelId="{71E569C6-8DE8-4ED7-8981-B4966581DB83}" type="presOf" srcId="{86C0B4BD-FB27-4434-B771-F020BD8E2BCB}" destId="{148F8229-F2D4-478A-8FE3-76A819EBCFC9}" srcOrd="0" destOrd="0" presId="urn:microsoft.com/office/officeart/2005/8/layout/equation1"/>
    <dgm:cxn modelId="{D305211D-066C-4968-BCAB-B228FD6C45DE}" type="presOf" srcId="{B6B7A4F6-1DD3-4B8B-82A6-E2DCC321C882}" destId="{63824826-85F7-4FD1-AFB1-373E5F7D061D}" srcOrd="0" destOrd="0" presId="urn:microsoft.com/office/officeart/2005/8/layout/equation1"/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031DDFE1-7F70-4D69-8E51-4DA5C368AE61}" type="presOf" srcId="{D796E774-4F29-4118-8949-CD2586247360}" destId="{2E11C2DA-752F-47AB-A56F-FB18EC21BF8A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E889F82E-80C7-45EF-B0D8-EAB606820E15}" type="presOf" srcId="{B825F53B-11C1-41BF-9032-B8D97A87A899}" destId="{A80287B8-E212-4ACA-BB20-CA912F8CD274}" srcOrd="0" destOrd="0" presId="urn:microsoft.com/office/officeart/2005/8/layout/equation1"/>
    <dgm:cxn modelId="{B4BD5F99-7F4F-4011-A62A-C8367502C6C5}" type="presOf" srcId="{3FDF4DEC-B67F-46F8-BB99-DDB7D7A92A68}" destId="{957090F1-A417-4706-AF54-BD445C19CD72}" srcOrd="0" destOrd="0" presId="urn:microsoft.com/office/officeart/2005/8/layout/equation1"/>
    <dgm:cxn modelId="{C9D17799-D56C-4C5D-A8DB-0876AD1AAFEB}" type="presParOf" srcId="{148F8229-F2D4-478A-8FE3-76A819EBCFC9}" destId="{65E70C52-ACE7-4A72-ADF5-42B51A0CE97B}" srcOrd="0" destOrd="0" presId="urn:microsoft.com/office/officeart/2005/8/layout/equation1"/>
    <dgm:cxn modelId="{1854EB4C-C14E-47F0-8C97-91A2FD946A0E}" type="presParOf" srcId="{148F8229-F2D4-478A-8FE3-76A819EBCFC9}" destId="{C0D4F514-2D00-4D14-8516-A4299604604D}" srcOrd="1" destOrd="0" presId="urn:microsoft.com/office/officeart/2005/8/layout/equation1"/>
    <dgm:cxn modelId="{82351A00-F36E-4BE3-B1A6-DF0E43EBB9FD}" type="presParOf" srcId="{148F8229-F2D4-478A-8FE3-76A819EBCFC9}" destId="{63824826-85F7-4FD1-AFB1-373E5F7D061D}" srcOrd="2" destOrd="0" presId="urn:microsoft.com/office/officeart/2005/8/layout/equation1"/>
    <dgm:cxn modelId="{EBFC5B1C-EBDB-4575-BC6B-5C77CAE38A34}" type="presParOf" srcId="{148F8229-F2D4-478A-8FE3-76A819EBCFC9}" destId="{EECD6028-0D50-4782-AE3F-FF94D84D9F9B}" srcOrd="3" destOrd="0" presId="urn:microsoft.com/office/officeart/2005/8/layout/equation1"/>
    <dgm:cxn modelId="{014C9A44-9E8D-4E82-821A-DB7D93B6387C}" type="presParOf" srcId="{148F8229-F2D4-478A-8FE3-76A819EBCFC9}" destId="{A80287B8-E212-4ACA-BB20-CA912F8CD274}" srcOrd="4" destOrd="0" presId="urn:microsoft.com/office/officeart/2005/8/layout/equation1"/>
    <dgm:cxn modelId="{3BF6EF20-5595-44E3-80F5-10C425424293}" type="presParOf" srcId="{148F8229-F2D4-478A-8FE3-76A819EBCFC9}" destId="{8B149D27-FAE4-4487-BF9F-513C61D80B8A}" srcOrd="5" destOrd="0" presId="urn:microsoft.com/office/officeart/2005/8/layout/equation1"/>
    <dgm:cxn modelId="{8B82B281-2F5E-45E6-B38B-EA20E1DE5F66}" type="presParOf" srcId="{148F8229-F2D4-478A-8FE3-76A819EBCFC9}" destId="{957090F1-A417-4706-AF54-BD445C19CD72}" srcOrd="6" destOrd="0" presId="urn:microsoft.com/office/officeart/2005/8/layout/equation1"/>
    <dgm:cxn modelId="{27FEDF7F-5883-4DF5-8426-A5F596C2F168}" type="presParOf" srcId="{148F8229-F2D4-478A-8FE3-76A819EBCFC9}" destId="{AAA2733D-C947-422D-AE90-B4044F30E268}" srcOrd="7" destOrd="0" presId="urn:microsoft.com/office/officeart/2005/8/layout/equation1"/>
    <dgm:cxn modelId="{F86D5572-3904-413A-B3E5-F6F2A6F85507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6C0B4BD-FB27-4434-B771-F020BD8E2BCB}" type="doc">
      <dgm:prSet loTypeId="urn:microsoft.com/office/officeart/2005/8/layout/equation1" loCatId="relationship" qsTypeId="urn:microsoft.com/office/officeart/2005/8/quickstyle/3d1" qsCatId="3D" csTypeId="urn:microsoft.com/office/officeart/2005/8/colors/accent1_2" csCatId="accent1" phldr="1"/>
      <dgm:spPr/>
    </dgm:pt>
    <dgm:pt modelId="{32660D15-834F-4CAB-A3B9-19DCE0619D04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ACA84BDA-C627-4E71-8EA5-EE328D7C45AC}" type="parTrans" cxnId="{00C55354-4E53-452F-A2EF-BA19DE85B924}">
      <dgm:prSet/>
      <dgm:spPr/>
      <dgm:t>
        <a:bodyPr/>
        <a:lstStyle/>
        <a:p>
          <a:endParaRPr lang="cs-CZ"/>
        </a:p>
      </dgm:t>
    </dgm:pt>
    <dgm:pt modelId="{B6B7A4F6-1DD3-4B8B-82A6-E2DCC321C882}" type="sibTrans" cxnId="{00C55354-4E53-452F-A2EF-BA19DE85B924}">
      <dgm:prSet/>
      <dgm:spPr/>
      <dgm:t>
        <a:bodyPr/>
        <a:lstStyle/>
        <a:p>
          <a:endParaRPr lang="cs-CZ"/>
        </a:p>
      </dgm:t>
    </dgm:pt>
    <dgm:pt modelId="{B825F53B-11C1-41BF-9032-B8D97A87A899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BD54056E-219D-4FD8-97D1-2BD7931FD04F}" type="parTrans" cxnId="{EC589C40-938B-4543-A094-55A523970E0A}">
      <dgm:prSet/>
      <dgm:spPr/>
      <dgm:t>
        <a:bodyPr/>
        <a:lstStyle/>
        <a:p>
          <a:endParaRPr lang="cs-CZ"/>
        </a:p>
      </dgm:t>
    </dgm:pt>
    <dgm:pt modelId="{3FDF4DEC-B67F-46F8-BB99-DDB7D7A92A68}" type="sibTrans" cxnId="{EC589C40-938B-4543-A094-55A523970E0A}">
      <dgm:prSet/>
      <dgm:spPr/>
      <dgm:t>
        <a:bodyPr/>
        <a:lstStyle/>
        <a:p>
          <a:endParaRPr lang="cs-CZ"/>
        </a:p>
      </dgm:t>
    </dgm:pt>
    <dgm:pt modelId="{D796E774-4F29-4118-8949-CD2586247360}">
      <dgm:prSet phldrT="[Text]" phldr="1"/>
      <dgm:spPr/>
      <dgm:t>
        <a:bodyPr/>
        <a:lstStyle/>
        <a:p>
          <a:endParaRPr lang="cs-CZ" dirty="0"/>
        </a:p>
      </dgm:t>
    </dgm:pt>
    <dgm:pt modelId="{9DFB1CDC-1DFB-4649-96C4-F23DE6BB0F75}" type="parTrans" cxnId="{5171FC0F-D8CF-4F93-8BDB-49D71BB4871E}">
      <dgm:prSet/>
      <dgm:spPr/>
      <dgm:t>
        <a:bodyPr/>
        <a:lstStyle/>
        <a:p>
          <a:endParaRPr lang="cs-CZ"/>
        </a:p>
      </dgm:t>
    </dgm:pt>
    <dgm:pt modelId="{FE02D79B-98DD-4890-85A6-D3DAE30EFEA6}" type="sibTrans" cxnId="{5171FC0F-D8CF-4F93-8BDB-49D71BB4871E}">
      <dgm:prSet/>
      <dgm:spPr/>
      <dgm:t>
        <a:bodyPr/>
        <a:lstStyle/>
        <a:p>
          <a:endParaRPr lang="cs-CZ"/>
        </a:p>
      </dgm:t>
    </dgm:pt>
    <dgm:pt modelId="{148F8229-F2D4-478A-8FE3-76A819EBCFC9}" type="pres">
      <dgm:prSet presAssocID="{86C0B4BD-FB27-4434-B771-F020BD8E2BCB}" presName="linearFlow" presStyleCnt="0">
        <dgm:presLayoutVars>
          <dgm:dir/>
          <dgm:resizeHandles val="exact"/>
        </dgm:presLayoutVars>
      </dgm:prSet>
      <dgm:spPr/>
    </dgm:pt>
    <dgm:pt modelId="{65E70C52-ACE7-4A72-ADF5-42B51A0CE97B}" type="pres">
      <dgm:prSet presAssocID="{32660D15-834F-4CAB-A3B9-19DCE0619D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D4F514-2D00-4D14-8516-A4299604604D}" type="pres">
      <dgm:prSet presAssocID="{B6B7A4F6-1DD3-4B8B-82A6-E2DCC321C882}" presName="spacerL" presStyleCnt="0"/>
      <dgm:spPr/>
    </dgm:pt>
    <dgm:pt modelId="{63824826-85F7-4FD1-AFB1-373E5F7D061D}" type="pres">
      <dgm:prSet presAssocID="{B6B7A4F6-1DD3-4B8B-82A6-E2DCC321C882}" presName="sibTrans" presStyleLbl="sibTrans2D1" presStyleIdx="0" presStyleCnt="2"/>
      <dgm:spPr/>
      <dgm:t>
        <a:bodyPr/>
        <a:lstStyle/>
        <a:p>
          <a:endParaRPr lang="cs-CZ"/>
        </a:p>
      </dgm:t>
    </dgm:pt>
    <dgm:pt modelId="{EECD6028-0D50-4782-AE3F-FF94D84D9F9B}" type="pres">
      <dgm:prSet presAssocID="{B6B7A4F6-1DD3-4B8B-82A6-E2DCC321C882}" presName="spacerR" presStyleCnt="0"/>
      <dgm:spPr/>
    </dgm:pt>
    <dgm:pt modelId="{A80287B8-E212-4ACA-BB20-CA912F8CD274}" type="pres">
      <dgm:prSet presAssocID="{B825F53B-11C1-41BF-9032-B8D97A87A89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49D27-FAE4-4487-BF9F-513C61D80B8A}" type="pres">
      <dgm:prSet presAssocID="{3FDF4DEC-B67F-46F8-BB99-DDB7D7A92A68}" presName="spacerL" presStyleCnt="0"/>
      <dgm:spPr/>
    </dgm:pt>
    <dgm:pt modelId="{957090F1-A417-4706-AF54-BD445C19CD72}" type="pres">
      <dgm:prSet presAssocID="{3FDF4DEC-B67F-46F8-BB99-DDB7D7A92A68}" presName="sibTrans" presStyleLbl="sibTrans2D1" presStyleIdx="1" presStyleCnt="2"/>
      <dgm:spPr/>
      <dgm:t>
        <a:bodyPr/>
        <a:lstStyle/>
        <a:p>
          <a:endParaRPr lang="cs-CZ"/>
        </a:p>
      </dgm:t>
    </dgm:pt>
    <dgm:pt modelId="{AAA2733D-C947-422D-AE90-B4044F30E268}" type="pres">
      <dgm:prSet presAssocID="{3FDF4DEC-B67F-46F8-BB99-DDB7D7A92A68}" presName="spacerR" presStyleCnt="0"/>
      <dgm:spPr/>
    </dgm:pt>
    <dgm:pt modelId="{2E11C2DA-752F-47AB-A56F-FB18EC21BF8A}" type="pres">
      <dgm:prSet presAssocID="{D796E774-4F29-4118-8949-CD258624736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71FC0F-D8CF-4F93-8BDB-49D71BB4871E}" srcId="{86C0B4BD-FB27-4434-B771-F020BD8E2BCB}" destId="{D796E774-4F29-4118-8949-CD2586247360}" srcOrd="2" destOrd="0" parTransId="{9DFB1CDC-1DFB-4649-96C4-F23DE6BB0F75}" sibTransId="{FE02D79B-98DD-4890-85A6-D3DAE30EFEA6}"/>
    <dgm:cxn modelId="{6DC4E624-FB33-438A-BA0D-CF87CB4AE4B6}" type="presOf" srcId="{86C0B4BD-FB27-4434-B771-F020BD8E2BCB}" destId="{148F8229-F2D4-478A-8FE3-76A819EBCFC9}" srcOrd="0" destOrd="0" presId="urn:microsoft.com/office/officeart/2005/8/layout/equation1"/>
    <dgm:cxn modelId="{54B13BD7-5B05-4974-A2CD-521111D49D37}" type="presOf" srcId="{D796E774-4F29-4118-8949-CD2586247360}" destId="{2E11C2DA-752F-47AB-A56F-FB18EC21BF8A}" srcOrd="0" destOrd="0" presId="urn:microsoft.com/office/officeart/2005/8/layout/equation1"/>
    <dgm:cxn modelId="{00C55354-4E53-452F-A2EF-BA19DE85B924}" srcId="{86C0B4BD-FB27-4434-B771-F020BD8E2BCB}" destId="{32660D15-834F-4CAB-A3B9-19DCE0619D04}" srcOrd="0" destOrd="0" parTransId="{ACA84BDA-C627-4E71-8EA5-EE328D7C45AC}" sibTransId="{B6B7A4F6-1DD3-4B8B-82A6-E2DCC321C882}"/>
    <dgm:cxn modelId="{310B4521-78CC-4EEB-A113-58561C2AFD6F}" type="presOf" srcId="{3FDF4DEC-B67F-46F8-BB99-DDB7D7A92A68}" destId="{957090F1-A417-4706-AF54-BD445C19CD72}" srcOrd="0" destOrd="0" presId="urn:microsoft.com/office/officeart/2005/8/layout/equation1"/>
    <dgm:cxn modelId="{E91ECB16-F87D-42A8-A361-985AE8929BA3}" type="presOf" srcId="{B6B7A4F6-1DD3-4B8B-82A6-E2DCC321C882}" destId="{63824826-85F7-4FD1-AFB1-373E5F7D061D}" srcOrd="0" destOrd="0" presId="urn:microsoft.com/office/officeart/2005/8/layout/equation1"/>
    <dgm:cxn modelId="{EC589C40-938B-4543-A094-55A523970E0A}" srcId="{86C0B4BD-FB27-4434-B771-F020BD8E2BCB}" destId="{B825F53B-11C1-41BF-9032-B8D97A87A899}" srcOrd="1" destOrd="0" parTransId="{BD54056E-219D-4FD8-97D1-2BD7931FD04F}" sibTransId="{3FDF4DEC-B67F-46F8-BB99-DDB7D7A92A68}"/>
    <dgm:cxn modelId="{2948205B-6F9E-488C-BCA9-E8864C9D7A07}" type="presOf" srcId="{B825F53B-11C1-41BF-9032-B8D97A87A899}" destId="{A80287B8-E212-4ACA-BB20-CA912F8CD274}" srcOrd="0" destOrd="0" presId="urn:microsoft.com/office/officeart/2005/8/layout/equation1"/>
    <dgm:cxn modelId="{52694B7E-6054-487D-A4E3-256882E98A4D}" type="presOf" srcId="{32660D15-834F-4CAB-A3B9-19DCE0619D04}" destId="{65E70C52-ACE7-4A72-ADF5-42B51A0CE97B}" srcOrd="0" destOrd="0" presId="urn:microsoft.com/office/officeart/2005/8/layout/equation1"/>
    <dgm:cxn modelId="{FC93C259-95AD-42F7-8ADA-2309F6EC9034}" type="presParOf" srcId="{148F8229-F2D4-478A-8FE3-76A819EBCFC9}" destId="{65E70C52-ACE7-4A72-ADF5-42B51A0CE97B}" srcOrd="0" destOrd="0" presId="urn:microsoft.com/office/officeart/2005/8/layout/equation1"/>
    <dgm:cxn modelId="{98AFD5B4-7A18-409C-A7E6-6C43CB7A4004}" type="presParOf" srcId="{148F8229-F2D4-478A-8FE3-76A819EBCFC9}" destId="{C0D4F514-2D00-4D14-8516-A4299604604D}" srcOrd="1" destOrd="0" presId="urn:microsoft.com/office/officeart/2005/8/layout/equation1"/>
    <dgm:cxn modelId="{B38E0AE7-E1D3-4AE1-8EB1-9FB149ECB667}" type="presParOf" srcId="{148F8229-F2D4-478A-8FE3-76A819EBCFC9}" destId="{63824826-85F7-4FD1-AFB1-373E5F7D061D}" srcOrd="2" destOrd="0" presId="urn:microsoft.com/office/officeart/2005/8/layout/equation1"/>
    <dgm:cxn modelId="{3420805B-6123-4294-B344-47C35EEF0EB8}" type="presParOf" srcId="{148F8229-F2D4-478A-8FE3-76A819EBCFC9}" destId="{EECD6028-0D50-4782-AE3F-FF94D84D9F9B}" srcOrd="3" destOrd="0" presId="urn:microsoft.com/office/officeart/2005/8/layout/equation1"/>
    <dgm:cxn modelId="{E1950496-BD66-4FA5-8624-7E7EEE5FDDF1}" type="presParOf" srcId="{148F8229-F2D4-478A-8FE3-76A819EBCFC9}" destId="{A80287B8-E212-4ACA-BB20-CA912F8CD274}" srcOrd="4" destOrd="0" presId="urn:microsoft.com/office/officeart/2005/8/layout/equation1"/>
    <dgm:cxn modelId="{F0A3B50F-59A7-4A3F-93BE-CDF267D2EE7B}" type="presParOf" srcId="{148F8229-F2D4-478A-8FE3-76A819EBCFC9}" destId="{8B149D27-FAE4-4487-BF9F-513C61D80B8A}" srcOrd="5" destOrd="0" presId="urn:microsoft.com/office/officeart/2005/8/layout/equation1"/>
    <dgm:cxn modelId="{2802D348-1EA8-46C3-B229-FC1AD821C84A}" type="presParOf" srcId="{148F8229-F2D4-478A-8FE3-76A819EBCFC9}" destId="{957090F1-A417-4706-AF54-BD445C19CD72}" srcOrd="6" destOrd="0" presId="urn:microsoft.com/office/officeart/2005/8/layout/equation1"/>
    <dgm:cxn modelId="{834283EB-5EB3-4859-96E5-21AE4B77A053}" type="presParOf" srcId="{148F8229-F2D4-478A-8FE3-76A819EBCFC9}" destId="{AAA2733D-C947-422D-AE90-B4044F30E268}" srcOrd="7" destOrd="0" presId="urn:microsoft.com/office/officeart/2005/8/layout/equation1"/>
    <dgm:cxn modelId="{8BBD776D-1A9F-4EFB-87AF-39759ED52406}" type="presParOf" srcId="{148F8229-F2D4-478A-8FE3-76A819EBCFC9}" destId="{2E11C2DA-752F-47AB-A56F-FB18EC21BF8A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Hana Holečková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baseline="0" dirty="0" smtClean="0"/>
            <a:t>VY_32_INOVACE_05_Matematika 2.ročník_Počítání s přechodem přes desítku V.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baseline="0" dirty="0" smtClean="0"/>
            <a:t>Počítání s přechodem přes desítku V.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D36B6E3E-A581-4029-AFA8-FF4FC3DBF36B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5D74624-E393-42E5-B07A-EACFC10E06B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září 2011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19C65A58-78C3-47FB-A2CE-1A3BB1B7736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45BF1B7-1AE9-4FE7-A5B7-DD180F8E000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4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4002432" y="922307"/>
        <a:ext cx="779224" cy="779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7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0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2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3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8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1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6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9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5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6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7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70C52-ACE7-4A72-ADF5-42B51A0CE97B}">
      <dsp:nvSpPr>
        <dsp:cNvPr id="0" name=""/>
        <dsp:cNvSpPr/>
      </dsp:nvSpPr>
      <dsp:spPr>
        <a:xfrm>
          <a:off x="831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8</a:t>
          </a:r>
          <a:endParaRPr lang="cs-CZ" sz="4700" kern="1200" dirty="0"/>
        </a:p>
      </dsp:txBody>
      <dsp:txXfrm>
        <a:off x="162214" y="922307"/>
        <a:ext cx="779224" cy="779224"/>
      </dsp:txXfrm>
    </dsp:sp>
    <dsp:sp modelId="{63824826-85F7-4FD1-AFB1-373E5F7D061D}">
      <dsp:nvSpPr>
        <dsp:cNvPr id="0" name=""/>
        <dsp:cNvSpPr/>
      </dsp:nvSpPr>
      <dsp:spPr>
        <a:xfrm>
          <a:off x="1192304" y="992342"/>
          <a:ext cx="639154" cy="63915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277024" y="1236754"/>
        <a:ext cx="469714" cy="150330"/>
      </dsp:txXfrm>
    </dsp:sp>
    <dsp:sp modelId="{A80287B8-E212-4ACA-BB20-CA912F8CD274}">
      <dsp:nvSpPr>
        <dsp:cNvPr id="0" name=""/>
        <dsp:cNvSpPr/>
      </dsp:nvSpPr>
      <dsp:spPr>
        <a:xfrm>
          <a:off x="1920940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6</a:t>
          </a:r>
          <a:endParaRPr lang="cs-CZ" sz="4700" kern="1200" dirty="0"/>
        </a:p>
      </dsp:txBody>
      <dsp:txXfrm>
        <a:off x="2082323" y="922307"/>
        <a:ext cx="779224" cy="779224"/>
      </dsp:txXfrm>
    </dsp:sp>
    <dsp:sp modelId="{957090F1-A417-4706-AF54-BD445C19CD72}">
      <dsp:nvSpPr>
        <dsp:cNvPr id="0" name=""/>
        <dsp:cNvSpPr/>
      </dsp:nvSpPr>
      <dsp:spPr>
        <a:xfrm>
          <a:off x="3112413" y="992342"/>
          <a:ext cx="639154" cy="63915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600" kern="1200"/>
        </a:p>
      </dsp:txBody>
      <dsp:txXfrm>
        <a:off x="3197133" y="1124008"/>
        <a:ext cx="469714" cy="375822"/>
      </dsp:txXfrm>
    </dsp:sp>
    <dsp:sp modelId="{2E11C2DA-752F-47AB-A56F-FB18EC21BF8A}">
      <dsp:nvSpPr>
        <dsp:cNvPr id="0" name=""/>
        <dsp:cNvSpPr/>
      </dsp:nvSpPr>
      <dsp:spPr>
        <a:xfrm>
          <a:off x="3841049" y="760924"/>
          <a:ext cx="1101990" cy="110199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4002432" y="922307"/>
        <a:ext cx="779224" cy="7792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D2418A-F0DC-4121-B456-CAE667BD7C24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B254D8-05BC-476B-8A7C-3FB25396D81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4.wmf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Layout" Target="../diagrams/layout10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12" Type="http://schemas.openxmlformats.org/officeDocument/2006/relationships/diagramData" Target="../diagrams/data10.xml"/><Relationship Id="rId2" Type="http://schemas.openxmlformats.org/officeDocument/2006/relationships/diagramData" Target="../diagrams/data8.xml"/><Relationship Id="rId16" Type="http://schemas.microsoft.com/office/2007/relationships/diagramDrawing" Target="../diagrams/drawing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10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Relationship Id="rId14" Type="http://schemas.openxmlformats.org/officeDocument/2006/relationships/diagramQuickStyle" Target="../diagrams/quickStyl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35858277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2" y="908720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91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851648" cy="252028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Anotace: určeno žákům 2. třídy. Prezentace je určena k procvičení sčítání přes desítku.</a:t>
            </a:r>
            <a:br>
              <a:rPr lang="cs-CZ" sz="3200" dirty="0" smtClean="0"/>
            </a:br>
            <a:r>
              <a:rPr lang="cs-CZ" sz="3200" dirty="0" smtClean="0"/>
              <a:t>Žáci mají dané příklady opsat a spočítat.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81573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Příklad opiš a vypočítej. Můžeš použít mističkové počítadlo.</a:t>
            </a:r>
            <a:endParaRPr lang="cs-CZ" sz="36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835696" y="134076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1835696" y="278092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1835696" y="4234160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026" name="Picture 2" descr="C:\Users\hholeckova\AppData\Local\Microsoft\Windows\Temporary Internet Files\Content.IE5\OPDH5ZKR\MC90035172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56792"/>
            <a:ext cx="1816729" cy="145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Příklad opiš a vypočítej. Můžeš použít mističkové počítadlo.</a:t>
            </a:r>
            <a:endParaRPr lang="cs-CZ" sz="36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835696" y="134076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1835696" y="278092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1835696" y="4234160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Příklad opiš a vypočítej. Můžeš použít mističkové počítadlo.</a:t>
            </a:r>
            <a:endParaRPr lang="cs-CZ" sz="36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835696" y="134076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1835696" y="278092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1835696" y="4234160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Příklad opiš a vypočítej. Můžeš použít mističkové počítadlo.</a:t>
            </a:r>
            <a:endParaRPr lang="cs-CZ" sz="36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835696" y="134076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29453989"/>
              </p:ext>
            </p:extLst>
          </p:nvPr>
        </p:nvGraphicFramePr>
        <p:xfrm>
          <a:off x="1835696" y="2780928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142397979"/>
              </p:ext>
            </p:extLst>
          </p:nvPr>
        </p:nvGraphicFramePr>
        <p:xfrm>
          <a:off x="1835696" y="4234160"/>
          <a:ext cx="4943872" cy="26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1484784"/>
            <a:ext cx="7854696" cy="3496352"/>
          </a:xfrm>
        </p:spPr>
        <p:txBody>
          <a:bodyPr/>
          <a:lstStyle/>
          <a:p>
            <a:pPr algn="l"/>
            <a:r>
              <a:rPr lang="cs-CZ"/>
              <a:t>POUŽITÉ ZDROJE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http</a:t>
            </a:r>
            <a:r>
              <a:rPr lang="cs-CZ" dirty="0"/>
              <a:t>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7137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</TotalTime>
  <Words>116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Anotace: určeno žákům 2. třídy. Prezentace je určena k procvičení sčítání přes desítku. Žáci mají dané příklady opsat a spočítat. </vt:lpstr>
      <vt:lpstr>Příklad opiš a vypočítej. Můžeš použít mističkové počítadlo.</vt:lpstr>
      <vt:lpstr>Příklad opiš a vypočítej. Můžeš použít mističkové počítadlo.</vt:lpstr>
      <vt:lpstr>Příklad opiš a vypočítej. Můžeš použít mističkové počítadlo.</vt:lpstr>
      <vt:lpstr>Příklad opiš a vypočítej. Můžeš použít mističkové počítadlo.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Příklad opiš a vypočítej. Můžeš použít mističkové počítadlo.</dc:title>
  <dc:creator>Compaq-610</dc:creator>
  <cp:lastModifiedBy>Holečková Hana</cp:lastModifiedBy>
  <cp:revision>17</cp:revision>
  <dcterms:created xsi:type="dcterms:W3CDTF">2011-10-06T19:12:57Z</dcterms:created>
  <dcterms:modified xsi:type="dcterms:W3CDTF">2012-05-04T10:40:59Z</dcterms:modified>
</cp:coreProperties>
</file>