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56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VY_32_INOVACE_06_Matematika 2.ročník_Počítání s přechodem pře desítku VI.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Hana Holečková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Počítání s přechodem pře desítku VI.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C27284-FD0F-4EB3-8DB7-72F10C1F7D40}">
      <dgm:prSet custT="1"/>
      <dgm:spPr/>
      <dgm:t>
        <a:bodyPr/>
        <a:lstStyle/>
        <a:p>
          <a:pPr algn="l"/>
          <a:r>
            <a:rPr lang="cs-CZ" sz="2000" dirty="0" smtClean="0"/>
            <a:t>Vytvořeno: září 2011</a:t>
          </a:r>
          <a:endParaRPr lang="cs-CZ" sz="2000" dirty="0"/>
        </a:p>
      </dgm:t>
    </dgm:pt>
    <dgm:pt modelId="{1316C8FB-43BD-455D-83B3-FE264593C3D9}" type="parTrans" cxnId="{CC2915C7-38AB-4A4E-8F78-B0E7E35BD908}">
      <dgm:prSet/>
      <dgm:spPr/>
    </dgm:pt>
    <dgm:pt modelId="{2609DB3B-2393-41E7-B1CE-25B5A64F6C3B}" type="sibTrans" cxnId="{CC2915C7-38AB-4A4E-8F78-B0E7E35BD908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84D86F17-3EC8-4675-8BB0-98AA98F14EC8}" type="pres">
      <dgm:prSet presAssocID="{A5C27284-FD0F-4EB3-8DB7-72F10C1F7D40}" presName="vertSpace5" presStyleLbl="node1" presStyleIdx="3" presStyleCnt="6"/>
      <dgm:spPr/>
    </dgm:pt>
    <dgm:pt modelId="{893B30BC-9196-4154-B1F6-1331F40B160E}" type="pres">
      <dgm:prSet presAssocID="{A5C27284-FD0F-4EB3-8DB7-72F10C1F7D40}" presName="circle5" presStyleLbl="node1" presStyleIdx="4" presStyleCnt="6"/>
      <dgm:spPr/>
    </dgm:pt>
    <dgm:pt modelId="{E6D878FA-C5EB-4C6C-A738-E71AC63B020B}" type="pres">
      <dgm:prSet presAssocID="{A5C27284-FD0F-4EB3-8DB7-72F10C1F7D40}" presName="rect5" presStyleLbl="alignAcc1" presStyleIdx="4" presStyleCnt="6"/>
      <dgm:spPr/>
    </dgm:pt>
    <dgm:pt modelId="{643F88E4-95EB-446E-9796-0C420B331D1E}" type="pres">
      <dgm:prSet presAssocID="{4C35D32F-0EAB-4CD7-82EE-45574DC2A586}" presName="vertSpace6" presStyleLbl="node1" presStyleIdx="4" presStyleCnt="6"/>
      <dgm:spPr/>
    </dgm:pt>
    <dgm:pt modelId="{E0A0163A-8D80-434A-8EE0-7EFC3BD9BE3F}" type="pres">
      <dgm:prSet presAssocID="{4C35D32F-0EAB-4CD7-82EE-45574DC2A586}" presName="circle6" presStyleLbl="node1" presStyleIdx="5" presStyleCnt="6"/>
      <dgm:spPr/>
    </dgm:pt>
    <dgm:pt modelId="{B8E8F22F-16CE-4947-B322-A668C583946E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F29BA8-FCA8-452F-B131-CA7FB52CAD27}" type="pres">
      <dgm:prSet presAssocID="{A5C27284-FD0F-4EB3-8DB7-72F10C1F7D40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BB456A83-DECC-4011-9E4E-0CBAE7937694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B3FE07-B3CF-45B8-928D-C925FBCCB055}" type="presOf" srcId="{D1D4F407-5343-4D3F-B5B9-D407B03CAEB4}" destId="{AED2198E-93D5-4001-81B4-73124B309672}" srcOrd="1" destOrd="0" presId="urn:microsoft.com/office/officeart/2005/8/layout/target3"/>
    <dgm:cxn modelId="{1A79B4C2-AD6C-4E69-979E-79A3374D7F52}" type="presOf" srcId="{A5C27284-FD0F-4EB3-8DB7-72F10C1F7D40}" destId="{A6F29BA8-FCA8-452F-B131-CA7FB52CAD27}" srcOrd="1" destOrd="0" presId="urn:microsoft.com/office/officeart/2005/8/layout/target3"/>
    <dgm:cxn modelId="{D0F49BD5-254F-48FD-A470-A38B0C36FB05}" type="presOf" srcId="{D8197B8C-B260-4A16-BDF4-0947B075E274}" destId="{5A5FFA88-C948-4069-8E93-59FA12366E83}" srcOrd="1" destOrd="0" presId="urn:microsoft.com/office/officeart/2005/8/layout/target3"/>
    <dgm:cxn modelId="{40A06EB3-1A11-4E67-962F-8CBAEB8820AB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CF46AED-57E2-4A7D-958A-539356491019}" type="presOf" srcId="{B651F6E3-6281-48DB-9319-2AEAFDAE7572}" destId="{6BB5E863-4638-4E1D-BFDE-399D028AC4ED}" srcOrd="1" destOrd="0" presId="urn:microsoft.com/office/officeart/2005/8/layout/target3"/>
    <dgm:cxn modelId="{0A95D22E-890A-475B-92EA-CD50B38C2BCA}" type="presOf" srcId="{4C35D32F-0EAB-4CD7-82EE-45574DC2A586}" destId="{B8E8F22F-16CE-4947-B322-A668C583946E}" srcOrd="0" destOrd="0" presId="urn:microsoft.com/office/officeart/2005/8/layout/target3"/>
    <dgm:cxn modelId="{806F903C-1F49-4473-867A-95E6B9B19DF4}" type="presOf" srcId="{D1D4F407-5343-4D3F-B5B9-D407B03CAEB4}" destId="{D005CE8C-CC26-4C3E-AC11-E15060ECD759}" srcOrd="0" destOrd="0" presId="urn:microsoft.com/office/officeart/2005/8/layout/target3"/>
    <dgm:cxn modelId="{FAB96CCC-19BB-4C13-BC1B-FA130BD6FEA1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5751912-88F5-4E8E-B101-8A5551589449}" type="presOf" srcId="{A5C27284-FD0F-4EB3-8DB7-72F10C1F7D40}" destId="{E6D878FA-C5EB-4C6C-A738-E71AC63B020B}" srcOrd="0" destOrd="0" presId="urn:microsoft.com/office/officeart/2005/8/layout/target3"/>
    <dgm:cxn modelId="{63C7966C-A47B-45B3-B1E8-BD1E67C62462}" type="presOf" srcId="{757F3AB3-0718-4624-B441-E567A8F0AB56}" destId="{333A1088-737F-45CB-B68E-254E46348037}" srcOrd="0" destOrd="0" presId="urn:microsoft.com/office/officeart/2005/8/layout/target3"/>
    <dgm:cxn modelId="{1DCD0A5C-407C-4FC9-8802-2F7309A4DD8D}" type="presOf" srcId="{4C35D32F-0EAB-4CD7-82EE-45574DC2A586}" destId="{BB456A83-DECC-4011-9E4E-0CBAE7937694}" srcOrd="1" destOrd="0" presId="urn:microsoft.com/office/officeart/2005/8/layout/target3"/>
    <dgm:cxn modelId="{ABAFBC37-4B0F-404A-95AF-0CF0A8C2D008}" type="presOf" srcId="{D1B46980-6531-4606-95E6-44980827E919}" destId="{2BE915AB-18AA-4053-B92C-3BFC9ED204BB}" srcOrd="1" destOrd="0" presId="urn:microsoft.com/office/officeart/2005/8/layout/target3"/>
    <dgm:cxn modelId="{CC2915C7-38AB-4A4E-8F78-B0E7E35BD908}" srcId="{757F3AB3-0718-4624-B441-E567A8F0AB56}" destId="{A5C27284-FD0F-4EB3-8DB7-72F10C1F7D40}" srcOrd="4" destOrd="0" parTransId="{1316C8FB-43BD-455D-83B3-FE264593C3D9}" sibTransId="{2609DB3B-2393-41E7-B1CE-25B5A64F6C3B}"/>
    <dgm:cxn modelId="{805A7ABD-E6B9-49EC-82CF-23A325DA72D9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425A91C1-A2EA-4D4C-A173-128EB7B9EB20}" type="presParOf" srcId="{333A1088-737F-45CB-B68E-254E46348037}" destId="{F5ABB229-8D3B-4694-996A-96F23CF14429}" srcOrd="0" destOrd="0" presId="urn:microsoft.com/office/officeart/2005/8/layout/target3"/>
    <dgm:cxn modelId="{39F4C3DE-485F-466B-B934-C46A574BDC83}" type="presParOf" srcId="{333A1088-737F-45CB-B68E-254E46348037}" destId="{F41139FD-01EE-4571-8B17-4FB00FC51163}" srcOrd="1" destOrd="0" presId="urn:microsoft.com/office/officeart/2005/8/layout/target3"/>
    <dgm:cxn modelId="{9D80D4CC-DBA3-4F93-A164-941B5D95F4D9}" type="presParOf" srcId="{333A1088-737F-45CB-B68E-254E46348037}" destId="{D005CE8C-CC26-4C3E-AC11-E15060ECD759}" srcOrd="2" destOrd="0" presId="urn:microsoft.com/office/officeart/2005/8/layout/target3"/>
    <dgm:cxn modelId="{255629B6-7257-4C0A-9418-EF8F5D972926}" type="presParOf" srcId="{333A1088-737F-45CB-B68E-254E46348037}" destId="{2C702D82-9B77-49B7-9568-BB8EB47C3372}" srcOrd="3" destOrd="0" presId="urn:microsoft.com/office/officeart/2005/8/layout/target3"/>
    <dgm:cxn modelId="{DE801763-375D-4C61-A710-657DEE7CC247}" type="presParOf" srcId="{333A1088-737F-45CB-B68E-254E46348037}" destId="{A52A0455-90FF-4808-ABD0-F02540D31D5A}" srcOrd="4" destOrd="0" presId="urn:microsoft.com/office/officeart/2005/8/layout/target3"/>
    <dgm:cxn modelId="{0F7A69A1-A2C7-4FDE-A516-10936FAD047A}" type="presParOf" srcId="{333A1088-737F-45CB-B68E-254E46348037}" destId="{6140AFEC-043D-4C43-A2F9-D0F5331DF3A3}" srcOrd="5" destOrd="0" presId="urn:microsoft.com/office/officeart/2005/8/layout/target3"/>
    <dgm:cxn modelId="{8CB446AD-33B0-4620-8C50-1995CB7EFCEB}" type="presParOf" srcId="{333A1088-737F-45CB-B68E-254E46348037}" destId="{9358AC05-5D7D-4327-9F80-1AD486AEA664}" srcOrd="6" destOrd="0" presId="urn:microsoft.com/office/officeart/2005/8/layout/target3"/>
    <dgm:cxn modelId="{0449A524-9984-464B-B625-C15635D604F7}" type="presParOf" srcId="{333A1088-737F-45CB-B68E-254E46348037}" destId="{313FC574-E1CD-4FB4-B054-0B805CE0447D}" srcOrd="7" destOrd="0" presId="urn:microsoft.com/office/officeart/2005/8/layout/target3"/>
    <dgm:cxn modelId="{91971CF2-F0AE-4AC4-8CE2-CE871C43E0C4}" type="presParOf" srcId="{333A1088-737F-45CB-B68E-254E46348037}" destId="{619D679B-A015-4ECF-8348-D1034C574F40}" srcOrd="8" destOrd="0" presId="urn:microsoft.com/office/officeart/2005/8/layout/target3"/>
    <dgm:cxn modelId="{0A41955D-D07E-4679-9749-151D4C5FF0BC}" type="presParOf" srcId="{333A1088-737F-45CB-B68E-254E46348037}" destId="{322283A8-4A27-4CDA-BAE3-F381106A9174}" srcOrd="9" destOrd="0" presId="urn:microsoft.com/office/officeart/2005/8/layout/target3"/>
    <dgm:cxn modelId="{E755645E-298E-4B3F-B235-E9C053152823}" type="presParOf" srcId="{333A1088-737F-45CB-B68E-254E46348037}" destId="{FFC9F71D-1B4F-4AD9-A4A6-86ADEFC8AF5C}" srcOrd="10" destOrd="0" presId="urn:microsoft.com/office/officeart/2005/8/layout/target3"/>
    <dgm:cxn modelId="{B3382F5A-C6A1-4990-BF34-8BA0F50EAED0}" type="presParOf" srcId="{333A1088-737F-45CB-B68E-254E46348037}" destId="{25B08C86-7E15-44DC-BE7F-FFB55DD49D12}" srcOrd="11" destOrd="0" presId="urn:microsoft.com/office/officeart/2005/8/layout/target3"/>
    <dgm:cxn modelId="{E807ED23-A3A5-4FD2-B198-25EB2FCB3CB0}" type="presParOf" srcId="{333A1088-737F-45CB-B68E-254E46348037}" destId="{84D86F17-3EC8-4675-8BB0-98AA98F14EC8}" srcOrd="12" destOrd="0" presId="urn:microsoft.com/office/officeart/2005/8/layout/target3"/>
    <dgm:cxn modelId="{ECA5FD3F-4380-4E09-B759-4BDD7103F7AF}" type="presParOf" srcId="{333A1088-737F-45CB-B68E-254E46348037}" destId="{893B30BC-9196-4154-B1F6-1331F40B160E}" srcOrd="13" destOrd="0" presId="urn:microsoft.com/office/officeart/2005/8/layout/target3"/>
    <dgm:cxn modelId="{F4CC2390-FD2C-4F1C-B70A-18B586693354}" type="presParOf" srcId="{333A1088-737F-45CB-B68E-254E46348037}" destId="{E6D878FA-C5EB-4C6C-A738-E71AC63B020B}" srcOrd="14" destOrd="0" presId="urn:microsoft.com/office/officeart/2005/8/layout/target3"/>
    <dgm:cxn modelId="{8486A3FF-DAD9-41EE-80C6-8DB36F45CB7D}" type="presParOf" srcId="{333A1088-737F-45CB-B68E-254E46348037}" destId="{643F88E4-95EB-446E-9796-0C420B331D1E}" srcOrd="15" destOrd="0" presId="urn:microsoft.com/office/officeart/2005/8/layout/target3"/>
    <dgm:cxn modelId="{D833743C-A75D-4AAD-877A-294B6DB9482A}" type="presParOf" srcId="{333A1088-737F-45CB-B68E-254E46348037}" destId="{E0A0163A-8D80-434A-8EE0-7EFC3BD9BE3F}" srcOrd="16" destOrd="0" presId="urn:microsoft.com/office/officeart/2005/8/layout/target3"/>
    <dgm:cxn modelId="{FAAB624C-DB28-4EF3-A59B-A8B6B76A5064}" type="presParOf" srcId="{333A1088-737F-45CB-B68E-254E46348037}" destId="{B8E8F22F-16CE-4947-B322-A668C583946E}" srcOrd="17" destOrd="0" presId="urn:microsoft.com/office/officeart/2005/8/layout/target3"/>
    <dgm:cxn modelId="{3B5D4E76-AFD6-487A-ABB5-F26C969D17A5}" type="presParOf" srcId="{333A1088-737F-45CB-B68E-254E46348037}" destId="{AED2198E-93D5-4001-81B4-73124B309672}" srcOrd="18" destOrd="0" presId="urn:microsoft.com/office/officeart/2005/8/layout/target3"/>
    <dgm:cxn modelId="{3682DD56-C615-4A6F-886C-705848E5CD2F}" type="presParOf" srcId="{333A1088-737F-45CB-B68E-254E46348037}" destId="{2BE915AB-18AA-4053-B92C-3BFC9ED204BB}" srcOrd="19" destOrd="0" presId="urn:microsoft.com/office/officeart/2005/8/layout/target3"/>
    <dgm:cxn modelId="{FBAE4C50-0FD8-4C89-9E19-E8522859A19F}" type="presParOf" srcId="{333A1088-737F-45CB-B68E-254E46348037}" destId="{6BB5E863-4638-4E1D-BFDE-399D028AC4ED}" srcOrd="20" destOrd="0" presId="urn:microsoft.com/office/officeart/2005/8/layout/target3"/>
    <dgm:cxn modelId="{5167C210-2755-4241-9612-2F093BF32E31}" type="presParOf" srcId="{333A1088-737F-45CB-B68E-254E46348037}" destId="{5A5FFA88-C948-4069-8E93-59FA12366E83}" srcOrd="21" destOrd="0" presId="urn:microsoft.com/office/officeart/2005/8/layout/target3"/>
    <dgm:cxn modelId="{C3F270D2-E90A-4DF5-82F8-45C3AC88B6FA}" type="presParOf" srcId="{333A1088-737F-45CB-B68E-254E46348037}" destId="{A6F29BA8-FCA8-452F-B131-CA7FB52CAD27}" srcOrd="22" destOrd="0" presId="urn:microsoft.com/office/officeart/2005/8/layout/target3"/>
    <dgm:cxn modelId="{67A31717-2B27-437D-84E2-15BED1031984}" type="presParOf" srcId="{333A1088-737F-45CB-B68E-254E46348037}" destId="{BB456A83-DECC-4011-9E4E-0CBAE793769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0C9D37-B6B5-4B5E-9DCB-5C6664C81005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4030DE5-176F-4EF7-B284-68013438F9D3}">
      <dgm:prSet phldrT="[Text]"/>
      <dgm:spPr/>
      <dgm:t>
        <a:bodyPr/>
        <a:lstStyle/>
        <a:p>
          <a:pPr algn="l"/>
          <a:r>
            <a:rPr lang="cs-CZ" dirty="0" smtClean="0"/>
            <a:t>6</a:t>
          </a:r>
          <a:r>
            <a:rPr lang="en-US" dirty="0" smtClean="0"/>
            <a:t>+</a:t>
          </a:r>
          <a:r>
            <a:rPr lang="cs-CZ" dirty="0" smtClean="0"/>
            <a:t> </a:t>
          </a:r>
          <a:endParaRPr lang="cs-CZ" dirty="0"/>
        </a:p>
      </dgm:t>
    </dgm:pt>
    <dgm:pt modelId="{04EB0294-35F5-40DA-829F-FB25C85D9364}" type="parTrans" cxnId="{DEF6E549-8D13-42B0-A281-EB47556947C4}">
      <dgm:prSet/>
      <dgm:spPr/>
      <dgm:t>
        <a:bodyPr/>
        <a:lstStyle/>
        <a:p>
          <a:endParaRPr lang="cs-CZ"/>
        </a:p>
      </dgm:t>
    </dgm:pt>
    <dgm:pt modelId="{2D5453D4-454D-46D7-BDAC-7EDB8019FA10}" type="sibTrans" cxnId="{DEF6E549-8D13-42B0-A281-EB47556947C4}">
      <dgm:prSet/>
      <dgm:spPr/>
      <dgm:t>
        <a:bodyPr/>
        <a:lstStyle/>
        <a:p>
          <a:endParaRPr lang="cs-CZ"/>
        </a:p>
      </dgm:t>
    </dgm:pt>
    <dgm:pt modelId="{D01914C6-62E5-4833-8224-E08DEBB0FCAB}" type="pres">
      <dgm:prSet presAssocID="{210C9D37-B6B5-4B5E-9DCB-5C6664C8100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F7DBB4-F143-43C3-9D57-EDA81F57A9A2}" type="pres">
      <dgm:prSet presAssocID="{94030DE5-176F-4EF7-B284-68013438F9D3}" presName="node" presStyleLbl="node1" presStyleIdx="0" presStyleCnt="1" custScaleX="49421" custScaleY="47555" custLinFactNeighborX="-7088" custLinFactNeighborY="-472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0CDCCD-5927-4B1F-AF7F-DCAA8B96DA7C}" type="presOf" srcId="{210C9D37-B6B5-4B5E-9DCB-5C6664C81005}" destId="{D01914C6-62E5-4833-8224-E08DEBB0FCAB}" srcOrd="0" destOrd="0" presId="urn:microsoft.com/office/officeart/2005/8/layout/default#1"/>
    <dgm:cxn modelId="{DEF6E549-8D13-42B0-A281-EB47556947C4}" srcId="{210C9D37-B6B5-4B5E-9DCB-5C6664C81005}" destId="{94030DE5-176F-4EF7-B284-68013438F9D3}" srcOrd="0" destOrd="0" parTransId="{04EB0294-35F5-40DA-829F-FB25C85D9364}" sibTransId="{2D5453D4-454D-46D7-BDAC-7EDB8019FA10}"/>
    <dgm:cxn modelId="{36A25F5C-314C-4DF3-8E01-C2E77646EFD4}" type="presOf" srcId="{94030DE5-176F-4EF7-B284-68013438F9D3}" destId="{BEF7DBB4-F143-43C3-9D57-EDA81F57A9A2}" srcOrd="0" destOrd="0" presId="urn:microsoft.com/office/officeart/2005/8/layout/default#1"/>
    <dgm:cxn modelId="{3DCF7402-FFCC-46FF-A6FC-748F07893E79}" type="presParOf" srcId="{D01914C6-62E5-4833-8224-E08DEBB0FCAB}" destId="{BEF7DBB4-F143-43C3-9D57-EDA81F57A9A2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0C9D37-B6B5-4B5E-9DCB-5C6664C81005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4030DE5-176F-4EF7-B284-68013438F9D3}">
      <dgm:prSet phldrT="[Text]"/>
      <dgm:spPr/>
      <dgm:t>
        <a:bodyPr/>
        <a:lstStyle/>
        <a:p>
          <a:pPr algn="l"/>
          <a:r>
            <a:rPr lang="en-US" dirty="0" smtClean="0"/>
            <a:t>5+</a:t>
          </a:r>
          <a:r>
            <a:rPr lang="cs-CZ" dirty="0" smtClean="0"/>
            <a:t> </a:t>
          </a:r>
          <a:endParaRPr lang="cs-CZ" dirty="0"/>
        </a:p>
      </dgm:t>
    </dgm:pt>
    <dgm:pt modelId="{04EB0294-35F5-40DA-829F-FB25C85D9364}" type="parTrans" cxnId="{DEF6E549-8D13-42B0-A281-EB47556947C4}">
      <dgm:prSet/>
      <dgm:spPr/>
      <dgm:t>
        <a:bodyPr/>
        <a:lstStyle/>
        <a:p>
          <a:endParaRPr lang="cs-CZ"/>
        </a:p>
      </dgm:t>
    </dgm:pt>
    <dgm:pt modelId="{2D5453D4-454D-46D7-BDAC-7EDB8019FA10}" type="sibTrans" cxnId="{DEF6E549-8D13-42B0-A281-EB47556947C4}">
      <dgm:prSet/>
      <dgm:spPr/>
      <dgm:t>
        <a:bodyPr/>
        <a:lstStyle/>
        <a:p>
          <a:endParaRPr lang="cs-CZ"/>
        </a:p>
      </dgm:t>
    </dgm:pt>
    <dgm:pt modelId="{D01914C6-62E5-4833-8224-E08DEBB0FCAB}" type="pres">
      <dgm:prSet presAssocID="{210C9D37-B6B5-4B5E-9DCB-5C6664C8100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F7DBB4-F143-43C3-9D57-EDA81F57A9A2}" type="pres">
      <dgm:prSet presAssocID="{94030DE5-176F-4EF7-B284-68013438F9D3}" presName="node" presStyleLbl="node1" presStyleIdx="0" presStyleCnt="1" custScaleX="49421" custScaleY="47555" custLinFactNeighborX="-7088" custLinFactNeighborY="-472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FB6A6D-079A-499A-86BC-E96F4FEC87F0}" type="presOf" srcId="{210C9D37-B6B5-4B5E-9DCB-5C6664C81005}" destId="{D01914C6-62E5-4833-8224-E08DEBB0FCAB}" srcOrd="0" destOrd="0" presId="urn:microsoft.com/office/officeart/2005/8/layout/default#2"/>
    <dgm:cxn modelId="{DEF6E549-8D13-42B0-A281-EB47556947C4}" srcId="{210C9D37-B6B5-4B5E-9DCB-5C6664C81005}" destId="{94030DE5-176F-4EF7-B284-68013438F9D3}" srcOrd="0" destOrd="0" parTransId="{04EB0294-35F5-40DA-829F-FB25C85D9364}" sibTransId="{2D5453D4-454D-46D7-BDAC-7EDB8019FA10}"/>
    <dgm:cxn modelId="{208CE4D1-5C10-4ED3-A6E6-8FA10D387DA4}" type="presOf" srcId="{94030DE5-176F-4EF7-B284-68013438F9D3}" destId="{BEF7DBB4-F143-43C3-9D57-EDA81F57A9A2}" srcOrd="0" destOrd="0" presId="urn:microsoft.com/office/officeart/2005/8/layout/default#2"/>
    <dgm:cxn modelId="{46BC2D98-60B2-4163-8866-6FF7C7571151}" type="presParOf" srcId="{D01914C6-62E5-4833-8224-E08DEBB0FCAB}" destId="{BEF7DBB4-F143-43C3-9D57-EDA81F57A9A2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10C9D37-B6B5-4B5E-9DCB-5C6664C81005}" type="doc">
      <dgm:prSet loTypeId="urn:microsoft.com/office/officeart/2005/8/layout/default#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4030DE5-176F-4EF7-B284-68013438F9D3}">
      <dgm:prSet phldrT="[Text]"/>
      <dgm:spPr/>
      <dgm:t>
        <a:bodyPr/>
        <a:lstStyle/>
        <a:p>
          <a:pPr algn="l"/>
          <a:r>
            <a:rPr lang="cs-CZ" dirty="0" smtClean="0"/>
            <a:t>4</a:t>
          </a:r>
          <a:r>
            <a:rPr lang="en-US" dirty="0" smtClean="0"/>
            <a:t>+</a:t>
          </a:r>
          <a:r>
            <a:rPr lang="cs-CZ" dirty="0" smtClean="0"/>
            <a:t> </a:t>
          </a:r>
          <a:endParaRPr lang="cs-CZ" dirty="0"/>
        </a:p>
      </dgm:t>
    </dgm:pt>
    <dgm:pt modelId="{04EB0294-35F5-40DA-829F-FB25C85D9364}" type="parTrans" cxnId="{DEF6E549-8D13-42B0-A281-EB47556947C4}">
      <dgm:prSet/>
      <dgm:spPr/>
      <dgm:t>
        <a:bodyPr/>
        <a:lstStyle/>
        <a:p>
          <a:endParaRPr lang="cs-CZ"/>
        </a:p>
      </dgm:t>
    </dgm:pt>
    <dgm:pt modelId="{2D5453D4-454D-46D7-BDAC-7EDB8019FA10}" type="sibTrans" cxnId="{DEF6E549-8D13-42B0-A281-EB47556947C4}">
      <dgm:prSet/>
      <dgm:spPr/>
      <dgm:t>
        <a:bodyPr/>
        <a:lstStyle/>
        <a:p>
          <a:endParaRPr lang="cs-CZ"/>
        </a:p>
      </dgm:t>
    </dgm:pt>
    <dgm:pt modelId="{D01914C6-62E5-4833-8224-E08DEBB0FCAB}" type="pres">
      <dgm:prSet presAssocID="{210C9D37-B6B5-4B5E-9DCB-5C6664C8100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F7DBB4-F143-43C3-9D57-EDA81F57A9A2}" type="pres">
      <dgm:prSet presAssocID="{94030DE5-176F-4EF7-B284-68013438F9D3}" presName="node" presStyleLbl="node1" presStyleIdx="0" presStyleCnt="1" custScaleX="49421" custScaleY="47555" custLinFactNeighborX="-7088" custLinFactNeighborY="-472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5DA749-3F4C-49B2-8593-F7BB22E7C697}" type="presOf" srcId="{94030DE5-176F-4EF7-B284-68013438F9D3}" destId="{BEF7DBB4-F143-43C3-9D57-EDA81F57A9A2}" srcOrd="0" destOrd="0" presId="urn:microsoft.com/office/officeart/2005/8/layout/default#3"/>
    <dgm:cxn modelId="{DEF6E549-8D13-42B0-A281-EB47556947C4}" srcId="{210C9D37-B6B5-4B5E-9DCB-5C6664C81005}" destId="{94030DE5-176F-4EF7-B284-68013438F9D3}" srcOrd="0" destOrd="0" parTransId="{04EB0294-35F5-40DA-829F-FB25C85D9364}" sibTransId="{2D5453D4-454D-46D7-BDAC-7EDB8019FA10}"/>
    <dgm:cxn modelId="{93EA8CE5-5765-44D3-A945-E57792CB5E59}" type="presOf" srcId="{210C9D37-B6B5-4B5E-9DCB-5C6664C81005}" destId="{D01914C6-62E5-4833-8224-E08DEBB0FCAB}" srcOrd="0" destOrd="0" presId="urn:microsoft.com/office/officeart/2005/8/layout/default#3"/>
    <dgm:cxn modelId="{1B573F62-8D21-4803-A8DC-ADA27841457A}" type="presParOf" srcId="{D01914C6-62E5-4833-8224-E08DEBB0FCAB}" destId="{BEF7DBB4-F143-43C3-9D57-EDA81F57A9A2}" srcOrd="0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0C9D37-B6B5-4B5E-9DCB-5C6664C81005}" type="doc">
      <dgm:prSet loTypeId="urn:microsoft.com/office/officeart/2005/8/layout/default#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4030DE5-176F-4EF7-B284-68013438F9D3}">
      <dgm:prSet phldrT="[Text]"/>
      <dgm:spPr/>
      <dgm:t>
        <a:bodyPr/>
        <a:lstStyle/>
        <a:p>
          <a:pPr algn="l"/>
          <a:r>
            <a:rPr lang="cs-CZ" dirty="0" smtClean="0"/>
            <a:t>3</a:t>
          </a:r>
          <a:r>
            <a:rPr lang="en-US" dirty="0" smtClean="0"/>
            <a:t>+</a:t>
          </a:r>
          <a:r>
            <a:rPr lang="cs-CZ" dirty="0" smtClean="0"/>
            <a:t> </a:t>
          </a:r>
          <a:endParaRPr lang="cs-CZ" dirty="0"/>
        </a:p>
      </dgm:t>
    </dgm:pt>
    <dgm:pt modelId="{04EB0294-35F5-40DA-829F-FB25C85D9364}" type="parTrans" cxnId="{DEF6E549-8D13-42B0-A281-EB47556947C4}">
      <dgm:prSet/>
      <dgm:spPr/>
      <dgm:t>
        <a:bodyPr/>
        <a:lstStyle/>
        <a:p>
          <a:endParaRPr lang="cs-CZ"/>
        </a:p>
      </dgm:t>
    </dgm:pt>
    <dgm:pt modelId="{2D5453D4-454D-46D7-BDAC-7EDB8019FA10}" type="sibTrans" cxnId="{DEF6E549-8D13-42B0-A281-EB47556947C4}">
      <dgm:prSet/>
      <dgm:spPr/>
      <dgm:t>
        <a:bodyPr/>
        <a:lstStyle/>
        <a:p>
          <a:endParaRPr lang="cs-CZ"/>
        </a:p>
      </dgm:t>
    </dgm:pt>
    <dgm:pt modelId="{D01914C6-62E5-4833-8224-E08DEBB0FCAB}" type="pres">
      <dgm:prSet presAssocID="{210C9D37-B6B5-4B5E-9DCB-5C6664C8100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F7DBB4-F143-43C3-9D57-EDA81F57A9A2}" type="pres">
      <dgm:prSet presAssocID="{94030DE5-176F-4EF7-B284-68013438F9D3}" presName="node" presStyleLbl="node1" presStyleIdx="0" presStyleCnt="1" custScaleX="49421" custScaleY="47555" custLinFactNeighborX="-7088" custLinFactNeighborY="-472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F6E549-8D13-42B0-A281-EB47556947C4}" srcId="{210C9D37-B6B5-4B5E-9DCB-5C6664C81005}" destId="{94030DE5-176F-4EF7-B284-68013438F9D3}" srcOrd="0" destOrd="0" parTransId="{04EB0294-35F5-40DA-829F-FB25C85D9364}" sibTransId="{2D5453D4-454D-46D7-BDAC-7EDB8019FA10}"/>
    <dgm:cxn modelId="{FA7CCE18-2B92-4C99-85DD-821C9E5D3D45}" type="presOf" srcId="{210C9D37-B6B5-4B5E-9DCB-5C6664C81005}" destId="{D01914C6-62E5-4833-8224-E08DEBB0FCAB}" srcOrd="0" destOrd="0" presId="urn:microsoft.com/office/officeart/2005/8/layout/default#4"/>
    <dgm:cxn modelId="{F2804D35-6A38-4065-A038-34AF085D6CA7}" type="presOf" srcId="{94030DE5-176F-4EF7-B284-68013438F9D3}" destId="{BEF7DBB4-F143-43C3-9D57-EDA81F57A9A2}" srcOrd="0" destOrd="0" presId="urn:microsoft.com/office/officeart/2005/8/layout/default#4"/>
    <dgm:cxn modelId="{BBF5E5FE-8184-40C0-B0C0-9D9632128D17}" type="presParOf" srcId="{D01914C6-62E5-4833-8224-E08DEBB0FCAB}" destId="{BEF7DBB4-F143-43C3-9D57-EDA81F57A9A2}" srcOrd="0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Hana Holečková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VY_32_INOVACE_06_Matematika 2.ročník_Počítání s přechodem pře desítku VI.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Počítání s přechodem pře desítku VI.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893B30BC-9196-4154-B1F6-1331F40B160E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6D878FA-C5EB-4C6C-A738-E71AC63B020B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září 2011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E0A0163A-8D80-434A-8EE0-7EFC3BD9BE3F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8E8F22F-16CE-4947-B322-A668C583946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F7DBB4-F143-43C3-9D57-EDA81F57A9A2}">
      <dsp:nvSpPr>
        <dsp:cNvPr id="0" name=""/>
        <dsp:cNvSpPr/>
      </dsp:nvSpPr>
      <dsp:spPr>
        <a:xfrm>
          <a:off x="607207" y="0"/>
          <a:ext cx="1648700" cy="9518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6</a:t>
          </a:r>
          <a:r>
            <a:rPr lang="en-US" sz="4600" kern="1200" dirty="0" smtClean="0"/>
            <a:t>+</a:t>
          </a:r>
          <a:r>
            <a:rPr lang="cs-CZ" sz="4600" kern="1200" dirty="0" smtClean="0"/>
            <a:t> </a:t>
          </a:r>
          <a:endParaRPr lang="cs-CZ" sz="4600" kern="1200" dirty="0"/>
        </a:p>
      </dsp:txBody>
      <dsp:txXfrm>
        <a:off x="607207" y="0"/>
        <a:ext cx="1648700" cy="9518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F7DBB4-F143-43C3-9D57-EDA81F57A9A2}">
      <dsp:nvSpPr>
        <dsp:cNvPr id="0" name=""/>
        <dsp:cNvSpPr/>
      </dsp:nvSpPr>
      <dsp:spPr>
        <a:xfrm>
          <a:off x="607207" y="0"/>
          <a:ext cx="1648700" cy="9518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600" kern="1200" dirty="0" smtClean="0"/>
            <a:t>5+</a:t>
          </a:r>
          <a:r>
            <a:rPr lang="cs-CZ" sz="4600" kern="1200" dirty="0" smtClean="0"/>
            <a:t> </a:t>
          </a:r>
          <a:endParaRPr lang="cs-CZ" sz="4600" kern="1200" dirty="0"/>
        </a:p>
      </dsp:txBody>
      <dsp:txXfrm>
        <a:off x="607207" y="0"/>
        <a:ext cx="1648700" cy="9518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F7DBB4-F143-43C3-9D57-EDA81F57A9A2}">
      <dsp:nvSpPr>
        <dsp:cNvPr id="0" name=""/>
        <dsp:cNvSpPr/>
      </dsp:nvSpPr>
      <dsp:spPr>
        <a:xfrm>
          <a:off x="607207" y="0"/>
          <a:ext cx="1648700" cy="9518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4</a:t>
          </a:r>
          <a:r>
            <a:rPr lang="en-US" sz="4600" kern="1200" dirty="0" smtClean="0"/>
            <a:t>+</a:t>
          </a:r>
          <a:r>
            <a:rPr lang="cs-CZ" sz="4600" kern="1200" dirty="0" smtClean="0"/>
            <a:t> </a:t>
          </a:r>
          <a:endParaRPr lang="cs-CZ" sz="4600" kern="1200" dirty="0"/>
        </a:p>
      </dsp:txBody>
      <dsp:txXfrm>
        <a:off x="607207" y="0"/>
        <a:ext cx="1648700" cy="9518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F7DBB4-F143-43C3-9D57-EDA81F57A9A2}">
      <dsp:nvSpPr>
        <dsp:cNvPr id="0" name=""/>
        <dsp:cNvSpPr/>
      </dsp:nvSpPr>
      <dsp:spPr>
        <a:xfrm>
          <a:off x="607207" y="0"/>
          <a:ext cx="1648700" cy="9518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3</a:t>
          </a:r>
          <a:r>
            <a:rPr lang="en-US" sz="4600" kern="1200" dirty="0" smtClean="0"/>
            <a:t>+</a:t>
          </a:r>
          <a:r>
            <a:rPr lang="cs-CZ" sz="4600" kern="1200" dirty="0" smtClean="0"/>
            <a:t> </a:t>
          </a:r>
          <a:endParaRPr lang="cs-CZ" sz="4600" kern="1200" dirty="0"/>
        </a:p>
      </dsp:txBody>
      <dsp:txXfrm>
        <a:off x="607207" y="0"/>
        <a:ext cx="1648700" cy="9518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E12CF2C-404B-4281-AFF6-982CC85D81C9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31C47C-4D31-460A-AA5D-8CBB97FC8E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6008332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04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Anotace: určeno žákům 2. </a:t>
            </a:r>
            <a:r>
              <a:rPr lang="cs-CZ" smtClean="0"/>
              <a:t>třídy. Prezentace </a:t>
            </a:r>
            <a:r>
              <a:rPr lang="cs-CZ" dirty="0" smtClean="0"/>
              <a:t>slouží k procvičení rozkladů. Žáci za příslušný rozklad píší příklad.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6316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20688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Procvičuj sčítání a rozklady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397000"/>
          <a:ext cx="3336032" cy="951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560" y="2492896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11560" y="3356992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4221088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11560" y="5085184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Elipsa 10"/>
          <p:cNvSpPr/>
          <p:nvPr/>
        </p:nvSpPr>
        <p:spPr>
          <a:xfrm>
            <a:off x="2339752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907704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475656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043608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11560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771800" y="530120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339752" y="530120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907704" y="530120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475656" y="530120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043608" y="530120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11560" y="530120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475656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1043608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611560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771800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339752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907704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475656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1043608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611560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2771800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2771800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2339752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1907704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4067944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3635896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3203848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4427984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067944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3635896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3203848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4499992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4067944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3635896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3203848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4427984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4067944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3635896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3203848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5292080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4860032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5292080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4860032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4860032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4427984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6156176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5724128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5292080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4860032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5724128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hholeckova\AppData\Local\Microsoft\Windows\Temporary Internet Files\Content.IE5\7MIXG2BH\MC9002320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836712"/>
            <a:ext cx="1991762" cy="1422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20688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Procvičuj sčítání a rozklady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397000"/>
          <a:ext cx="3336032" cy="951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560" y="2492896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11560" y="3356992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4221088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11560" y="5085184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Elipsa 10"/>
          <p:cNvSpPr/>
          <p:nvPr/>
        </p:nvSpPr>
        <p:spPr>
          <a:xfrm>
            <a:off x="2339752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907704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475656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043608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11560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339752" y="530120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907704" y="530120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475656" y="530120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043608" y="530120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11560" y="530120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475656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1043608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611560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339752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907704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475656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1043608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611560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2339752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1907704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4067944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3635896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3203848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4427984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067944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3635896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3203848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4499992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4067944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3635896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3203848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4427984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4067944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3635896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3203848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5292080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4860032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5292080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4860032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4860032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4427984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2771800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2771800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2771800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4860032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5724128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5292080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5724128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2771800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1"/>
          <p:cNvSpPr/>
          <p:nvPr/>
        </p:nvSpPr>
        <p:spPr>
          <a:xfrm>
            <a:off x="6236568" y="5301208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20688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Procvičuj sčítání a rozklady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397000"/>
          <a:ext cx="3336032" cy="951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560" y="2492896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11560" y="3356992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4221088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Elipsa 11"/>
          <p:cNvSpPr/>
          <p:nvPr/>
        </p:nvSpPr>
        <p:spPr>
          <a:xfrm>
            <a:off x="1907704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475656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043608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11560" y="44371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475656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1043608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611560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907704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475656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1043608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611560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1907704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4067944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3635896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3203848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4427984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067944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3635896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3203848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4499992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4067944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3635896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3203848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2771800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2339752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5292080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4860032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5292080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4860032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4860032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4427984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2339752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2771800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2771800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2339752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5724128" y="4437112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20688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Procvičuj sčítání a rozklady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pPr fontAlgn="t"/>
            <a:endParaRPr lang="cs-CZ" b="1" dirty="0" smtClean="0"/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397000"/>
          <a:ext cx="3336032" cy="951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560" y="2492896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11560" y="3356992"/>
          <a:ext cx="421247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2" name="Elipsa 21"/>
          <p:cNvSpPr/>
          <p:nvPr/>
        </p:nvSpPr>
        <p:spPr>
          <a:xfrm>
            <a:off x="1475656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1043608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611560" y="270892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475656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1043608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611560" y="36450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4067944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3635896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3203848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4427984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067944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3635896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3203848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1907704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5292080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4860032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4860032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4427984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2339752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2771800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2771800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2339752" y="3645024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1907704" y="2708920"/>
            <a:ext cx="360040" cy="36004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POUŽITÉ </a:t>
            </a:r>
            <a:r>
              <a:rPr lang="cs-CZ" smtClean="0"/>
              <a:t>ZDROJE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49970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48</TotalTime>
  <Words>80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Procvičuj sčítání a rozklady  </vt:lpstr>
      <vt:lpstr>Procvičuj sčítání a rozklady  </vt:lpstr>
      <vt:lpstr>Procvičuj sčítání a rozklady  </vt:lpstr>
      <vt:lpstr>Procvičuj sčítání a rozklady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Procvičuj sčítání a rozklady</dc:title>
  <dc:creator>Compaq-610</dc:creator>
  <cp:lastModifiedBy>Holečková Hana</cp:lastModifiedBy>
  <cp:revision>17</cp:revision>
  <dcterms:created xsi:type="dcterms:W3CDTF">2011-10-09T19:18:34Z</dcterms:created>
  <dcterms:modified xsi:type="dcterms:W3CDTF">2012-05-04T10:40:13Z</dcterms:modified>
</cp:coreProperties>
</file>