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VY_32_INOVACE_07_Matematika 2.ročník_Počítání s přechodem přes desítku VII.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VII.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C97BC8B-B5FB-42B6-8872-D32684D99E66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2DCAFD5A-6262-4D10-8B59-752D33CC3C74}" type="parTrans" cxnId="{523492AB-343F-4247-8706-6D9DE9A4B061}">
      <dgm:prSet/>
      <dgm:spPr/>
    </dgm:pt>
    <dgm:pt modelId="{C3709721-3276-443B-8607-1C2E8873A5B0}" type="sibTrans" cxnId="{523492AB-343F-4247-8706-6D9DE9A4B061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89E103F-7516-4B71-8178-4ED8F1AF729C}" type="pres">
      <dgm:prSet presAssocID="{CC97BC8B-B5FB-42B6-8872-D32684D99E66}" presName="vertSpace5" presStyleLbl="node1" presStyleIdx="3" presStyleCnt="6"/>
      <dgm:spPr/>
    </dgm:pt>
    <dgm:pt modelId="{97D808BF-0256-4860-B00C-5EA6DD735177}" type="pres">
      <dgm:prSet presAssocID="{CC97BC8B-B5FB-42B6-8872-D32684D99E66}" presName="circle5" presStyleLbl="node1" presStyleIdx="4" presStyleCnt="6"/>
      <dgm:spPr/>
    </dgm:pt>
    <dgm:pt modelId="{76A88A3F-173A-4DDC-A608-1CDCC2CE3155}" type="pres">
      <dgm:prSet presAssocID="{CC97BC8B-B5FB-42B6-8872-D32684D99E66}" presName="rect5" presStyleLbl="alignAcc1" presStyleIdx="4" presStyleCnt="6"/>
      <dgm:spPr/>
    </dgm:pt>
    <dgm:pt modelId="{82D9E18D-3FAF-4750-8F6E-1B2342E03A29}" type="pres">
      <dgm:prSet presAssocID="{4C35D32F-0EAB-4CD7-82EE-45574DC2A586}" presName="vertSpace6" presStyleLbl="node1" presStyleIdx="4" presStyleCnt="6"/>
      <dgm:spPr/>
    </dgm:pt>
    <dgm:pt modelId="{B96FFF08-EDB7-40B1-ABB7-F4B0038D3721}" type="pres">
      <dgm:prSet presAssocID="{4C35D32F-0EAB-4CD7-82EE-45574DC2A586}" presName="circle6" presStyleLbl="node1" presStyleIdx="5" presStyleCnt="6"/>
      <dgm:spPr/>
    </dgm:pt>
    <dgm:pt modelId="{1D9E4617-DA5F-477C-A314-8B479423D8F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FE3811-DC5D-4710-B0A4-A184AE3605C0}" type="pres">
      <dgm:prSet presAssocID="{CC97BC8B-B5FB-42B6-8872-D32684D99E66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A2A9D214-9E38-4715-9388-4D51175800E5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3492AB-343F-4247-8706-6D9DE9A4B061}" srcId="{757F3AB3-0718-4624-B441-E567A8F0AB56}" destId="{CC97BC8B-B5FB-42B6-8872-D32684D99E66}" srcOrd="4" destOrd="0" parTransId="{2DCAFD5A-6262-4D10-8B59-752D33CC3C74}" sibTransId="{C3709721-3276-443B-8607-1C2E8873A5B0}"/>
    <dgm:cxn modelId="{33BA4468-67CF-441F-A91B-661D379CEE31}" type="presOf" srcId="{CC97BC8B-B5FB-42B6-8872-D32684D99E66}" destId="{E4FE3811-DC5D-4710-B0A4-A184AE3605C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16CBEC-9AFC-4B2E-A07A-77EB3614D2C6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2A7820D-6042-48B2-A145-B9DCC0458C6D}" type="presOf" srcId="{757F3AB3-0718-4624-B441-E567A8F0AB56}" destId="{333A1088-737F-45CB-B68E-254E46348037}" srcOrd="0" destOrd="0" presId="urn:microsoft.com/office/officeart/2005/8/layout/target3"/>
    <dgm:cxn modelId="{FC74D9AE-A55B-4813-AE9F-03EE6BF5D9C5}" type="presOf" srcId="{4C35D32F-0EAB-4CD7-82EE-45574DC2A586}" destId="{A2A9D214-9E38-4715-9388-4D51175800E5}" srcOrd="1" destOrd="0" presId="urn:microsoft.com/office/officeart/2005/8/layout/target3"/>
    <dgm:cxn modelId="{7D2FC674-C6F6-4935-9A1C-D3726558EF72}" type="presOf" srcId="{D1B46980-6531-4606-95E6-44980827E919}" destId="{6140AFEC-043D-4C43-A2F9-D0F5331DF3A3}" srcOrd="0" destOrd="0" presId="urn:microsoft.com/office/officeart/2005/8/layout/target3"/>
    <dgm:cxn modelId="{218F5F0A-4337-4854-9EFF-A399E20C7FF9}" type="presOf" srcId="{D8197B8C-B260-4A16-BDF4-0947B075E274}" destId="{5A5FFA88-C948-4069-8E93-59FA12366E83}" srcOrd="1" destOrd="0" presId="urn:microsoft.com/office/officeart/2005/8/layout/target3"/>
    <dgm:cxn modelId="{E6E57BC0-04A3-43BF-9499-4009659C10A7}" type="presOf" srcId="{D1D4F407-5343-4D3F-B5B9-D407B03CAEB4}" destId="{D005CE8C-CC26-4C3E-AC11-E15060ECD759}" srcOrd="0" destOrd="0" presId="urn:microsoft.com/office/officeart/2005/8/layout/target3"/>
    <dgm:cxn modelId="{337579CC-D412-4673-B2D0-90E41E1B6183}" type="presOf" srcId="{4C35D32F-0EAB-4CD7-82EE-45574DC2A586}" destId="{1D9E4617-DA5F-477C-A314-8B479423D8FE}" srcOrd="0" destOrd="0" presId="urn:microsoft.com/office/officeart/2005/8/layout/target3"/>
    <dgm:cxn modelId="{C34E59EB-054A-4831-8BB1-61F37FD8F67F}" type="presOf" srcId="{D1B46980-6531-4606-95E6-44980827E919}" destId="{2BE915AB-18AA-4053-B92C-3BFC9ED204BB}" srcOrd="1" destOrd="0" presId="urn:microsoft.com/office/officeart/2005/8/layout/target3"/>
    <dgm:cxn modelId="{5A786DE4-8749-4679-9929-F251C490E4F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6C1027C-6A0E-45D2-BFEF-CE84D9A205D0}" type="presOf" srcId="{CC97BC8B-B5FB-42B6-8872-D32684D99E66}" destId="{76A88A3F-173A-4DDC-A608-1CDCC2CE3155}" srcOrd="0" destOrd="0" presId="urn:microsoft.com/office/officeart/2005/8/layout/target3"/>
    <dgm:cxn modelId="{1E84CDC1-26AB-4053-9D44-00EE344A383C}" type="presOf" srcId="{B651F6E3-6281-48DB-9319-2AEAFDAE7572}" destId="{619D679B-A015-4ECF-8348-D1034C574F40}" srcOrd="0" destOrd="0" presId="urn:microsoft.com/office/officeart/2005/8/layout/target3"/>
    <dgm:cxn modelId="{64A98600-3F85-4F2F-8D33-8354CB7C8269}" type="presOf" srcId="{D1D4F407-5343-4D3F-B5B9-D407B03CAEB4}" destId="{AED2198E-93D5-4001-81B4-73124B309672}" srcOrd="1" destOrd="0" presId="urn:microsoft.com/office/officeart/2005/8/layout/target3"/>
    <dgm:cxn modelId="{F27CF6DF-8E3A-4FDB-BC70-700FCC3AB8D6}" type="presParOf" srcId="{333A1088-737F-45CB-B68E-254E46348037}" destId="{F5ABB229-8D3B-4694-996A-96F23CF14429}" srcOrd="0" destOrd="0" presId="urn:microsoft.com/office/officeart/2005/8/layout/target3"/>
    <dgm:cxn modelId="{A2B9B832-CFF3-44D6-B18E-B1B400B88AC3}" type="presParOf" srcId="{333A1088-737F-45CB-B68E-254E46348037}" destId="{F41139FD-01EE-4571-8B17-4FB00FC51163}" srcOrd="1" destOrd="0" presId="urn:microsoft.com/office/officeart/2005/8/layout/target3"/>
    <dgm:cxn modelId="{0732D8E6-B8FC-47BD-92DE-AC32DA2F115E}" type="presParOf" srcId="{333A1088-737F-45CB-B68E-254E46348037}" destId="{D005CE8C-CC26-4C3E-AC11-E15060ECD759}" srcOrd="2" destOrd="0" presId="urn:microsoft.com/office/officeart/2005/8/layout/target3"/>
    <dgm:cxn modelId="{F2BDBE8E-5F7C-4D8F-A4F9-1478AB022C90}" type="presParOf" srcId="{333A1088-737F-45CB-B68E-254E46348037}" destId="{2C702D82-9B77-49B7-9568-BB8EB47C3372}" srcOrd="3" destOrd="0" presId="urn:microsoft.com/office/officeart/2005/8/layout/target3"/>
    <dgm:cxn modelId="{A2446BE1-7144-4A69-A5C6-3ADA7345B889}" type="presParOf" srcId="{333A1088-737F-45CB-B68E-254E46348037}" destId="{A52A0455-90FF-4808-ABD0-F02540D31D5A}" srcOrd="4" destOrd="0" presId="urn:microsoft.com/office/officeart/2005/8/layout/target3"/>
    <dgm:cxn modelId="{737BCE5B-1EB3-4DEA-99E4-1AB37A6E9B24}" type="presParOf" srcId="{333A1088-737F-45CB-B68E-254E46348037}" destId="{6140AFEC-043D-4C43-A2F9-D0F5331DF3A3}" srcOrd="5" destOrd="0" presId="urn:microsoft.com/office/officeart/2005/8/layout/target3"/>
    <dgm:cxn modelId="{97DC6528-D274-4129-9BED-27A0396F9022}" type="presParOf" srcId="{333A1088-737F-45CB-B68E-254E46348037}" destId="{9358AC05-5D7D-4327-9F80-1AD486AEA664}" srcOrd="6" destOrd="0" presId="urn:microsoft.com/office/officeart/2005/8/layout/target3"/>
    <dgm:cxn modelId="{498328F0-A248-4C9B-A40C-DCB56B3F68F6}" type="presParOf" srcId="{333A1088-737F-45CB-B68E-254E46348037}" destId="{313FC574-E1CD-4FB4-B054-0B805CE0447D}" srcOrd="7" destOrd="0" presId="urn:microsoft.com/office/officeart/2005/8/layout/target3"/>
    <dgm:cxn modelId="{E0E3DEE8-43EF-4BDE-9941-60928CC7BF33}" type="presParOf" srcId="{333A1088-737F-45CB-B68E-254E46348037}" destId="{619D679B-A015-4ECF-8348-D1034C574F40}" srcOrd="8" destOrd="0" presId="urn:microsoft.com/office/officeart/2005/8/layout/target3"/>
    <dgm:cxn modelId="{CB01FDE4-972F-4E5F-A9A1-8FF1403F2191}" type="presParOf" srcId="{333A1088-737F-45CB-B68E-254E46348037}" destId="{322283A8-4A27-4CDA-BAE3-F381106A9174}" srcOrd="9" destOrd="0" presId="urn:microsoft.com/office/officeart/2005/8/layout/target3"/>
    <dgm:cxn modelId="{AE5F6121-7C61-4301-B138-327EADB099F4}" type="presParOf" srcId="{333A1088-737F-45CB-B68E-254E46348037}" destId="{FFC9F71D-1B4F-4AD9-A4A6-86ADEFC8AF5C}" srcOrd="10" destOrd="0" presId="urn:microsoft.com/office/officeart/2005/8/layout/target3"/>
    <dgm:cxn modelId="{CB38E426-D980-4A75-B685-1218603009F9}" type="presParOf" srcId="{333A1088-737F-45CB-B68E-254E46348037}" destId="{25B08C86-7E15-44DC-BE7F-FFB55DD49D12}" srcOrd="11" destOrd="0" presId="urn:microsoft.com/office/officeart/2005/8/layout/target3"/>
    <dgm:cxn modelId="{AEF91B3A-3F1B-4F44-B563-6913A87E29F3}" type="presParOf" srcId="{333A1088-737F-45CB-B68E-254E46348037}" destId="{989E103F-7516-4B71-8178-4ED8F1AF729C}" srcOrd="12" destOrd="0" presId="urn:microsoft.com/office/officeart/2005/8/layout/target3"/>
    <dgm:cxn modelId="{EFC4C97A-A5FB-4B77-8344-867028B8B74D}" type="presParOf" srcId="{333A1088-737F-45CB-B68E-254E46348037}" destId="{97D808BF-0256-4860-B00C-5EA6DD735177}" srcOrd="13" destOrd="0" presId="urn:microsoft.com/office/officeart/2005/8/layout/target3"/>
    <dgm:cxn modelId="{350CBD89-8D4F-4357-836A-9EB24137D690}" type="presParOf" srcId="{333A1088-737F-45CB-B68E-254E46348037}" destId="{76A88A3F-173A-4DDC-A608-1CDCC2CE3155}" srcOrd="14" destOrd="0" presId="urn:microsoft.com/office/officeart/2005/8/layout/target3"/>
    <dgm:cxn modelId="{70F8D84F-CA7E-49EE-9BBD-4729FF494DFB}" type="presParOf" srcId="{333A1088-737F-45CB-B68E-254E46348037}" destId="{82D9E18D-3FAF-4750-8F6E-1B2342E03A29}" srcOrd="15" destOrd="0" presId="urn:microsoft.com/office/officeart/2005/8/layout/target3"/>
    <dgm:cxn modelId="{14DC3D07-8D29-4C4B-9F0D-0773E6372D4B}" type="presParOf" srcId="{333A1088-737F-45CB-B68E-254E46348037}" destId="{B96FFF08-EDB7-40B1-ABB7-F4B0038D3721}" srcOrd="16" destOrd="0" presId="urn:microsoft.com/office/officeart/2005/8/layout/target3"/>
    <dgm:cxn modelId="{7233B56E-191B-4ED9-B54C-9BD8386284B2}" type="presParOf" srcId="{333A1088-737F-45CB-B68E-254E46348037}" destId="{1D9E4617-DA5F-477C-A314-8B479423D8FE}" srcOrd="17" destOrd="0" presId="urn:microsoft.com/office/officeart/2005/8/layout/target3"/>
    <dgm:cxn modelId="{9E3642BD-9204-4445-BC77-EE898C2F46DE}" type="presParOf" srcId="{333A1088-737F-45CB-B68E-254E46348037}" destId="{AED2198E-93D5-4001-81B4-73124B309672}" srcOrd="18" destOrd="0" presId="urn:microsoft.com/office/officeart/2005/8/layout/target3"/>
    <dgm:cxn modelId="{8AEAB295-71A0-46F1-8F0B-213DB34C2AF4}" type="presParOf" srcId="{333A1088-737F-45CB-B68E-254E46348037}" destId="{2BE915AB-18AA-4053-B92C-3BFC9ED204BB}" srcOrd="19" destOrd="0" presId="urn:microsoft.com/office/officeart/2005/8/layout/target3"/>
    <dgm:cxn modelId="{F21F7A6A-2AFC-4EEA-B926-EC1B4AE914E8}" type="presParOf" srcId="{333A1088-737F-45CB-B68E-254E46348037}" destId="{6BB5E863-4638-4E1D-BFDE-399D028AC4ED}" srcOrd="20" destOrd="0" presId="urn:microsoft.com/office/officeart/2005/8/layout/target3"/>
    <dgm:cxn modelId="{E50FE155-0E93-46DC-9A0F-9EB9E40B5B23}" type="presParOf" srcId="{333A1088-737F-45CB-B68E-254E46348037}" destId="{5A5FFA88-C948-4069-8E93-59FA12366E83}" srcOrd="21" destOrd="0" presId="urn:microsoft.com/office/officeart/2005/8/layout/target3"/>
    <dgm:cxn modelId="{22054936-2E60-448D-B1E3-1EC6C349D66D}" type="presParOf" srcId="{333A1088-737F-45CB-B68E-254E46348037}" destId="{E4FE3811-DC5D-4710-B0A4-A184AE3605C0}" srcOrd="22" destOrd="0" presId="urn:microsoft.com/office/officeart/2005/8/layout/target3"/>
    <dgm:cxn modelId="{275A9AE9-5AA7-4CE1-A430-3D50208AF78E}" type="presParOf" srcId="{333A1088-737F-45CB-B68E-254E46348037}" destId="{A2A9D214-9E38-4715-9388-4D51175800E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432BF2-ED74-448C-973F-235AD9D8CF86}" type="doc">
      <dgm:prSet loTypeId="urn:microsoft.com/office/officeart/2005/8/layout/equation1" loCatId="relationship" qsTypeId="urn:microsoft.com/office/officeart/2005/8/quickstyle/3d1" qsCatId="3D" csTypeId="urn:microsoft.com/office/officeart/2005/8/colors/accent1_2" csCatId="accent1" phldr="1"/>
      <dgm:spPr/>
    </dgm:pt>
    <dgm:pt modelId="{4099326D-5A2F-4B8D-9904-18CD2F2EA6C5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BB356512-834D-4092-A9F9-D4815CC5F479}" type="parTrans" cxnId="{BBDCC589-79CE-41DA-9B04-E80D2DDD3E40}">
      <dgm:prSet/>
      <dgm:spPr/>
      <dgm:t>
        <a:bodyPr/>
        <a:lstStyle/>
        <a:p>
          <a:endParaRPr lang="cs-CZ"/>
        </a:p>
      </dgm:t>
    </dgm:pt>
    <dgm:pt modelId="{127F8029-639C-4F11-8077-7BB8DD166C37}" type="sibTrans" cxnId="{BBDCC589-79CE-41DA-9B04-E80D2DDD3E40}">
      <dgm:prSet/>
      <dgm:spPr/>
      <dgm:t>
        <a:bodyPr/>
        <a:lstStyle/>
        <a:p>
          <a:endParaRPr lang="cs-CZ"/>
        </a:p>
      </dgm:t>
    </dgm:pt>
    <dgm:pt modelId="{425DBF36-9B6C-4074-B62F-F973D6144634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41211599-5679-43CB-883A-1B5C1FE3EEF2}" type="parTrans" cxnId="{410FA66A-17DD-467C-8280-B12406DEEDDC}">
      <dgm:prSet/>
      <dgm:spPr/>
      <dgm:t>
        <a:bodyPr/>
        <a:lstStyle/>
        <a:p>
          <a:endParaRPr lang="cs-CZ"/>
        </a:p>
      </dgm:t>
    </dgm:pt>
    <dgm:pt modelId="{8CF4F7FD-0027-4299-B135-8D45A1055CC1}" type="sibTrans" cxnId="{410FA66A-17DD-467C-8280-B12406DEEDDC}">
      <dgm:prSet/>
      <dgm:spPr/>
      <dgm:t>
        <a:bodyPr/>
        <a:lstStyle/>
        <a:p>
          <a:endParaRPr lang="cs-CZ"/>
        </a:p>
      </dgm:t>
    </dgm:pt>
    <dgm:pt modelId="{17DBD09B-D82D-4017-84FB-F027E0E9B27F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82FD7639-0836-4A83-8479-0FE38BE4756B}" type="parTrans" cxnId="{7916B51F-FC5C-4207-A3C7-876DA35DCD39}">
      <dgm:prSet/>
      <dgm:spPr/>
      <dgm:t>
        <a:bodyPr/>
        <a:lstStyle/>
        <a:p>
          <a:endParaRPr lang="cs-CZ"/>
        </a:p>
      </dgm:t>
    </dgm:pt>
    <dgm:pt modelId="{809CE12B-F49E-4724-918B-273CD2478E8A}" type="sibTrans" cxnId="{7916B51F-FC5C-4207-A3C7-876DA35DCD39}">
      <dgm:prSet/>
      <dgm:spPr/>
      <dgm:t>
        <a:bodyPr/>
        <a:lstStyle/>
        <a:p>
          <a:endParaRPr lang="cs-CZ"/>
        </a:p>
      </dgm:t>
    </dgm:pt>
    <dgm:pt modelId="{B244FEFF-4E0F-42CE-B676-832619446A3F}" type="pres">
      <dgm:prSet presAssocID="{E2432BF2-ED74-448C-973F-235AD9D8CF86}" presName="linearFlow" presStyleCnt="0">
        <dgm:presLayoutVars>
          <dgm:dir/>
          <dgm:resizeHandles val="exact"/>
        </dgm:presLayoutVars>
      </dgm:prSet>
      <dgm:spPr/>
    </dgm:pt>
    <dgm:pt modelId="{B6BD2950-35E2-481D-A9B9-6EBEB1214B81}" type="pres">
      <dgm:prSet presAssocID="{4099326D-5A2F-4B8D-9904-18CD2F2EA6C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045D2-8D5A-4C3F-8A5B-457770D4F1C5}" type="pres">
      <dgm:prSet presAssocID="{127F8029-639C-4F11-8077-7BB8DD166C37}" presName="spacerL" presStyleCnt="0"/>
      <dgm:spPr/>
    </dgm:pt>
    <dgm:pt modelId="{42118AD7-79CA-4CF6-9EF4-B431115C4F67}" type="pres">
      <dgm:prSet presAssocID="{127F8029-639C-4F11-8077-7BB8DD166C3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B5C7DE86-CE57-43A4-9347-C3030DA53971}" type="pres">
      <dgm:prSet presAssocID="{127F8029-639C-4F11-8077-7BB8DD166C37}" presName="spacerR" presStyleCnt="0"/>
      <dgm:spPr/>
    </dgm:pt>
    <dgm:pt modelId="{8347EF93-34A5-4180-A5B3-76618A64219A}" type="pres">
      <dgm:prSet presAssocID="{425DBF36-9B6C-4074-B62F-F973D614463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B2216-A86F-4DDC-AD2B-0A6631DA0B75}" type="pres">
      <dgm:prSet presAssocID="{8CF4F7FD-0027-4299-B135-8D45A1055CC1}" presName="spacerL" presStyleCnt="0"/>
      <dgm:spPr/>
    </dgm:pt>
    <dgm:pt modelId="{61179304-F77B-4743-B521-C0620DD2173A}" type="pres">
      <dgm:prSet presAssocID="{8CF4F7FD-0027-4299-B135-8D45A1055CC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44A894-B5D3-418F-B9EE-043581F59BEF}" type="pres">
      <dgm:prSet presAssocID="{8CF4F7FD-0027-4299-B135-8D45A1055CC1}" presName="spacerR" presStyleCnt="0"/>
      <dgm:spPr/>
    </dgm:pt>
    <dgm:pt modelId="{0EB6F7FF-C44D-49BC-ACDC-BDEA0535803B}" type="pres">
      <dgm:prSet presAssocID="{17DBD09B-D82D-4017-84FB-F027E0E9B2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16B51F-FC5C-4207-A3C7-876DA35DCD39}" srcId="{E2432BF2-ED74-448C-973F-235AD9D8CF86}" destId="{17DBD09B-D82D-4017-84FB-F027E0E9B27F}" srcOrd="2" destOrd="0" parTransId="{82FD7639-0836-4A83-8479-0FE38BE4756B}" sibTransId="{809CE12B-F49E-4724-918B-273CD2478E8A}"/>
    <dgm:cxn modelId="{47245470-BC09-46B9-8AEB-671DC013D56D}" type="presOf" srcId="{E2432BF2-ED74-448C-973F-235AD9D8CF86}" destId="{B244FEFF-4E0F-42CE-B676-832619446A3F}" srcOrd="0" destOrd="0" presId="urn:microsoft.com/office/officeart/2005/8/layout/equation1"/>
    <dgm:cxn modelId="{BBDCC589-79CE-41DA-9B04-E80D2DDD3E40}" srcId="{E2432BF2-ED74-448C-973F-235AD9D8CF86}" destId="{4099326D-5A2F-4B8D-9904-18CD2F2EA6C5}" srcOrd="0" destOrd="0" parTransId="{BB356512-834D-4092-A9F9-D4815CC5F479}" sibTransId="{127F8029-639C-4F11-8077-7BB8DD166C37}"/>
    <dgm:cxn modelId="{1AF2F82F-5F2E-47B7-B130-9854629F5995}" type="presOf" srcId="{4099326D-5A2F-4B8D-9904-18CD2F2EA6C5}" destId="{B6BD2950-35E2-481D-A9B9-6EBEB1214B81}" srcOrd="0" destOrd="0" presId="urn:microsoft.com/office/officeart/2005/8/layout/equation1"/>
    <dgm:cxn modelId="{1C75D522-023B-4271-B9C0-CCAE42E26D39}" type="presOf" srcId="{8CF4F7FD-0027-4299-B135-8D45A1055CC1}" destId="{61179304-F77B-4743-B521-C0620DD2173A}" srcOrd="0" destOrd="0" presId="urn:microsoft.com/office/officeart/2005/8/layout/equation1"/>
    <dgm:cxn modelId="{1FF3FF15-3591-4D83-B3BE-EC71C6FB4105}" type="presOf" srcId="{127F8029-639C-4F11-8077-7BB8DD166C37}" destId="{42118AD7-79CA-4CF6-9EF4-B431115C4F67}" srcOrd="0" destOrd="0" presId="urn:microsoft.com/office/officeart/2005/8/layout/equation1"/>
    <dgm:cxn modelId="{51CE589E-2ECE-45FA-81CA-CEF3E4C3D5F8}" type="presOf" srcId="{17DBD09B-D82D-4017-84FB-F027E0E9B27F}" destId="{0EB6F7FF-C44D-49BC-ACDC-BDEA0535803B}" srcOrd="0" destOrd="0" presId="urn:microsoft.com/office/officeart/2005/8/layout/equation1"/>
    <dgm:cxn modelId="{410FA66A-17DD-467C-8280-B12406DEEDDC}" srcId="{E2432BF2-ED74-448C-973F-235AD9D8CF86}" destId="{425DBF36-9B6C-4074-B62F-F973D6144634}" srcOrd="1" destOrd="0" parTransId="{41211599-5679-43CB-883A-1B5C1FE3EEF2}" sibTransId="{8CF4F7FD-0027-4299-B135-8D45A1055CC1}"/>
    <dgm:cxn modelId="{B97C060E-8894-4505-9A7E-B016E3947F96}" type="presOf" srcId="{425DBF36-9B6C-4074-B62F-F973D6144634}" destId="{8347EF93-34A5-4180-A5B3-76618A64219A}" srcOrd="0" destOrd="0" presId="urn:microsoft.com/office/officeart/2005/8/layout/equation1"/>
    <dgm:cxn modelId="{5B773640-0A0A-4D73-9C0D-FC6208E088FA}" type="presParOf" srcId="{B244FEFF-4E0F-42CE-B676-832619446A3F}" destId="{B6BD2950-35E2-481D-A9B9-6EBEB1214B81}" srcOrd="0" destOrd="0" presId="urn:microsoft.com/office/officeart/2005/8/layout/equation1"/>
    <dgm:cxn modelId="{5D1F0623-F9AC-48B8-B07E-4A4A6E6776CF}" type="presParOf" srcId="{B244FEFF-4E0F-42CE-B676-832619446A3F}" destId="{801045D2-8D5A-4C3F-8A5B-457770D4F1C5}" srcOrd="1" destOrd="0" presId="urn:microsoft.com/office/officeart/2005/8/layout/equation1"/>
    <dgm:cxn modelId="{C7FC0739-7ED5-4E02-975A-67D67AB8E7BE}" type="presParOf" srcId="{B244FEFF-4E0F-42CE-B676-832619446A3F}" destId="{42118AD7-79CA-4CF6-9EF4-B431115C4F67}" srcOrd="2" destOrd="0" presId="urn:microsoft.com/office/officeart/2005/8/layout/equation1"/>
    <dgm:cxn modelId="{A92D58A5-827E-4ABB-A915-900054A748ED}" type="presParOf" srcId="{B244FEFF-4E0F-42CE-B676-832619446A3F}" destId="{B5C7DE86-CE57-43A4-9347-C3030DA53971}" srcOrd="3" destOrd="0" presId="urn:microsoft.com/office/officeart/2005/8/layout/equation1"/>
    <dgm:cxn modelId="{F67B581C-F067-4A34-A57A-50804E5416C9}" type="presParOf" srcId="{B244FEFF-4E0F-42CE-B676-832619446A3F}" destId="{8347EF93-34A5-4180-A5B3-76618A64219A}" srcOrd="4" destOrd="0" presId="urn:microsoft.com/office/officeart/2005/8/layout/equation1"/>
    <dgm:cxn modelId="{736EF92A-7ABD-4B81-8910-CE5FCA2B16FA}" type="presParOf" srcId="{B244FEFF-4E0F-42CE-B676-832619446A3F}" destId="{E90B2216-A86F-4DDC-AD2B-0A6631DA0B75}" srcOrd="5" destOrd="0" presId="urn:microsoft.com/office/officeart/2005/8/layout/equation1"/>
    <dgm:cxn modelId="{0D2551DF-63DE-4423-B38A-38B008197650}" type="presParOf" srcId="{B244FEFF-4E0F-42CE-B676-832619446A3F}" destId="{61179304-F77B-4743-B521-C0620DD2173A}" srcOrd="6" destOrd="0" presId="urn:microsoft.com/office/officeart/2005/8/layout/equation1"/>
    <dgm:cxn modelId="{522B38F6-7680-4F38-A012-FBC963D39520}" type="presParOf" srcId="{B244FEFF-4E0F-42CE-B676-832619446A3F}" destId="{D144A894-B5D3-418F-B9EE-043581F59BEF}" srcOrd="7" destOrd="0" presId="urn:microsoft.com/office/officeart/2005/8/layout/equation1"/>
    <dgm:cxn modelId="{EF502C84-0288-4402-84DB-720FDB82046C}" type="presParOf" srcId="{B244FEFF-4E0F-42CE-B676-832619446A3F}" destId="{0EB6F7FF-C44D-49BC-ACDC-BDEA0535803B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432BF2-ED74-448C-973F-235AD9D8CF86}" type="doc">
      <dgm:prSet loTypeId="urn:microsoft.com/office/officeart/2005/8/layout/equation1" loCatId="relationship" qsTypeId="urn:microsoft.com/office/officeart/2005/8/quickstyle/3d1" qsCatId="3D" csTypeId="urn:microsoft.com/office/officeart/2005/8/colors/accent1_2" csCatId="accent1" phldr="1"/>
      <dgm:spPr/>
    </dgm:pt>
    <dgm:pt modelId="{4099326D-5A2F-4B8D-9904-18CD2F2EA6C5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BB356512-834D-4092-A9F9-D4815CC5F479}" type="parTrans" cxnId="{BBDCC589-79CE-41DA-9B04-E80D2DDD3E40}">
      <dgm:prSet/>
      <dgm:spPr/>
      <dgm:t>
        <a:bodyPr/>
        <a:lstStyle/>
        <a:p>
          <a:endParaRPr lang="cs-CZ"/>
        </a:p>
      </dgm:t>
    </dgm:pt>
    <dgm:pt modelId="{127F8029-639C-4F11-8077-7BB8DD166C37}" type="sibTrans" cxnId="{BBDCC589-79CE-41DA-9B04-E80D2DDD3E40}">
      <dgm:prSet/>
      <dgm:spPr/>
      <dgm:t>
        <a:bodyPr/>
        <a:lstStyle/>
        <a:p>
          <a:endParaRPr lang="cs-CZ"/>
        </a:p>
      </dgm:t>
    </dgm:pt>
    <dgm:pt modelId="{425DBF36-9B6C-4074-B62F-F973D6144634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41211599-5679-43CB-883A-1B5C1FE3EEF2}" type="parTrans" cxnId="{410FA66A-17DD-467C-8280-B12406DEEDDC}">
      <dgm:prSet/>
      <dgm:spPr/>
      <dgm:t>
        <a:bodyPr/>
        <a:lstStyle/>
        <a:p>
          <a:endParaRPr lang="cs-CZ"/>
        </a:p>
      </dgm:t>
    </dgm:pt>
    <dgm:pt modelId="{8CF4F7FD-0027-4299-B135-8D45A1055CC1}" type="sibTrans" cxnId="{410FA66A-17DD-467C-8280-B12406DEEDDC}">
      <dgm:prSet/>
      <dgm:spPr/>
      <dgm:t>
        <a:bodyPr/>
        <a:lstStyle/>
        <a:p>
          <a:endParaRPr lang="cs-CZ"/>
        </a:p>
      </dgm:t>
    </dgm:pt>
    <dgm:pt modelId="{17DBD09B-D82D-4017-84FB-F027E0E9B27F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82FD7639-0836-4A83-8479-0FE38BE4756B}" type="parTrans" cxnId="{7916B51F-FC5C-4207-A3C7-876DA35DCD39}">
      <dgm:prSet/>
      <dgm:spPr/>
      <dgm:t>
        <a:bodyPr/>
        <a:lstStyle/>
        <a:p>
          <a:endParaRPr lang="cs-CZ"/>
        </a:p>
      </dgm:t>
    </dgm:pt>
    <dgm:pt modelId="{809CE12B-F49E-4724-918B-273CD2478E8A}" type="sibTrans" cxnId="{7916B51F-FC5C-4207-A3C7-876DA35DCD39}">
      <dgm:prSet/>
      <dgm:spPr/>
      <dgm:t>
        <a:bodyPr/>
        <a:lstStyle/>
        <a:p>
          <a:endParaRPr lang="cs-CZ"/>
        </a:p>
      </dgm:t>
    </dgm:pt>
    <dgm:pt modelId="{B244FEFF-4E0F-42CE-B676-832619446A3F}" type="pres">
      <dgm:prSet presAssocID="{E2432BF2-ED74-448C-973F-235AD9D8CF86}" presName="linearFlow" presStyleCnt="0">
        <dgm:presLayoutVars>
          <dgm:dir/>
          <dgm:resizeHandles val="exact"/>
        </dgm:presLayoutVars>
      </dgm:prSet>
      <dgm:spPr/>
    </dgm:pt>
    <dgm:pt modelId="{B6BD2950-35E2-481D-A9B9-6EBEB1214B81}" type="pres">
      <dgm:prSet presAssocID="{4099326D-5A2F-4B8D-9904-18CD2F2EA6C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045D2-8D5A-4C3F-8A5B-457770D4F1C5}" type="pres">
      <dgm:prSet presAssocID="{127F8029-639C-4F11-8077-7BB8DD166C37}" presName="spacerL" presStyleCnt="0"/>
      <dgm:spPr/>
    </dgm:pt>
    <dgm:pt modelId="{42118AD7-79CA-4CF6-9EF4-B431115C4F67}" type="pres">
      <dgm:prSet presAssocID="{127F8029-639C-4F11-8077-7BB8DD166C3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B5C7DE86-CE57-43A4-9347-C3030DA53971}" type="pres">
      <dgm:prSet presAssocID="{127F8029-639C-4F11-8077-7BB8DD166C37}" presName="spacerR" presStyleCnt="0"/>
      <dgm:spPr/>
    </dgm:pt>
    <dgm:pt modelId="{8347EF93-34A5-4180-A5B3-76618A64219A}" type="pres">
      <dgm:prSet presAssocID="{425DBF36-9B6C-4074-B62F-F973D614463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B2216-A86F-4DDC-AD2B-0A6631DA0B75}" type="pres">
      <dgm:prSet presAssocID="{8CF4F7FD-0027-4299-B135-8D45A1055CC1}" presName="spacerL" presStyleCnt="0"/>
      <dgm:spPr/>
    </dgm:pt>
    <dgm:pt modelId="{61179304-F77B-4743-B521-C0620DD2173A}" type="pres">
      <dgm:prSet presAssocID="{8CF4F7FD-0027-4299-B135-8D45A1055CC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44A894-B5D3-418F-B9EE-043581F59BEF}" type="pres">
      <dgm:prSet presAssocID="{8CF4F7FD-0027-4299-B135-8D45A1055CC1}" presName="spacerR" presStyleCnt="0"/>
      <dgm:spPr/>
    </dgm:pt>
    <dgm:pt modelId="{0EB6F7FF-C44D-49BC-ACDC-BDEA0535803B}" type="pres">
      <dgm:prSet presAssocID="{17DBD09B-D82D-4017-84FB-F027E0E9B2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0FA66A-17DD-467C-8280-B12406DEEDDC}" srcId="{E2432BF2-ED74-448C-973F-235AD9D8CF86}" destId="{425DBF36-9B6C-4074-B62F-F973D6144634}" srcOrd="1" destOrd="0" parTransId="{41211599-5679-43CB-883A-1B5C1FE3EEF2}" sibTransId="{8CF4F7FD-0027-4299-B135-8D45A1055CC1}"/>
    <dgm:cxn modelId="{FE381DCD-7D73-4762-858B-9D6F25019B1A}" type="presOf" srcId="{4099326D-5A2F-4B8D-9904-18CD2F2EA6C5}" destId="{B6BD2950-35E2-481D-A9B9-6EBEB1214B81}" srcOrd="0" destOrd="0" presId="urn:microsoft.com/office/officeart/2005/8/layout/equation1"/>
    <dgm:cxn modelId="{BB3CFFF4-2646-4FFC-AD9B-76855C0ECD6D}" type="presOf" srcId="{17DBD09B-D82D-4017-84FB-F027E0E9B27F}" destId="{0EB6F7FF-C44D-49BC-ACDC-BDEA0535803B}" srcOrd="0" destOrd="0" presId="urn:microsoft.com/office/officeart/2005/8/layout/equation1"/>
    <dgm:cxn modelId="{BBDCC589-79CE-41DA-9B04-E80D2DDD3E40}" srcId="{E2432BF2-ED74-448C-973F-235AD9D8CF86}" destId="{4099326D-5A2F-4B8D-9904-18CD2F2EA6C5}" srcOrd="0" destOrd="0" parTransId="{BB356512-834D-4092-A9F9-D4815CC5F479}" sibTransId="{127F8029-639C-4F11-8077-7BB8DD166C37}"/>
    <dgm:cxn modelId="{C0986D90-0977-4B42-89EE-73416D4462A9}" type="presOf" srcId="{127F8029-639C-4F11-8077-7BB8DD166C37}" destId="{42118AD7-79CA-4CF6-9EF4-B431115C4F67}" srcOrd="0" destOrd="0" presId="urn:microsoft.com/office/officeart/2005/8/layout/equation1"/>
    <dgm:cxn modelId="{252D35A9-08CD-492D-9DEC-09F2AB390200}" type="presOf" srcId="{425DBF36-9B6C-4074-B62F-F973D6144634}" destId="{8347EF93-34A5-4180-A5B3-76618A64219A}" srcOrd="0" destOrd="0" presId="urn:microsoft.com/office/officeart/2005/8/layout/equation1"/>
    <dgm:cxn modelId="{D0CE2022-6FA8-484E-805E-63A0DF389619}" type="presOf" srcId="{8CF4F7FD-0027-4299-B135-8D45A1055CC1}" destId="{61179304-F77B-4743-B521-C0620DD2173A}" srcOrd="0" destOrd="0" presId="urn:microsoft.com/office/officeart/2005/8/layout/equation1"/>
    <dgm:cxn modelId="{7916B51F-FC5C-4207-A3C7-876DA35DCD39}" srcId="{E2432BF2-ED74-448C-973F-235AD9D8CF86}" destId="{17DBD09B-D82D-4017-84FB-F027E0E9B27F}" srcOrd="2" destOrd="0" parTransId="{82FD7639-0836-4A83-8479-0FE38BE4756B}" sibTransId="{809CE12B-F49E-4724-918B-273CD2478E8A}"/>
    <dgm:cxn modelId="{159F0912-6072-44DF-B322-63093ADEEA17}" type="presOf" srcId="{E2432BF2-ED74-448C-973F-235AD9D8CF86}" destId="{B244FEFF-4E0F-42CE-B676-832619446A3F}" srcOrd="0" destOrd="0" presId="urn:microsoft.com/office/officeart/2005/8/layout/equation1"/>
    <dgm:cxn modelId="{247946CE-EBFE-41A7-8DFD-17B76DCD6C06}" type="presParOf" srcId="{B244FEFF-4E0F-42CE-B676-832619446A3F}" destId="{B6BD2950-35E2-481D-A9B9-6EBEB1214B81}" srcOrd="0" destOrd="0" presId="urn:microsoft.com/office/officeart/2005/8/layout/equation1"/>
    <dgm:cxn modelId="{8A4F33B8-58FD-4E13-9BF6-7D95FE82EFB5}" type="presParOf" srcId="{B244FEFF-4E0F-42CE-B676-832619446A3F}" destId="{801045D2-8D5A-4C3F-8A5B-457770D4F1C5}" srcOrd="1" destOrd="0" presId="urn:microsoft.com/office/officeart/2005/8/layout/equation1"/>
    <dgm:cxn modelId="{D5223A1F-8760-48EA-8383-E78FEF29E3B4}" type="presParOf" srcId="{B244FEFF-4E0F-42CE-B676-832619446A3F}" destId="{42118AD7-79CA-4CF6-9EF4-B431115C4F67}" srcOrd="2" destOrd="0" presId="urn:microsoft.com/office/officeart/2005/8/layout/equation1"/>
    <dgm:cxn modelId="{72E2428E-959E-459A-A66C-09F421649C0F}" type="presParOf" srcId="{B244FEFF-4E0F-42CE-B676-832619446A3F}" destId="{B5C7DE86-CE57-43A4-9347-C3030DA53971}" srcOrd="3" destOrd="0" presId="urn:microsoft.com/office/officeart/2005/8/layout/equation1"/>
    <dgm:cxn modelId="{2240B93A-CB2C-411A-8C94-C051DECE0CBB}" type="presParOf" srcId="{B244FEFF-4E0F-42CE-B676-832619446A3F}" destId="{8347EF93-34A5-4180-A5B3-76618A64219A}" srcOrd="4" destOrd="0" presId="urn:microsoft.com/office/officeart/2005/8/layout/equation1"/>
    <dgm:cxn modelId="{D05DCF00-63F8-4EE2-9489-6655C1C938B0}" type="presParOf" srcId="{B244FEFF-4E0F-42CE-B676-832619446A3F}" destId="{E90B2216-A86F-4DDC-AD2B-0A6631DA0B75}" srcOrd="5" destOrd="0" presId="urn:microsoft.com/office/officeart/2005/8/layout/equation1"/>
    <dgm:cxn modelId="{3D3E6936-3E78-4751-B049-622A53CB0FCD}" type="presParOf" srcId="{B244FEFF-4E0F-42CE-B676-832619446A3F}" destId="{61179304-F77B-4743-B521-C0620DD2173A}" srcOrd="6" destOrd="0" presId="urn:microsoft.com/office/officeart/2005/8/layout/equation1"/>
    <dgm:cxn modelId="{304A4451-6D2B-4D72-9EFD-0483C5F73121}" type="presParOf" srcId="{B244FEFF-4E0F-42CE-B676-832619446A3F}" destId="{D144A894-B5D3-418F-B9EE-043581F59BEF}" srcOrd="7" destOrd="0" presId="urn:microsoft.com/office/officeart/2005/8/layout/equation1"/>
    <dgm:cxn modelId="{634B5264-D483-4650-8A0F-A92E4B9BECF8}" type="presParOf" srcId="{B244FEFF-4E0F-42CE-B676-832619446A3F}" destId="{0EB6F7FF-C44D-49BC-ACDC-BDEA0535803B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432BF2-ED74-448C-973F-235AD9D8CF86}" type="doc">
      <dgm:prSet loTypeId="urn:microsoft.com/office/officeart/2005/8/layout/equation1" loCatId="relationship" qsTypeId="urn:microsoft.com/office/officeart/2005/8/quickstyle/3d1" qsCatId="3D" csTypeId="urn:microsoft.com/office/officeart/2005/8/colors/accent1_2" csCatId="accent1" phldr="1"/>
      <dgm:spPr/>
    </dgm:pt>
    <dgm:pt modelId="{4099326D-5A2F-4B8D-9904-18CD2F2EA6C5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BB356512-834D-4092-A9F9-D4815CC5F479}" type="parTrans" cxnId="{BBDCC589-79CE-41DA-9B04-E80D2DDD3E40}">
      <dgm:prSet/>
      <dgm:spPr/>
      <dgm:t>
        <a:bodyPr/>
        <a:lstStyle/>
        <a:p>
          <a:endParaRPr lang="cs-CZ"/>
        </a:p>
      </dgm:t>
    </dgm:pt>
    <dgm:pt modelId="{127F8029-639C-4F11-8077-7BB8DD166C37}" type="sibTrans" cxnId="{BBDCC589-79CE-41DA-9B04-E80D2DDD3E40}">
      <dgm:prSet/>
      <dgm:spPr/>
      <dgm:t>
        <a:bodyPr/>
        <a:lstStyle/>
        <a:p>
          <a:endParaRPr lang="cs-CZ"/>
        </a:p>
      </dgm:t>
    </dgm:pt>
    <dgm:pt modelId="{425DBF36-9B6C-4074-B62F-F973D6144634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41211599-5679-43CB-883A-1B5C1FE3EEF2}" type="parTrans" cxnId="{410FA66A-17DD-467C-8280-B12406DEEDDC}">
      <dgm:prSet/>
      <dgm:spPr/>
      <dgm:t>
        <a:bodyPr/>
        <a:lstStyle/>
        <a:p>
          <a:endParaRPr lang="cs-CZ"/>
        </a:p>
      </dgm:t>
    </dgm:pt>
    <dgm:pt modelId="{8CF4F7FD-0027-4299-B135-8D45A1055CC1}" type="sibTrans" cxnId="{410FA66A-17DD-467C-8280-B12406DEEDDC}">
      <dgm:prSet/>
      <dgm:spPr/>
      <dgm:t>
        <a:bodyPr/>
        <a:lstStyle/>
        <a:p>
          <a:endParaRPr lang="cs-CZ"/>
        </a:p>
      </dgm:t>
    </dgm:pt>
    <dgm:pt modelId="{17DBD09B-D82D-4017-84FB-F027E0E9B27F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82FD7639-0836-4A83-8479-0FE38BE4756B}" type="parTrans" cxnId="{7916B51F-FC5C-4207-A3C7-876DA35DCD39}">
      <dgm:prSet/>
      <dgm:spPr/>
      <dgm:t>
        <a:bodyPr/>
        <a:lstStyle/>
        <a:p>
          <a:endParaRPr lang="cs-CZ"/>
        </a:p>
      </dgm:t>
    </dgm:pt>
    <dgm:pt modelId="{809CE12B-F49E-4724-918B-273CD2478E8A}" type="sibTrans" cxnId="{7916B51F-FC5C-4207-A3C7-876DA35DCD39}">
      <dgm:prSet/>
      <dgm:spPr/>
      <dgm:t>
        <a:bodyPr/>
        <a:lstStyle/>
        <a:p>
          <a:endParaRPr lang="cs-CZ"/>
        </a:p>
      </dgm:t>
    </dgm:pt>
    <dgm:pt modelId="{B244FEFF-4E0F-42CE-B676-832619446A3F}" type="pres">
      <dgm:prSet presAssocID="{E2432BF2-ED74-448C-973F-235AD9D8CF86}" presName="linearFlow" presStyleCnt="0">
        <dgm:presLayoutVars>
          <dgm:dir/>
          <dgm:resizeHandles val="exact"/>
        </dgm:presLayoutVars>
      </dgm:prSet>
      <dgm:spPr/>
    </dgm:pt>
    <dgm:pt modelId="{B6BD2950-35E2-481D-A9B9-6EBEB1214B81}" type="pres">
      <dgm:prSet presAssocID="{4099326D-5A2F-4B8D-9904-18CD2F2EA6C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045D2-8D5A-4C3F-8A5B-457770D4F1C5}" type="pres">
      <dgm:prSet presAssocID="{127F8029-639C-4F11-8077-7BB8DD166C37}" presName="spacerL" presStyleCnt="0"/>
      <dgm:spPr/>
    </dgm:pt>
    <dgm:pt modelId="{42118AD7-79CA-4CF6-9EF4-B431115C4F67}" type="pres">
      <dgm:prSet presAssocID="{127F8029-639C-4F11-8077-7BB8DD166C3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B5C7DE86-CE57-43A4-9347-C3030DA53971}" type="pres">
      <dgm:prSet presAssocID="{127F8029-639C-4F11-8077-7BB8DD166C37}" presName="spacerR" presStyleCnt="0"/>
      <dgm:spPr/>
    </dgm:pt>
    <dgm:pt modelId="{8347EF93-34A5-4180-A5B3-76618A64219A}" type="pres">
      <dgm:prSet presAssocID="{425DBF36-9B6C-4074-B62F-F973D614463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B2216-A86F-4DDC-AD2B-0A6631DA0B75}" type="pres">
      <dgm:prSet presAssocID="{8CF4F7FD-0027-4299-B135-8D45A1055CC1}" presName="spacerL" presStyleCnt="0"/>
      <dgm:spPr/>
    </dgm:pt>
    <dgm:pt modelId="{61179304-F77B-4743-B521-C0620DD2173A}" type="pres">
      <dgm:prSet presAssocID="{8CF4F7FD-0027-4299-B135-8D45A1055CC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44A894-B5D3-418F-B9EE-043581F59BEF}" type="pres">
      <dgm:prSet presAssocID="{8CF4F7FD-0027-4299-B135-8D45A1055CC1}" presName="spacerR" presStyleCnt="0"/>
      <dgm:spPr/>
    </dgm:pt>
    <dgm:pt modelId="{0EB6F7FF-C44D-49BC-ACDC-BDEA0535803B}" type="pres">
      <dgm:prSet presAssocID="{17DBD09B-D82D-4017-84FB-F027E0E9B2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0FA66A-17DD-467C-8280-B12406DEEDDC}" srcId="{E2432BF2-ED74-448C-973F-235AD9D8CF86}" destId="{425DBF36-9B6C-4074-B62F-F973D6144634}" srcOrd="1" destOrd="0" parTransId="{41211599-5679-43CB-883A-1B5C1FE3EEF2}" sibTransId="{8CF4F7FD-0027-4299-B135-8D45A1055CC1}"/>
    <dgm:cxn modelId="{C9BE22EF-E40E-4BC2-A06F-62BF929B056D}" type="presOf" srcId="{8CF4F7FD-0027-4299-B135-8D45A1055CC1}" destId="{61179304-F77B-4743-B521-C0620DD2173A}" srcOrd="0" destOrd="0" presId="urn:microsoft.com/office/officeart/2005/8/layout/equation1"/>
    <dgm:cxn modelId="{D087918A-547E-48D9-A880-D11DA2D5BDA6}" type="presOf" srcId="{E2432BF2-ED74-448C-973F-235AD9D8CF86}" destId="{B244FEFF-4E0F-42CE-B676-832619446A3F}" srcOrd="0" destOrd="0" presId="urn:microsoft.com/office/officeart/2005/8/layout/equation1"/>
    <dgm:cxn modelId="{68696548-E443-4F80-9EB0-2DE1AE89D634}" type="presOf" srcId="{17DBD09B-D82D-4017-84FB-F027E0E9B27F}" destId="{0EB6F7FF-C44D-49BC-ACDC-BDEA0535803B}" srcOrd="0" destOrd="0" presId="urn:microsoft.com/office/officeart/2005/8/layout/equation1"/>
    <dgm:cxn modelId="{3BEF7C85-0D13-46A1-A9CE-B5076A3B6507}" type="presOf" srcId="{127F8029-639C-4F11-8077-7BB8DD166C37}" destId="{42118AD7-79CA-4CF6-9EF4-B431115C4F67}" srcOrd="0" destOrd="0" presId="urn:microsoft.com/office/officeart/2005/8/layout/equation1"/>
    <dgm:cxn modelId="{2B397118-AEE2-4B25-B99E-F3665D121610}" type="presOf" srcId="{425DBF36-9B6C-4074-B62F-F973D6144634}" destId="{8347EF93-34A5-4180-A5B3-76618A64219A}" srcOrd="0" destOrd="0" presId="urn:microsoft.com/office/officeart/2005/8/layout/equation1"/>
    <dgm:cxn modelId="{BBDCC589-79CE-41DA-9B04-E80D2DDD3E40}" srcId="{E2432BF2-ED74-448C-973F-235AD9D8CF86}" destId="{4099326D-5A2F-4B8D-9904-18CD2F2EA6C5}" srcOrd="0" destOrd="0" parTransId="{BB356512-834D-4092-A9F9-D4815CC5F479}" sibTransId="{127F8029-639C-4F11-8077-7BB8DD166C37}"/>
    <dgm:cxn modelId="{20771AA6-0EEE-4CA2-87CD-B0B44D00D4F9}" type="presOf" srcId="{4099326D-5A2F-4B8D-9904-18CD2F2EA6C5}" destId="{B6BD2950-35E2-481D-A9B9-6EBEB1214B81}" srcOrd="0" destOrd="0" presId="urn:microsoft.com/office/officeart/2005/8/layout/equation1"/>
    <dgm:cxn modelId="{7916B51F-FC5C-4207-A3C7-876DA35DCD39}" srcId="{E2432BF2-ED74-448C-973F-235AD9D8CF86}" destId="{17DBD09B-D82D-4017-84FB-F027E0E9B27F}" srcOrd="2" destOrd="0" parTransId="{82FD7639-0836-4A83-8479-0FE38BE4756B}" sibTransId="{809CE12B-F49E-4724-918B-273CD2478E8A}"/>
    <dgm:cxn modelId="{FE083ACF-3D00-49EE-AE12-6C9E143012FC}" type="presParOf" srcId="{B244FEFF-4E0F-42CE-B676-832619446A3F}" destId="{B6BD2950-35E2-481D-A9B9-6EBEB1214B81}" srcOrd="0" destOrd="0" presId="urn:microsoft.com/office/officeart/2005/8/layout/equation1"/>
    <dgm:cxn modelId="{498B1B12-D9AF-4E04-B441-98CF4FEEBB92}" type="presParOf" srcId="{B244FEFF-4E0F-42CE-B676-832619446A3F}" destId="{801045D2-8D5A-4C3F-8A5B-457770D4F1C5}" srcOrd="1" destOrd="0" presId="urn:microsoft.com/office/officeart/2005/8/layout/equation1"/>
    <dgm:cxn modelId="{CFFB705C-28FA-4910-9272-9C6743804C39}" type="presParOf" srcId="{B244FEFF-4E0F-42CE-B676-832619446A3F}" destId="{42118AD7-79CA-4CF6-9EF4-B431115C4F67}" srcOrd="2" destOrd="0" presId="urn:microsoft.com/office/officeart/2005/8/layout/equation1"/>
    <dgm:cxn modelId="{9E14EA22-ACDB-4845-81AC-E610A70AB883}" type="presParOf" srcId="{B244FEFF-4E0F-42CE-B676-832619446A3F}" destId="{B5C7DE86-CE57-43A4-9347-C3030DA53971}" srcOrd="3" destOrd="0" presId="urn:microsoft.com/office/officeart/2005/8/layout/equation1"/>
    <dgm:cxn modelId="{858CE925-4EDF-4BA9-8559-02D5A74E1673}" type="presParOf" srcId="{B244FEFF-4E0F-42CE-B676-832619446A3F}" destId="{8347EF93-34A5-4180-A5B3-76618A64219A}" srcOrd="4" destOrd="0" presId="urn:microsoft.com/office/officeart/2005/8/layout/equation1"/>
    <dgm:cxn modelId="{8E8BCA1C-EE1E-46EE-988B-F08B3565D0B3}" type="presParOf" srcId="{B244FEFF-4E0F-42CE-B676-832619446A3F}" destId="{E90B2216-A86F-4DDC-AD2B-0A6631DA0B75}" srcOrd="5" destOrd="0" presId="urn:microsoft.com/office/officeart/2005/8/layout/equation1"/>
    <dgm:cxn modelId="{EEF6C287-881C-4D5C-92CE-BC22F850B6FA}" type="presParOf" srcId="{B244FEFF-4E0F-42CE-B676-832619446A3F}" destId="{61179304-F77B-4743-B521-C0620DD2173A}" srcOrd="6" destOrd="0" presId="urn:microsoft.com/office/officeart/2005/8/layout/equation1"/>
    <dgm:cxn modelId="{82274CEB-E7B4-4D66-8E3E-3414E7360A7A}" type="presParOf" srcId="{B244FEFF-4E0F-42CE-B676-832619446A3F}" destId="{D144A894-B5D3-418F-B9EE-043581F59BEF}" srcOrd="7" destOrd="0" presId="urn:microsoft.com/office/officeart/2005/8/layout/equation1"/>
    <dgm:cxn modelId="{6F81E3D8-AA95-4BFE-8E24-17CB605A1566}" type="presParOf" srcId="{B244FEFF-4E0F-42CE-B676-832619446A3F}" destId="{0EB6F7FF-C44D-49BC-ACDC-BDEA0535803B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432BF2-ED74-448C-973F-235AD9D8CF86}" type="doc">
      <dgm:prSet loTypeId="urn:microsoft.com/office/officeart/2005/8/layout/equation1" loCatId="relationship" qsTypeId="urn:microsoft.com/office/officeart/2005/8/quickstyle/3d1" qsCatId="3D" csTypeId="urn:microsoft.com/office/officeart/2005/8/colors/accent1_2" csCatId="accent1" phldr="1"/>
      <dgm:spPr/>
    </dgm:pt>
    <dgm:pt modelId="{4099326D-5A2F-4B8D-9904-18CD2F2EA6C5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BB356512-834D-4092-A9F9-D4815CC5F479}" type="parTrans" cxnId="{BBDCC589-79CE-41DA-9B04-E80D2DDD3E40}">
      <dgm:prSet/>
      <dgm:spPr/>
      <dgm:t>
        <a:bodyPr/>
        <a:lstStyle/>
        <a:p>
          <a:endParaRPr lang="cs-CZ"/>
        </a:p>
      </dgm:t>
    </dgm:pt>
    <dgm:pt modelId="{127F8029-639C-4F11-8077-7BB8DD166C37}" type="sibTrans" cxnId="{BBDCC589-79CE-41DA-9B04-E80D2DDD3E40}">
      <dgm:prSet/>
      <dgm:spPr/>
      <dgm:t>
        <a:bodyPr/>
        <a:lstStyle/>
        <a:p>
          <a:endParaRPr lang="cs-CZ"/>
        </a:p>
      </dgm:t>
    </dgm:pt>
    <dgm:pt modelId="{425DBF36-9B6C-4074-B62F-F973D6144634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41211599-5679-43CB-883A-1B5C1FE3EEF2}" type="parTrans" cxnId="{410FA66A-17DD-467C-8280-B12406DEEDDC}">
      <dgm:prSet/>
      <dgm:spPr/>
      <dgm:t>
        <a:bodyPr/>
        <a:lstStyle/>
        <a:p>
          <a:endParaRPr lang="cs-CZ"/>
        </a:p>
      </dgm:t>
    </dgm:pt>
    <dgm:pt modelId="{8CF4F7FD-0027-4299-B135-8D45A1055CC1}" type="sibTrans" cxnId="{410FA66A-17DD-467C-8280-B12406DEEDDC}">
      <dgm:prSet/>
      <dgm:spPr/>
      <dgm:t>
        <a:bodyPr/>
        <a:lstStyle/>
        <a:p>
          <a:endParaRPr lang="cs-CZ"/>
        </a:p>
      </dgm:t>
    </dgm:pt>
    <dgm:pt modelId="{17DBD09B-D82D-4017-84FB-F027E0E9B27F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82FD7639-0836-4A83-8479-0FE38BE4756B}" type="parTrans" cxnId="{7916B51F-FC5C-4207-A3C7-876DA35DCD39}">
      <dgm:prSet/>
      <dgm:spPr/>
      <dgm:t>
        <a:bodyPr/>
        <a:lstStyle/>
        <a:p>
          <a:endParaRPr lang="cs-CZ"/>
        </a:p>
      </dgm:t>
    </dgm:pt>
    <dgm:pt modelId="{809CE12B-F49E-4724-918B-273CD2478E8A}" type="sibTrans" cxnId="{7916B51F-FC5C-4207-A3C7-876DA35DCD39}">
      <dgm:prSet/>
      <dgm:spPr/>
      <dgm:t>
        <a:bodyPr/>
        <a:lstStyle/>
        <a:p>
          <a:endParaRPr lang="cs-CZ"/>
        </a:p>
      </dgm:t>
    </dgm:pt>
    <dgm:pt modelId="{B244FEFF-4E0F-42CE-B676-832619446A3F}" type="pres">
      <dgm:prSet presAssocID="{E2432BF2-ED74-448C-973F-235AD9D8CF86}" presName="linearFlow" presStyleCnt="0">
        <dgm:presLayoutVars>
          <dgm:dir/>
          <dgm:resizeHandles val="exact"/>
        </dgm:presLayoutVars>
      </dgm:prSet>
      <dgm:spPr/>
    </dgm:pt>
    <dgm:pt modelId="{B6BD2950-35E2-481D-A9B9-6EBEB1214B81}" type="pres">
      <dgm:prSet presAssocID="{4099326D-5A2F-4B8D-9904-18CD2F2EA6C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045D2-8D5A-4C3F-8A5B-457770D4F1C5}" type="pres">
      <dgm:prSet presAssocID="{127F8029-639C-4F11-8077-7BB8DD166C37}" presName="spacerL" presStyleCnt="0"/>
      <dgm:spPr/>
    </dgm:pt>
    <dgm:pt modelId="{42118AD7-79CA-4CF6-9EF4-B431115C4F67}" type="pres">
      <dgm:prSet presAssocID="{127F8029-639C-4F11-8077-7BB8DD166C3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B5C7DE86-CE57-43A4-9347-C3030DA53971}" type="pres">
      <dgm:prSet presAssocID="{127F8029-639C-4F11-8077-7BB8DD166C37}" presName="spacerR" presStyleCnt="0"/>
      <dgm:spPr/>
    </dgm:pt>
    <dgm:pt modelId="{8347EF93-34A5-4180-A5B3-76618A64219A}" type="pres">
      <dgm:prSet presAssocID="{425DBF36-9B6C-4074-B62F-F973D614463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B2216-A86F-4DDC-AD2B-0A6631DA0B75}" type="pres">
      <dgm:prSet presAssocID="{8CF4F7FD-0027-4299-B135-8D45A1055CC1}" presName="spacerL" presStyleCnt="0"/>
      <dgm:spPr/>
    </dgm:pt>
    <dgm:pt modelId="{61179304-F77B-4743-B521-C0620DD2173A}" type="pres">
      <dgm:prSet presAssocID="{8CF4F7FD-0027-4299-B135-8D45A1055CC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44A894-B5D3-418F-B9EE-043581F59BEF}" type="pres">
      <dgm:prSet presAssocID="{8CF4F7FD-0027-4299-B135-8D45A1055CC1}" presName="spacerR" presStyleCnt="0"/>
      <dgm:spPr/>
    </dgm:pt>
    <dgm:pt modelId="{0EB6F7FF-C44D-49BC-ACDC-BDEA0535803B}" type="pres">
      <dgm:prSet presAssocID="{17DBD09B-D82D-4017-84FB-F027E0E9B2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62CADA-F53D-4D31-ABD3-6532A4CF8DD4}" type="presOf" srcId="{8CF4F7FD-0027-4299-B135-8D45A1055CC1}" destId="{61179304-F77B-4743-B521-C0620DD2173A}" srcOrd="0" destOrd="0" presId="urn:microsoft.com/office/officeart/2005/8/layout/equation1"/>
    <dgm:cxn modelId="{EA31F845-6F85-49C5-B5D5-192B1D096CBC}" type="presOf" srcId="{E2432BF2-ED74-448C-973F-235AD9D8CF86}" destId="{B244FEFF-4E0F-42CE-B676-832619446A3F}" srcOrd="0" destOrd="0" presId="urn:microsoft.com/office/officeart/2005/8/layout/equation1"/>
    <dgm:cxn modelId="{7916B51F-FC5C-4207-A3C7-876DA35DCD39}" srcId="{E2432BF2-ED74-448C-973F-235AD9D8CF86}" destId="{17DBD09B-D82D-4017-84FB-F027E0E9B27F}" srcOrd="2" destOrd="0" parTransId="{82FD7639-0836-4A83-8479-0FE38BE4756B}" sibTransId="{809CE12B-F49E-4724-918B-273CD2478E8A}"/>
    <dgm:cxn modelId="{BBDCC589-79CE-41DA-9B04-E80D2DDD3E40}" srcId="{E2432BF2-ED74-448C-973F-235AD9D8CF86}" destId="{4099326D-5A2F-4B8D-9904-18CD2F2EA6C5}" srcOrd="0" destOrd="0" parTransId="{BB356512-834D-4092-A9F9-D4815CC5F479}" sibTransId="{127F8029-639C-4F11-8077-7BB8DD166C37}"/>
    <dgm:cxn modelId="{9599E648-DDA5-40B6-B649-0D604797A59F}" type="presOf" srcId="{425DBF36-9B6C-4074-B62F-F973D6144634}" destId="{8347EF93-34A5-4180-A5B3-76618A64219A}" srcOrd="0" destOrd="0" presId="urn:microsoft.com/office/officeart/2005/8/layout/equation1"/>
    <dgm:cxn modelId="{EBB799ED-3340-404B-AAC5-34F97B0E65DB}" type="presOf" srcId="{4099326D-5A2F-4B8D-9904-18CD2F2EA6C5}" destId="{B6BD2950-35E2-481D-A9B9-6EBEB1214B81}" srcOrd="0" destOrd="0" presId="urn:microsoft.com/office/officeart/2005/8/layout/equation1"/>
    <dgm:cxn modelId="{B50174E8-D57A-4B0F-A234-1C63ED928996}" type="presOf" srcId="{17DBD09B-D82D-4017-84FB-F027E0E9B27F}" destId="{0EB6F7FF-C44D-49BC-ACDC-BDEA0535803B}" srcOrd="0" destOrd="0" presId="urn:microsoft.com/office/officeart/2005/8/layout/equation1"/>
    <dgm:cxn modelId="{410FA66A-17DD-467C-8280-B12406DEEDDC}" srcId="{E2432BF2-ED74-448C-973F-235AD9D8CF86}" destId="{425DBF36-9B6C-4074-B62F-F973D6144634}" srcOrd="1" destOrd="0" parTransId="{41211599-5679-43CB-883A-1B5C1FE3EEF2}" sibTransId="{8CF4F7FD-0027-4299-B135-8D45A1055CC1}"/>
    <dgm:cxn modelId="{D7C3F705-4879-4527-998F-8C3CC9286387}" type="presOf" srcId="{127F8029-639C-4F11-8077-7BB8DD166C37}" destId="{42118AD7-79CA-4CF6-9EF4-B431115C4F67}" srcOrd="0" destOrd="0" presId="urn:microsoft.com/office/officeart/2005/8/layout/equation1"/>
    <dgm:cxn modelId="{A19EB59F-177C-4AE9-A215-7AA9E95BA28A}" type="presParOf" srcId="{B244FEFF-4E0F-42CE-B676-832619446A3F}" destId="{B6BD2950-35E2-481D-A9B9-6EBEB1214B81}" srcOrd="0" destOrd="0" presId="urn:microsoft.com/office/officeart/2005/8/layout/equation1"/>
    <dgm:cxn modelId="{6BB1C026-205A-46FB-8872-6B594B39A6F4}" type="presParOf" srcId="{B244FEFF-4E0F-42CE-B676-832619446A3F}" destId="{801045D2-8D5A-4C3F-8A5B-457770D4F1C5}" srcOrd="1" destOrd="0" presId="urn:microsoft.com/office/officeart/2005/8/layout/equation1"/>
    <dgm:cxn modelId="{7AC386F4-7B1E-46AE-B7EF-16360790570B}" type="presParOf" srcId="{B244FEFF-4E0F-42CE-B676-832619446A3F}" destId="{42118AD7-79CA-4CF6-9EF4-B431115C4F67}" srcOrd="2" destOrd="0" presId="urn:microsoft.com/office/officeart/2005/8/layout/equation1"/>
    <dgm:cxn modelId="{C52E4C8C-F6B9-43AA-AD5E-3533DA8EFB88}" type="presParOf" srcId="{B244FEFF-4E0F-42CE-B676-832619446A3F}" destId="{B5C7DE86-CE57-43A4-9347-C3030DA53971}" srcOrd="3" destOrd="0" presId="urn:microsoft.com/office/officeart/2005/8/layout/equation1"/>
    <dgm:cxn modelId="{53652D20-304B-4627-851A-18849E28E03A}" type="presParOf" srcId="{B244FEFF-4E0F-42CE-B676-832619446A3F}" destId="{8347EF93-34A5-4180-A5B3-76618A64219A}" srcOrd="4" destOrd="0" presId="urn:microsoft.com/office/officeart/2005/8/layout/equation1"/>
    <dgm:cxn modelId="{C7A2A080-6A0F-423A-AA8A-7125E8B61E45}" type="presParOf" srcId="{B244FEFF-4E0F-42CE-B676-832619446A3F}" destId="{E90B2216-A86F-4DDC-AD2B-0A6631DA0B75}" srcOrd="5" destOrd="0" presId="urn:microsoft.com/office/officeart/2005/8/layout/equation1"/>
    <dgm:cxn modelId="{C3984C11-2943-4710-A2E6-ED1830FE21D0}" type="presParOf" srcId="{B244FEFF-4E0F-42CE-B676-832619446A3F}" destId="{61179304-F77B-4743-B521-C0620DD2173A}" srcOrd="6" destOrd="0" presId="urn:microsoft.com/office/officeart/2005/8/layout/equation1"/>
    <dgm:cxn modelId="{E0D1B8B0-247B-4EBC-BF0E-DF085D8020FF}" type="presParOf" srcId="{B244FEFF-4E0F-42CE-B676-832619446A3F}" destId="{D144A894-B5D3-418F-B9EE-043581F59BEF}" srcOrd="7" destOrd="0" presId="urn:microsoft.com/office/officeart/2005/8/layout/equation1"/>
    <dgm:cxn modelId="{9E805CAD-4E9A-4A5A-A93E-923399C2CB05}" type="presParOf" srcId="{B244FEFF-4E0F-42CE-B676-832619446A3F}" destId="{0EB6F7FF-C44D-49BC-ACDC-BDEA0535803B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432BF2-ED74-448C-973F-235AD9D8CF86}" type="doc">
      <dgm:prSet loTypeId="urn:microsoft.com/office/officeart/2005/8/layout/equation1" loCatId="relationship" qsTypeId="urn:microsoft.com/office/officeart/2005/8/quickstyle/3d1" qsCatId="3D" csTypeId="urn:microsoft.com/office/officeart/2005/8/colors/accent1_2" csCatId="accent1" phldr="1"/>
      <dgm:spPr/>
    </dgm:pt>
    <dgm:pt modelId="{4099326D-5A2F-4B8D-9904-18CD2F2EA6C5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BB356512-834D-4092-A9F9-D4815CC5F479}" type="parTrans" cxnId="{BBDCC589-79CE-41DA-9B04-E80D2DDD3E40}">
      <dgm:prSet/>
      <dgm:spPr/>
      <dgm:t>
        <a:bodyPr/>
        <a:lstStyle/>
        <a:p>
          <a:endParaRPr lang="cs-CZ"/>
        </a:p>
      </dgm:t>
    </dgm:pt>
    <dgm:pt modelId="{127F8029-639C-4F11-8077-7BB8DD166C37}" type="sibTrans" cxnId="{BBDCC589-79CE-41DA-9B04-E80D2DDD3E40}">
      <dgm:prSet/>
      <dgm:spPr/>
      <dgm:t>
        <a:bodyPr/>
        <a:lstStyle/>
        <a:p>
          <a:endParaRPr lang="cs-CZ"/>
        </a:p>
      </dgm:t>
    </dgm:pt>
    <dgm:pt modelId="{425DBF36-9B6C-4074-B62F-F973D6144634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41211599-5679-43CB-883A-1B5C1FE3EEF2}" type="parTrans" cxnId="{410FA66A-17DD-467C-8280-B12406DEEDDC}">
      <dgm:prSet/>
      <dgm:spPr/>
      <dgm:t>
        <a:bodyPr/>
        <a:lstStyle/>
        <a:p>
          <a:endParaRPr lang="cs-CZ"/>
        </a:p>
      </dgm:t>
    </dgm:pt>
    <dgm:pt modelId="{8CF4F7FD-0027-4299-B135-8D45A1055CC1}" type="sibTrans" cxnId="{410FA66A-17DD-467C-8280-B12406DEEDDC}">
      <dgm:prSet/>
      <dgm:spPr/>
      <dgm:t>
        <a:bodyPr/>
        <a:lstStyle/>
        <a:p>
          <a:endParaRPr lang="cs-CZ"/>
        </a:p>
      </dgm:t>
    </dgm:pt>
    <dgm:pt modelId="{17DBD09B-D82D-4017-84FB-F027E0E9B27F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82FD7639-0836-4A83-8479-0FE38BE4756B}" type="parTrans" cxnId="{7916B51F-FC5C-4207-A3C7-876DA35DCD39}">
      <dgm:prSet/>
      <dgm:spPr/>
      <dgm:t>
        <a:bodyPr/>
        <a:lstStyle/>
        <a:p>
          <a:endParaRPr lang="cs-CZ"/>
        </a:p>
      </dgm:t>
    </dgm:pt>
    <dgm:pt modelId="{809CE12B-F49E-4724-918B-273CD2478E8A}" type="sibTrans" cxnId="{7916B51F-FC5C-4207-A3C7-876DA35DCD39}">
      <dgm:prSet/>
      <dgm:spPr/>
      <dgm:t>
        <a:bodyPr/>
        <a:lstStyle/>
        <a:p>
          <a:endParaRPr lang="cs-CZ"/>
        </a:p>
      </dgm:t>
    </dgm:pt>
    <dgm:pt modelId="{B244FEFF-4E0F-42CE-B676-832619446A3F}" type="pres">
      <dgm:prSet presAssocID="{E2432BF2-ED74-448C-973F-235AD9D8CF86}" presName="linearFlow" presStyleCnt="0">
        <dgm:presLayoutVars>
          <dgm:dir/>
          <dgm:resizeHandles val="exact"/>
        </dgm:presLayoutVars>
      </dgm:prSet>
      <dgm:spPr/>
    </dgm:pt>
    <dgm:pt modelId="{B6BD2950-35E2-481D-A9B9-6EBEB1214B81}" type="pres">
      <dgm:prSet presAssocID="{4099326D-5A2F-4B8D-9904-18CD2F2EA6C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045D2-8D5A-4C3F-8A5B-457770D4F1C5}" type="pres">
      <dgm:prSet presAssocID="{127F8029-639C-4F11-8077-7BB8DD166C37}" presName="spacerL" presStyleCnt="0"/>
      <dgm:spPr/>
    </dgm:pt>
    <dgm:pt modelId="{42118AD7-79CA-4CF6-9EF4-B431115C4F67}" type="pres">
      <dgm:prSet presAssocID="{127F8029-639C-4F11-8077-7BB8DD166C3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B5C7DE86-CE57-43A4-9347-C3030DA53971}" type="pres">
      <dgm:prSet presAssocID="{127F8029-639C-4F11-8077-7BB8DD166C37}" presName="spacerR" presStyleCnt="0"/>
      <dgm:spPr/>
    </dgm:pt>
    <dgm:pt modelId="{8347EF93-34A5-4180-A5B3-76618A64219A}" type="pres">
      <dgm:prSet presAssocID="{425DBF36-9B6C-4074-B62F-F973D614463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B2216-A86F-4DDC-AD2B-0A6631DA0B75}" type="pres">
      <dgm:prSet presAssocID="{8CF4F7FD-0027-4299-B135-8D45A1055CC1}" presName="spacerL" presStyleCnt="0"/>
      <dgm:spPr/>
    </dgm:pt>
    <dgm:pt modelId="{61179304-F77B-4743-B521-C0620DD2173A}" type="pres">
      <dgm:prSet presAssocID="{8CF4F7FD-0027-4299-B135-8D45A1055CC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44A894-B5D3-418F-B9EE-043581F59BEF}" type="pres">
      <dgm:prSet presAssocID="{8CF4F7FD-0027-4299-B135-8D45A1055CC1}" presName="spacerR" presStyleCnt="0"/>
      <dgm:spPr/>
    </dgm:pt>
    <dgm:pt modelId="{0EB6F7FF-C44D-49BC-ACDC-BDEA0535803B}" type="pres">
      <dgm:prSet presAssocID="{17DBD09B-D82D-4017-84FB-F027E0E9B2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0FA66A-17DD-467C-8280-B12406DEEDDC}" srcId="{E2432BF2-ED74-448C-973F-235AD9D8CF86}" destId="{425DBF36-9B6C-4074-B62F-F973D6144634}" srcOrd="1" destOrd="0" parTransId="{41211599-5679-43CB-883A-1B5C1FE3EEF2}" sibTransId="{8CF4F7FD-0027-4299-B135-8D45A1055CC1}"/>
    <dgm:cxn modelId="{FF114964-8287-4733-ABA3-1CD4B6C1FB66}" type="presOf" srcId="{127F8029-639C-4F11-8077-7BB8DD166C37}" destId="{42118AD7-79CA-4CF6-9EF4-B431115C4F67}" srcOrd="0" destOrd="0" presId="urn:microsoft.com/office/officeart/2005/8/layout/equation1"/>
    <dgm:cxn modelId="{E87E696A-6637-413A-A90D-D3F8FEE25799}" type="presOf" srcId="{17DBD09B-D82D-4017-84FB-F027E0E9B27F}" destId="{0EB6F7FF-C44D-49BC-ACDC-BDEA0535803B}" srcOrd="0" destOrd="0" presId="urn:microsoft.com/office/officeart/2005/8/layout/equation1"/>
    <dgm:cxn modelId="{F4959BDF-ADA0-4B2C-8CFB-A52A5D3FD8F3}" type="presOf" srcId="{4099326D-5A2F-4B8D-9904-18CD2F2EA6C5}" destId="{B6BD2950-35E2-481D-A9B9-6EBEB1214B81}" srcOrd="0" destOrd="0" presId="urn:microsoft.com/office/officeart/2005/8/layout/equation1"/>
    <dgm:cxn modelId="{9F86F98F-EA31-4693-8FFB-C99850C44BFB}" type="presOf" srcId="{425DBF36-9B6C-4074-B62F-F973D6144634}" destId="{8347EF93-34A5-4180-A5B3-76618A64219A}" srcOrd="0" destOrd="0" presId="urn:microsoft.com/office/officeart/2005/8/layout/equation1"/>
    <dgm:cxn modelId="{2481392C-7DC8-49C5-ADF5-E3797BEFBE42}" type="presOf" srcId="{8CF4F7FD-0027-4299-B135-8D45A1055CC1}" destId="{61179304-F77B-4743-B521-C0620DD2173A}" srcOrd="0" destOrd="0" presId="urn:microsoft.com/office/officeart/2005/8/layout/equation1"/>
    <dgm:cxn modelId="{BBDCC589-79CE-41DA-9B04-E80D2DDD3E40}" srcId="{E2432BF2-ED74-448C-973F-235AD9D8CF86}" destId="{4099326D-5A2F-4B8D-9904-18CD2F2EA6C5}" srcOrd="0" destOrd="0" parTransId="{BB356512-834D-4092-A9F9-D4815CC5F479}" sibTransId="{127F8029-639C-4F11-8077-7BB8DD166C37}"/>
    <dgm:cxn modelId="{7916B51F-FC5C-4207-A3C7-876DA35DCD39}" srcId="{E2432BF2-ED74-448C-973F-235AD9D8CF86}" destId="{17DBD09B-D82D-4017-84FB-F027E0E9B27F}" srcOrd="2" destOrd="0" parTransId="{82FD7639-0836-4A83-8479-0FE38BE4756B}" sibTransId="{809CE12B-F49E-4724-918B-273CD2478E8A}"/>
    <dgm:cxn modelId="{1B5E2703-6158-41CC-B0CF-C9483C1E181C}" type="presOf" srcId="{E2432BF2-ED74-448C-973F-235AD9D8CF86}" destId="{B244FEFF-4E0F-42CE-B676-832619446A3F}" srcOrd="0" destOrd="0" presId="urn:microsoft.com/office/officeart/2005/8/layout/equation1"/>
    <dgm:cxn modelId="{0929B193-2673-4317-BCBB-6274C3592DDA}" type="presParOf" srcId="{B244FEFF-4E0F-42CE-B676-832619446A3F}" destId="{B6BD2950-35E2-481D-A9B9-6EBEB1214B81}" srcOrd="0" destOrd="0" presId="urn:microsoft.com/office/officeart/2005/8/layout/equation1"/>
    <dgm:cxn modelId="{0C6F4525-6F2A-4C21-851A-62E9BA268D21}" type="presParOf" srcId="{B244FEFF-4E0F-42CE-B676-832619446A3F}" destId="{801045D2-8D5A-4C3F-8A5B-457770D4F1C5}" srcOrd="1" destOrd="0" presId="urn:microsoft.com/office/officeart/2005/8/layout/equation1"/>
    <dgm:cxn modelId="{EE9FE640-5D48-43F9-9035-43F036E93B14}" type="presParOf" srcId="{B244FEFF-4E0F-42CE-B676-832619446A3F}" destId="{42118AD7-79CA-4CF6-9EF4-B431115C4F67}" srcOrd="2" destOrd="0" presId="urn:microsoft.com/office/officeart/2005/8/layout/equation1"/>
    <dgm:cxn modelId="{A7645678-0EF6-4692-ADE8-B22937C61B1F}" type="presParOf" srcId="{B244FEFF-4E0F-42CE-B676-832619446A3F}" destId="{B5C7DE86-CE57-43A4-9347-C3030DA53971}" srcOrd="3" destOrd="0" presId="urn:microsoft.com/office/officeart/2005/8/layout/equation1"/>
    <dgm:cxn modelId="{CC376CA2-F434-4D84-9626-2AED12C8AC0E}" type="presParOf" srcId="{B244FEFF-4E0F-42CE-B676-832619446A3F}" destId="{8347EF93-34A5-4180-A5B3-76618A64219A}" srcOrd="4" destOrd="0" presId="urn:microsoft.com/office/officeart/2005/8/layout/equation1"/>
    <dgm:cxn modelId="{C80516C0-BDC1-4B1B-8CE6-FB4DEA130558}" type="presParOf" srcId="{B244FEFF-4E0F-42CE-B676-832619446A3F}" destId="{E90B2216-A86F-4DDC-AD2B-0A6631DA0B75}" srcOrd="5" destOrd="0" presId="urn:microsoft.com/office/officeart/2005/8/layout/equation1"/>
    <dgm:cxn modelId="{084E24DB-9149-4451-93D2-B1BEAAE2CE6C}" type="presParOf" srcId="{B244FEFF-4E0F-42CE-B676-832619446A3F}" destId="{61179304-F77B-4743-B521-C0620DD2173A}" srcOrd="6" destOrd="0" presId="urn:microsoft.com/office/officeart/2005/8/layout/equation1"/>
    <dgm:cxn modelId="{9BDC67AC-E214-49E2-A2A1-7B57D1084686}" type="presParOf" srcId="{B244FEFF-4E0F-42CE-B676-832619446A3F}" destId="{D144A894-B5D3-418F-B9EE-043581F59BEF}" srcOrd="7" destOrd="0" presId="urn:microsoft.com/office/officeart/2005/8/layout/equation1"/>
    <dgm:cxn modelId="{8397F8C9-3F33-445F-A115-BE436E6BF458}" type="presParOf" srcId="{B244FEFF-4E0F-42CE-B676-832619446A3F}" destId="{0EB6F7FF-C44D-49BC-ACDC-BDEA0535803B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2432BF2-ED74-448C-973F-235AD9D8CF86}" type="doc">
      <dgm:prSet loTypeId="urn:microsoft.com/office/officeart/2005/8/layout/equation1" loCatId="relationship" qsTypeId="urn:microsoft.com/office/officeart/2005/8/quickstyle/3d1" qsCatId="3D" csTypeId="urn:microsoft.com/office/officeart/2005/8/colors/accent1_2" csCatId="accent1" phldr="1"/>
      <dgm:spPr/>
    </dgm:pt>
    <dgm:pt modelId="{4099326D-5A2F-4B8D-9904-18CD2F2EA6C5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BB356512-834D-4092-A9F9-D4815CC5F479}" type="parTrans" cxnId="{BBDCC589-79CE-41DA-9B04-E80D2DDD3E40}">
      <dgm:prSet/>
      <dgm:spPr/>
      <dgm:t>
        <a:bodyPr/>
        <a:lstStyle/>
        <a:p>
          <a:endParaRPr lang="cs-CZ"/>
        </a:p>
      </dgm:t>
    </dgm:pt>
    <dgm:pt modelId="{127F8029-639C-4F11-8077-7BB8DD166C37}" type="sibTrans" cxnId="{BBDCC589-79CE-41DA-9B04-E80D2DDD3E40}">
      <dgm:prSet/>
      <dgm:spPr/>
      <dgm:t>
        <a:bodyPr/>
        <a:lstStyle/>
        <a:p>
          <a:endParaRPr lang="cs-CZ"/>
        </a:p>
      </dgm:t>
    </dgm:pt>
    <dgm:pt modelId="{425DBF36-9B6C-4074-B62F-F973D6144634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41211599-5679-43CB-883A-1B5C1FE3EEF2}" type="parTrans" cxnId="{410FA66A-17DD-467C-8280-B12406DEEDDC}">
      <dgm:prSet/>
      <dgm:spPr/>
      <dgm:t>
        <a:bodyPr/>
        <a:lstStyle/>
        <a:p>
          <a:endParaRPr lang="cs-CZ"/>
        </a:p>
      </dgm:t>
    </dgm:pt>
    <dgm:pt modelId="{8CF4F7FD-0027-4299-B135-8D45A1055CC1}" type="sibTrans" cxnId="{410FA66A-17DD-467C-8280-B12406DEEDDC}">
      <dgm:prSet/>
      <dgm:spPr/>
      <dgm:t>
        <a:bodyPr/>
        <a:lstStyle/>
        <a:p>
          <a:endParaRPr lang="cs-CZ"/>
        </a:p>
      </dgm:t>
    </dgm:pt>
    <dgm:pt modelId="{17DBD09B-D82D-4017-84FB-F027E0E9B27F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82FD7639-0836-4A83-8479-0FE38BE4756B}" type="parTrans" cxnId="{7916B51F-FC5C-4207-A3C7-876DA35DCD39}">
      <dgm:prSet/>
      <dgm:spPr/>
      <dgm:t>
        <a:bodyPr/>
        <a:lstStyle/>
        <a:p>
          <a:endParaRPr lang="cs-CZ"/>
        </a:p>
      </dgm:t>
    </dgm:pt>
    <dgm:pt modelId="{809CE12B-F49E-4724-918B-273CD2478E8A}" type="sibTrans" cxnId="{7916B51F-FC5C-4207-A3C7-876DA35DCD39}">
      <dgm:prSet/>
      <dgm:spPr/>
      <dgm:t>
        <a:bodyPr/>
        <a:lstStyle/>
        <a:p>
          <a:endParaRPr lang="cs-CZ"/>
        </a:p>
      </dgm:t>
    </dgm:pt>
    <dgm:pt modelId="{B244FEFF-4E0F-42CE-B676-832619446A3F}" type="pres">
      <dgm:prSet presAssocID="{E2432BF2-ED74-448C-973F-235AD9D8CF86}" presName="linearFlow" presStyleCnt="0">
        <dgm:presLayoutVars>
          <dgm:dir/>
          <dgm:resizeHandles val="exact"/>
        </dgm:presLayoutVars>
      </dgm:prSet>
      <dgm:spPr/>
    </dgm:pt>
    <dgm:pt modelId="{B6BD2950-35E2-481D-A9B9-6EBEB1214B81}" type="pres">
      <dgm:prSet presAssocID="{4099326D-5A2F-4B8D-9904-18CD2F2EA6C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045D2-8D5A-4C3F-8A5B-457770D4F1C5}" type="pres">
      <dgm:prSet presAssocID="{127F8029-639C-4F11-8077-7BB8DD166C37}" presName="spacerL" presStyleCnt="0"/>
      <dgm:spPr/>
    </dgm:pt>
    <dgm:pt modelId="{42118AD7-79CA-4CF6-9EF4-B431115C4F67}" type="pres">
      <dgm:prSet presAssocID="{127F8029-639C-4F11-8077-7BB8DD166C37}" presName="sibTrans" presStyleLbl="sibTrans2D1" presStyleIdx="0" presStyleCnt="2"/>
      <dgm:spPr/>
      <dgm:t>
        <a:bodyPr/>
        <a:lstStyle/>
        <a:p>
          <a:endParaRPr lang="cs-CZ"/>
        </a:p>
      </dgm:t>
    </dgm:pt>
    <dgm:pt modelId="{B5C7DE86-CE57-43A4-9347-C3030DA53971}" type="pres">
      <dgm:prSet presAssocID="{127F8029-639C-4F11-8077-7BB8DD166C37}" presName="spacerR" presStyleCnt="0"/>
      <dgm:spPr/>
    </dgm:pt>
    <dgm:pt modelId="{8347EF93-34A5-4180-A5B3-76618A64219A}" type="pres">
      <dgm:prSet presAssocID="{425DBF36-9B6C-4074-B62F-F973D614463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0B2216-A86F-4DDC-AD2B-0A6631DA0B75}" type="pres">
      <dgm:prSet presAssocID="{8CF4F7FD-0027-4299-B135-8D45A1055CC1}" presName="spacerL" presStyleCnt="0"/>
      <dgm:spPr/>
    </dgm:pt>
    <dgm:pt modelId="{61179304-F77B-4743-B521-C0620DD2173A}" type="pres">
      <dgm:prSet presAssocID="{8CF4F7FD-0027-4299-B135-8D45A1055CC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44A894-B5D3-418F-B9EE-043581F59BEF}" type="pres">
      <dgm:prSet presAssocID="{8CF4F7FD-0027-4299-B135-8D45A1055CC1}" presName="spacerR" presStyleCnt="0"/>
      <dgm:spPr/>
    </dgm:pt>
    <dgm:pt modelId="{0EB6F7FF-C44D-49BC-ACDC-BDEA0535803B}" type="pres">
      <dgm:prSet presAssocID="{17DBD09B-D82D-4017-84FB-F027E0E9B2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DE9E30-7839-4C2B-AAC1-9666159568BA}" type="presOf" srcId="{127F8029-639C-4F11-8077-7BB8DD166C37}" destId="{42118AD7-79CA-4CF6-9EF4-B431115C4F67}" srcOrd="0" destOrd="0" presId="urn:microsoft.com/office/officeart/2005/8/layout/equation1"/>
    <dgm:cxn modelId="{410FA66A-17DD-467C-8280-B12406DEEDDC}" srcId="{E2432BF2-ED74-448C-973F-235AD9D8CF86}" destId="{425DBF36-9B6C-4074-B62F-F973D6144634}" srcOrd="1" destOrd="0" parTransId="{41211599-5679-43CB-883A-1B5C1FE3EEF2}" sibTransId="{8CF4F7FD-0027-4299-B135-8D45A1055CC1}"/>
    <dgm:cxn modelId="{5B690A49-55C0-4E8F-9335-1C7328E9D867}" type="presOf" srcId="{E2432BF2-ED74-448C-973F-235AD9D8CF86}" destId="{B244FEFF-4E0F-42CE-B676-832619446A3F}" srcOrd="0" destOrd="0" presId="urn:microsoft.com/office/officeart/2005/8/layout/equation1"/>
    <dgm:cxn modelId="{3EE2BD1B-B2A4-4298-9BB3-B90A47931466}" type="presOf" srcId="{425DBF36-9B6C-4074-B62F-F973D6144634}" destId="{8347EF93-34A5-4180-A5B3-76618A64219A}" srcOrd="0" destOrd="0" presId="urn:microsoft.com/office/officeart/2005/8/layout/equation1"/>
    <dgm:cxn modelId="{E8848DFD-3357-4A0C-8047-52E9ACEA76E4}" type="presOf" srcId="{4099326D-5A2F-4B8D-9904-18CD2F2EA6C5}" destId="{B6BD2950-35E2-481D-A9B9-6EBEB1214B81}" srcOrd="0" destOrd="0" presId="urn:microsoft.com/office/officeart/2005/8/layout/equation1"/>
    <dgm:cxn modelId="{47F0C216-4D2D-4E3D-90D5-0D0E9253110A}" type="presOf" srcId="{8CF4F7FD-0027-4299-B135-8D45A1055CC1}" destId="{61179304-F77B-4743-B521-C0620DD2173A}" srcOrd="0" destOrd="0" presId="urn:microsoft.com/office/officeart/2005/8/layout/equation1"/>
    <dgm:cxn modelId="{31FBE2A7-6B7A-4871-BDFA-DEC44D3EDAD9}" type="presOf" srcId="{17DBD09B-D82D-4017-84FB-F027E0E9B27F}" destId="{0EB6F7FF-C44D-49BC-ACDC-BDEA0535803B}" srcOrd="0" destOrd="0" presId="urn:microsoft.com/office/officeart/2005/8/layout/equation1"/>
    <dgm:cxn modelId="{BBDCC589-79CE-41DA-9B04-E80D2DDD3E40}" srcId="{E2432BF2-ED74-448C-973F-235AD9D8CF86}" destId="{4099326D-5A2F-4B8D-9904-18CD2F2EA6C5}" srcOrd="0" destOrd="0" parTransId="{BB356512-834D-4092-A9F9-D4815CC5F479}" sibTransId="{127F8029-639C-4F11-8077-7BB8DD166C37}"/>
    <dgm:cxn modelId="{7916B51F-FC5C-4207-A3C7-876DA35DCD39}" srcId="{E2432BF2-ED74-448C-973F-235AD9D8CF86}" destId="{17DBD09B-D82D-4017-84FB-F027E0E9B27F}" srcOrd="2" destOrd="0" parTransId="{82FD7639-0836-4A83-8479-0FE38BE4756B}" sibTransId="{809CE12B-F49E-4724-918B-273CD2478E8A}"/>
    <dgm:cxn modelId="{294F05BE-B122-4849-B8A1-9AB884368B62}" type="presParOf" srcId="{B244FEFF-4E0F-42CE-B676-832619446A3F}" destId="{B6BD2950-35E2-481D-A9B9-6EBEB1214B81}" srcOrd="0" destOrd="0" presId="urn:microsoft.com/office/officeart/2005/8/layout/equation1"/>
    <dgm:cxn modelId="{9CB75BC8-A369-4EE1-A7CD-BCA143C90639}" type="presParOf" srcId="{B244FEFF-4E0F-42CE-B676-832619446A3F}" destId="{801045D2-8D5A-4C3F-8A5B-457770D4F1C5}" srcOrd="1" destOrd="0" presId="urn:microsoft.com/office/officeart/2005/8/layout/equation1"/>
    <dgm:cxn modelId="{A37E2533-E650-4294-8AAE-D76E15CB5D67}" type="presParOf" srcId="{B244FEFF-4E0F-42CE-B676-832619446A3F}" destId="{42118AD7-79CA-4CF6-9EF4-B431115C4F67}" srcOrd="2" destOrd="0" presId="urn:microsoft.com/office/officeart/2005/8/layout/equation1"/>
    <dgm:cxn modelId="{2A8D6DD8-176D-4630-9462-A66609AD3982}" type="presParOf" srcId="{B244FEFF-4E0F-42CE-B676-832619446A3F}" destId="{B5C7DE86-CE57-43A4-9347-C3030DA53971}" srcOrd="3" destOrd="0" presId="urn:microsoft.com/office/officeart/2005/8/layout/equation1"/>
    <dgm:cxn modelId="{598FDABC-1118-481B-946A-465F04D1B877}" type="presParOf" srcId="{B244FEFF-4E0F-42CE-B676-832619446A3F}" destId="{8347EF93-34A5-4180-A5B3-76618A64219A}" srcOrd="4" destOrd="0" presId="urn:microsoft.com/office/officeart/2005/8/layout/equation1"/>
    <dgm:cxn modelId="{6A587BFD-DDEA-4D9F-B233-951E4800BA0B}" type="presParOf" srcId="{B244FEFF-4E0F-42CE-B676-832619446A3F}" destId="{E90B2216-A86F-4DDC-AD2B-0A6631DA0B75}" srcOrd="5" destOrd="0" presId="urn:microsoft.com/office/officeart/2005/8/layout/equation1"/>
    <dgm:cxn modelId="{FEDDDBCA-DCDA-42FC-A20A-DD03184EC479}" type="presParOf" srcId="{B244FEFF-4E0F-42CE-B676-832619446A3F}" destId="{61179304-F77B-4743-B521-C0620DD2173A}" srcOrd="6" destOrd="0" presId="urn:microsoft.com/office/officeart/2005/8/layout/equation1"/>
    <dgm:cxn modelId="{E7D0BD46-59A5-4A5D-BD5E-FD2D79672948}" type="presParOf" srcId="{B244FEFF-4E0F-42CE-B676-832619446A3F}" destId="{D144A894-B5D3-418F-B9EE-043581F59BEF}" srcOrd="7" destOrd="0" presId="urn:microsoft.com/office/officeart/2005/8/layout/equation1"/>
    <dgm:cxn modelId="{BAAFD0E9-73D0-41F6-BAFC-E0C4677D6269}" type="presParOf" srcId="{B244FEFF-4E0F-42CE-B676-832619446A3F}" destId="{0EB6F7FF-C44D-49BC-ACDC-BDEA0535803B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VY_32_INOVACE_07_Matematika 2.ročník_Počítání s přechodem přes desítku VII.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VII.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97D808BF-0256-4860-B00C-5EA6DD73517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6A88A3F-173A-4DDC-A608-1CDCC2CE315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B96FFF08-EDB7-40B1-ABB7-F4B0038D372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9E4617-DA5F-477C-A314-8B479423D8F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D2950-35E2-481D-A9B9-6EBEB1214B81}">
      <dsp:nvSpPr>
        <dsp:cNvPr id="0" name=""/>
        <dsp:cNvSpPr/>
      </dsp:nvSpPr>
      <dsp:spPr>
        <a:xfrm>
          <a:off x="924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4</a:t>
          </a:r>
          <a:endParaRPr lang="cs-CZ" sz="5200" kern="1200" dirty="0"/>
        </a:p>
      </dsp:txBody>
      <dsp:txXfrm>
        <a:off x="180339" y="834882"/>
        <a:ext cx="866291" cy="866291"/>
      </dsp:txXfrm>
    </dsp:sp>
    <dsp:sp modelId="{42118AD7-79CA-4CF6-9EF4-B431115C4F67}">
      <dsp:nvSpPr>
        <dsp:cNvPr id="0" name=""/>
        <dsp:cNvSpPr/>
      </dsp:nvSpPr>
      <dsp:spPr>
        <a:xfrm>
          <a:off x="1325525" y="912742"/>
          <a:ext cx="710570" cy="71057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419711" y="1184464"/>
        <a:ext cx="522198" cy="167126"/>
      </dsp:txXfrm>
    </dsp:sp>
    <dsp:sp modelId="{8347EF93-34A5-4180-A5B3-76618A64219A}">
      <dsp:nvSpPr>
        <dsp:cNvPr id="0" name=""/>
        <dsp:cNvSpPr/>
      </dsp:nvSpPr>
      <dsp:spPr>
        <a:xfrm>
          <a:off x="2135575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9</a:t>
          </a:r>
          <a:endParaRPr lang="cs-CZ" sz="5200" kern="1200" dirty="0"/>
        </a:p>
      </dsp:txBody>
      <dsp:txXfrm>
        <a:off x="2314990" y="834882"/>
        <a:ext cx="866291" cy="866291"/>
      </dsp:txXfrm>
    </dsp:sp>
    <dsp:sp modelId="{61179304-F77B-4743-B521-C0620DD2173A}">
      <dsp:nvSpPr>
        <dsp:cNvPr id="0" name=""/>
        <dsp:cNvSpPr/>
      </dsp:nvSpPr>
      <dsp:spPr>
        <a:xfrm>
          <a:off x="3460176" y="912742"/>
          <a:ext cx="710570" cy="710570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554362" y="1059119"/>
        <a:ext cx="522198" cy="417816"/>
      </dsp:txXfrm>
    </dsp:sp>
    <dsp:sp modelId="{0EB6F7FF-C44D-49BC-ACDC-BDEA0535803B}">
      <dsp:nvSpPr>
        <dsp:cNvPr id="0" name=""/>
        <dsp:cNvSpPr/>
      </dsp:nvSpPr>
      <dsp:spPr>
        <a:xfrm>
          <a:off x="4270226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11</a:t>
          </a:r>
          <a:endParaRPr lang="cs-CZ" sz="5200" kern="1200" dirty="0"/>
        </a:p>
      </dsp:txBody>
      <dsp:txXfrm>
        <a:off x="4449641" y="834882"/>
        <a:ext cx="866291" cy="8662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D2950-35E2-481D-A9B9-6EBEB1214B81}">
      <dsp:nvSpPr>
        <dsp:cNvPr id="0" name=""/>
        <dsp:cNvSpPr/>
      </dsp:nvSpPr>
      <dsp:spPr>
        <a:xfrm>
          <a:off x="924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7</a:t>
          </a:r>
          <a:endParaRPr lang="cs-CZ" sz="5200" kern="1200" dirty="0"/>
        </a:p>
      </dsp:txBody>
      <dsp:txXfrm>
        <a:off x="180339" y="834882"/>
        <a:ext cx="866291" cy="866291"/>
      </dsp:txXfrm>
    </dsp:sp>
    <dsp:sp modelId="{42118AD7-79CA-4CF6-9EF4-B431115C4F67}">
      <dsp:nvSpPr>
        <dsp:cNvPr id="0" name=""/>
        <dsp:cNvSpPr/>
      </dsp:nvSpPr>
      <dsp:spPr>
        <a:xfrm>
          <a:off x="1325525" y="912742"/>
          <a:ext cx="710570" cy="71057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419711" y="1184464"/>
        <a:ext cx="522198" cy="167126"/>
      </dsp:txXfrm>
    </dsp:sp>
    <dsp:sp modelId="{8347EF93-34A5-4180-A5B3-76618A64219A}">
      <dsp:nvSpPr>
        <dsp:cNvPr id="0" name=""/>
        <dsp:cNvSpPr/>
      </dsp:nvSpPr>
      <dsp:spPr>
        <a:xfrm>
          <a:off x="2135575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7</a:t>
          </a:r>
          <a:endParaRPr lang="cs-CZ" sz="5200" kern="1200" dirty="0"/>
        </a:p>
      </dsp:txBody>
      <dsp:txXfrm>
        <a:off x="2314990" y="834882"/>
        <a:ext cx="866291" cy="866291"/>
      </dsp:txXfrm>
    </dsp:sp>
    <dsp:sp modelId="{61179304-F77B-4743-B521-C0620DD2173A}">
      <dsp:nvSpPr>
        <dsp:cNvPr id="0" name=""/>
        <dsp:cNvSpPr/>
      </dsp:nvSpPr>
      <dsp:spPr>
        <a:xfrm>
          <a:off x="3460176" y="912742"/>
          <a:ext cx="710570" cy="710570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554362" y="1059119"/>
        <a:ext cx="522198" cy="417816"/>
      </dsp:txXfrm>
    </dsp:sp>
    <dsp:sp modelId="{0EB6F7FF-C44D-49BC-ACDC-BDEA0535803B}">
      <dsp:nvSpPr>
        <dsp:cNvPr id="0" name=""/>
        <dsp:cNvSpPr/>
      </dsp:nvSpPr>
      <dsp:spPr>
        <a:xfrm>
          <a:off x="4270226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15</a:t>
          </a:r>
          <a:endParaRPr lang="cs-CZ" sz="5200" kern="1200" dirty="0"/>
        </a:p>
      </dsp:txBody>
      <dsp:txXfrm>
        <a:off x="4449641" y="834882"/>
        <a:ext cx="866291" cy="8662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D2950-35E2-481D-A9B9-6EBEB1214B81}">
      <dsp:nvSpPr>
        <dsp:cNvPr id="0" name=""/>
        <dsp:cNvSpPr/>
      </dsp:nvSpPr>
      <dsp:spPr>
        <a:xfrm>
          <a:off x="924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6</a:t>
          </a:r>
          <a:endParaRPr lang="cs-CZ" sz="5200" kern="1200" dirty="0"/>
        </a:p>
      </dsp:txBody>
      <dsp:txXfrm>
        <a:off x="180339" y="834882"/>
        <a:ext cx="866291" cy="866291"/>
      </dsp:txXfrm>
    </dsp:sp>
    <dsp:sp modelId="{42118AD7-79CA-4CF6-9EF4-B431115C4F67}">
      <dsp:nvSpPr>
        <dsp:cNvPr id="0" name=""/>
        <dsp:cNvSpPr/>
      </dsp:nvSpPr>
      <dsp:spPr>
        <a:xfrm>
          <a:off x="1325525" y="912742"/>
          <a:ext cx="710570" cy="71057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419711" y="1184464"/>
        <a:ext cx="522198" cy="167126"/>
      </dsp:txXfrm>
    </dsp:sp>
    <dsp:sp modelId="{8347EF93-34A5-4180-A5B3-76618A64219A}">
      <dsp:nvSpPr>
        <dsp:cNvPr id="0" name=""/>
        <dsp:cNvSpPr/>
      </dsp:nvSpPr>
      <dsp:spPr>
        <a:xfrm>
          <a:off x="2135575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6</a:t>
          </a:r>
          <a:endParaRPr lang="cs-CZ" sz="5200" kern="1200" dirty="0"/>
        </a:p>
      </dsp:txBody>
      <dsp:txXfrm>
        <a:off x="2314990" y="834882"/>
        <a:ext cx="866291" cy="866291"/>
      </dsp:txXfrm>
    </dsp:sp>
    <dsp:sp modelId="{61179304-F77B-4743-B521-C0620DD2173A}">
      <dsp:nvSpPr>
        <dsp:cNvPr id="0" name=""/>
        <dsp:cNvSpPr/>
      </dsp:nvSpPr>
      <dsp:spPr>
        <a:xfrm>
          <a:off x="3460176" y="912742"/>
          <a:ext cx="710570" cy="710570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554362" y="1059119"/>
        <a:ext cx="522198" cy="417816"/>
      </dsp:txXfrm>
    </dsp:sp>
    <dsp:sp modelId="{0EB6F7FF-C44D-49BC-ACDC-BDEA0535803B}">
      <dsp:nvSpPr>
        <dsp:cNvPr id="0" name=""/>
        <dsp:cNvSpPr/>
      </dsp:nvSpPr>
      <dsp:spPr>
        <a:xfrm>
          <a:off x="4270226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10</a:t>
          </a:r>
          <a:endParaRPr lang="cs-CZ" sz="5200" kern="1200" dirty="0"/>
        </a:p>
      </dsp:txBody>
      <dsp:txXfrm>
        <a:off x="4449641" y="834882"/>
        <a:ext cx="866291" cy="8662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D2950-35E2-481D-A9B9-6EBEB1214B81}">
      <dsp:nvSpPr>
        <dsp:cNvPr id="0" name=""/>
        <dsp:cNvSpPr/>
      </dsp:nvSpPr>
      <dsp:spPr>
        <a:xfrm>
          <a:off x="924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5</a:t>
          </a:r>
          <a:endParaRPr lang="cs-CZ" sz="5200" kern="1200" dirty="0"/>
        </a:p>
      </dsp:txBody>
      <dsp:txXfrm>
        <a:off x="180339" y="834882"/>
        <a:ext cx="866291" cy="866291"/>
      </dsp:txXfrm>
    </dsp:sp>
    <dsp:sp modelId="{42118AD7-79CA-4CF6-9EF4-B431115C4F67}">
      <dsp:nvSpPr>
        <dsp:cNvPr id="0" name=""/>
        <dsp:cNvSpPr/>
      </dsp:nvSpPr>
      <dsp:spPr>
        <a:xfrm>
          <a:off x="1325525" y="912742"/>
          <a:ext cx="710570" cy="71057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419711" y="1184464"/>
        <a:ext cx="522198" cy="167126"/>
      </dsp:txXfrm>
    </dsp:sp>
    <dsp:sp modelId="{8347EF93-34A5-4180-A5B3-76618A64219A}">
      <dsp:nvSpPr>
        <dsp:cNvPr id="0" name=""/>
        <dsp:cNvSpPr/>
      </dsp:nvSpPr>
      <dsp:spPr>
        <a:xfrm>
          <a:off x="2135575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8</a:t>
          </a:r>
          <a:endParaRPr lang="cs-CZ" sz="5200" kern="1200" dirty="0"/>
        </a:p>
      </dsp:txBody>
      <dsp:txXfrm>
        <a:off x="2314990" y="834882"/>
        <a:ext cx="866291" cy="866291"/>
      </dsp:txXfrm>
    </dsp:sp>
    <dsp:sp modelId="{61179304-F77B-4743-B521-C0620DD2173A}">
      <dsp:nvSpPr>
        <dsp:cNvPr id="0" name=""/>
        <dsp:cNvSpPr/>
      </dsp:nvSpPr>
      <dsp:spPr>
        <a:xfrm>
          <a:off x="3460176" y="912742"/>
          <a:ext cx="710570" cy="710570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554362" y="1059119"/>
        <a:ext cx="522198" cy="417816"/>
      </dsp:txXfrm>
    </dsp:sp>
    <dsp:sp modelId="{0EB6F7FF-C44D-49BC-ACDC-BDEA0535803B}">
      <dsp:nvSpPr>
        <dsp:cNvPr id="0" name=""/>
        <dsp:cNvSpPr/>
      </dsp:nvSpPr>
      <dsp:spPr>
        <a:xfrm>
          <a:off x="4270226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13</a:t>
          </a:r>
          <a:endParaRPr lang="cs-CZ" sz="5200" kern="1200" dirty="0"/>
        </a:p>
      </dsp:txBody>
      <dsp:txXfrm>
        <a:off x="4449641" y="834882"/>
        <a:ext cx="866291" cy="8662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D2950-35E2-481D-A9B9-6EBEB1214B81}">
      <dsp:nvSpPr>
        <dsp:cNvPr id="0" name=""/>
        <dsp:cNvSpPr/>
      </dsp:nvSpPr>
      <dsp:spPr>
        <a:xfrm>
          <a:off x="924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8</a:t>
          </a:r>
          <a:endParaRPr lang="cs-CZ" sz="5200" kern="1200" dirty="0"/>
        </a:p>
      </dsp:txBody>
      <dsp:txXfrm>
        <a:off x="180339" y="834882"/>
        <a:ext cx="866291" cy="866291"/>
      </dsp:txXfrm>
    </dsp:sp>
    <dsp:sp modelId="{42118AD7-79CA-4CF6-9EF4-B431115C4F67}">
      <dsp:nvSpPr>
        <dsp:cNvPr id="0" name=""/>
        <dsp:cNvSpPr/>
      </dsp:nvSpPr>
      <dsp:spPr>
        <a:xfrm>
          <a:off x="1325525" y="912742"/>
          <a:ext cx="710570" cy="71057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419711" y="1184464"/>
        <a:ext cx="522198" cy="167126"/>
      </dsp:txXfrm>
    </dsp:sp>
    <dsp:sp modelId="{8347EF93-34A5-4180-A5B3-76618A64219A}">
      <dsp:nvSpPr>
        <dsp:cNvPr id="0" name=""/>
        <dsp:cNvSpPr/>
      </dsp:nvSpPr>
      <dsp:spPr>
        <a:xfrm>
          <a:off x="2135575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8</a:t>
          </a:r>
          <a:endParaRPr lang="cs-CZ" sz="5200" kern="1200" dirty="0"/>
        </a:p>
      </dsp:txBody>
      <dsp:txXfrm>
        <a:off x="2314990" y="834882"/>
        <a:ext cx="866291" cy="866291"/>
      </dsp:txXfrm>
    </dsp:sp>
    <dsp:sp modelId="{61179304-F77B-4743-B521-C0620DD2173A}">
      <dsp:nvSpPr>
        <dsp:cNvPr id="0" name=""/>
        <dsp:cNvSpPr/>
      </dsp:nvSpPr>
      <dsp:spPr>
        <a:xfrm>
          <a:off x="3460176" y="912742"/>
          <a:ext cx="710570" cy="710570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554362" y="1059119"/>
        <a:ext cx="522198" cy="417816"/>
      </dsp:txXfrm>
    </dsp:sp>
    <dsp:sp modelId="{0EB6F7FF-C44D-49BC-ACDC-BDEA0535803B}">
      <dsp:nvSpPr>
        <dsp:cNvPr id="0" name=""/>
        <dsp:cNvSpPr/>
      </dsp:nvSpPr>
      <dsp:spPr>
        <a:xfrm>
          <a:off x="4270226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17</a:t>
          </a:r>
          <a:endParaRPr lang="cs-CZ" sz="5200" kern="1200" dirty="0"/>
        </a:p>
      </dsp:txBody>
      <dsp:txXfrm>
        <a:off x="4449641" y="834882"/>
        <a:ext cx="866291" cy="8662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D2950-35E2-481D-A9B9-6EBEB1214B81}">
      <dsp:nvSpPr>
        <dsp:cNvPr id="0" name=""/>
        <dsp:cNvSpPr/>
      </dsp:nvSpPr>
      <dsp:spPr>
        <a:xfrm>
          <a:off x="924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9</a:t>
          </a:r>
          <a:endParaRPr lang="cs-CZ" sz="5200" kern="1200" dirty="0"/>
        </a:p>
      </dsp:txBody>
      <dsp:txXfrm>
        <a:off x="180339" y="834882"/>
        <a:ext cx="866291" cy="866291"/>
      </dsp:txXfrm>
    </dsp:sp>
    <dsp:sp modelId="{42118AD7-79CA-4CF6-9EF4-B431115C4F67}">
      <dsp:nvSpPr>
        <dsp:cNvPr id="0" name=""/>
        <dsp:cNvSpPr/>
      </dsp:nvSpPr>
      <dsp:spPr>
        <a:xfrm>
          <a:off x="1325525" y="912742"/>
          <a:ext cx="710570" cy="710570"/>
        </a:xfrm>
        <a:prstGeom prst="mathPlus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419711" y="1184464"/>
        <a:ext cx="522198" cy="167126"/>
      </dsp:txXfrm>
    </dsp:sp>
    <dsp:sp modelId="{8347EF93-34A5-4180-A5B3-76618A64219A}">
      <dsp:nvSpPr>
        <dsp:cNvPr id="0" name=""/>
        <dsp:cNvSpPr/>
      </dsp:nvSpPr>
      <dsp:spPr>
        <a:xfrm>
          <a:off x="2135575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9</a:t>
          </a:r>
          <a:endParaRPr lang="cs-CZ" sz="5200" kern="1200" dirty="0"/>
        </a:p>
      </dsp:txBody>
      <dsp:txXfrm>
        <a:off x="2314990" y="834882"/>
        <a:ext cx="866291" cy="866291"/>
      </dsp:txXfrm>
    </dsp:sp>
    <dsp:sp modelId="{61179304-F77B-4743-B521-C0620DD2173A}">
      <dsp:nvSpPr>
        <dsp:cNvPr id="0" name=""/>
        <dsp:cNvSpPr/>
      </dsp:nvSpPr>
      <dsp:spPr>
        <a:xfrm>
          <a:off x="3460176" y="912742"/>
          <a:ext cx="710570" cy="710570"/>
        </a:xfrm>
        <a:prstGeom prst="mathEqual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554362" y="1059119"/>
        <a:ext cx="522198" cy="417816"/>
      </dsp:txXfrm>
    </dsp:sp>
    <dsp:sp modelId="{0EB6F7FF-C44D-49BC-ACDC-BDEA0535803B}">
      <dsp:nvSpPr>
        <dsp:cNvPr id="0" name=""/>
        <dsp:cNvSpPr/>
      </dsp:nvSpPr>
      <dsp:spPr>
        <a:xfrm>
          <a:off x="4270226" y="655467"/>
          <a:ext cx="1225121" cy="122512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19</a:t>
          </a:r>
          <a:endParaRPr lang="cs-CZ" sz="5200" kern="1200" dirty="0"/>
        </a:p>
      </dsp:txBody>
      <dsp:txXfrm>
        <a:off x="4449641" y="834882"/>
        <a:ext cx="866291" cy="8662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D75B58-9A8F-49E8-A1AF-E3AF5D02BFA4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D902ABE-EA94-4D0D-B5D1-C4A800DF4AE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9471179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917018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80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620688"/>
            <a:ext cx="7851648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 určeno žákům 2. třídy. Slouží k procvičení sčítání s přechodem přes desítku. </a:t>
            </a:r>
            <a:r>
              <a:rPr lang="en-US" sz="3200" dirty="0" err="1" smtClean="0"/>
              <a:t>Tato</a:t>
            </a:r>
            <a:r>
              <a:rPr lang="en-US" sz="3200" dirty="0" smtClean="0"/>
              <a:t> </a:t>
            </a:r>
            <a:r>
              <a:rPr lang="cs-CZ" sz="3200" dirty="0" smtClean="0"/>
              <a:t>prezentace je orientována na práci s chybou. Žáci mají několik příkladů, mezi kterými jsou některé s chybou. Ty musí nalézt a opravit.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9805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Najdi chyby v příkladech a oprav.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403648" y="1196752"/>
          <a:ext cx="549627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403648" y="2780928"/>
          <a:ext cx="549627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1475656" y="4321944"/>
          <a:ext cx="549627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Najdi chyby v příkladech a oprav.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403648" y="1196752"/>
          <a:ext cx="549627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403648" y="2780928"/>
          <a:ext cx="549627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1475656" y="4321944"/>
          <a:ext cx="549627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Dvojice čísel sečtěte: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483768" y="2420888"/>
            <a:ext cx="223224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9, 2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1619672" y="4365104"/>
            <a:ext cx="223224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7, 5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5796136" y="3789040"/>
            <a:ext cx="1950368" cy="18566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9, 7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5508104" y="1268760"/>
            <a:ext cx="223224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8, 4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hholeckova\AppData\Local\Microsoft\Windows\Temporary Internet Files\Content.IE5\PX08ZEXA\MC900311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92884"/>
            <a:ext cx="1724558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Dvojice čísel sečtěte: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483768" y="2420888"/>
            <a:ext cx="223224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10, </a:t>
            </a:r>
            <a:r>
              <a:rPr lang="cs-CZ" sz="3600" dirty="0">
                <a:solidFill>
                  <a:schemeClr val="bg1"/>
                </a:solidFill>
              </a:rPr>
              <a:t>5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1619672" y="4365104"/>
            <a:ext cx="223224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8, 7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5796136" y="3789040"/>
            <a:ext cx="1950368" cy="18566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5, 9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5508104" y="1340768"/>
            <a:ext cx="223224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6, 7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340768"/>
            <a:ext cx="7854696" cy="3640368"/>
          </a:xfrm>
        </p:spPr>
        <p:txBody>
          <a:bodyPr/>
          <a:lstStyle/>
          <a:p>
            <a:pPr algn="l"/>
            <a:r>
              <a:rPr lang="cs-CZ"/>
              <a:t>POUŽITÉ </a:t>
            </a:r>
            <a:r>
              <a:rPr lang="cs-CZ" smtClean="0"/>
              <a:t>ZDROJE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62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</TotalTime>
  <Words>143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Anotace: určeno žákům 2. třídy. Slouží k procvičení sčítání s přechodem přes desítku. Tato prezentace je orientována na práci s chybou. Žáci mají několik příkladů, mezi kterými jsou některé s chybou. Ty musí nalézt a opravit.</vt:lpstr>
      <vt:lpstr>Najdi chyby v příkladech a oprav. </vt:lpstr>
      <vt:lpstr>Najdi chyby v příkladech a oprav. </vt:lpstr>
      <vt:lpstr>Dvojice čísel sečtěte: </vt:lpstr>
      <vt:lpstr>Dvojice čísel sečtěte: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chyby v příkladech a oprav. </dc:title>
  <dc:creator>Compaq-610</dc:creator>
  <cp:lastModifiedBy>Holečková Hana</cp:lastModifiedBy>
  <cp:revision>14</cp:revision>
  <dcterms:created xsi:type="dcterms:W3CDTF">2011-10-10T20:54:34Z</dcterms:created>
  <dcterms:modified xsi:type="dcterms:W3CDTF">2012-05-04T10:39:16Z</dcterms:modified>
</cp:coreProperties>
</file>