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VY_32_INOVACE_09_Matematika 2.ročník_Počítání s přechodem přes desítku IX.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přes desítku IX.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ADEEA9A-9BAD-4EB0-B3D4-B3609FB8A221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EECE31BE-8FF8-41C4-9198-987CAB14F976}" type="parTrans" cxnId="{168E547D-B586-4B1E-A6D3-9F14760B9E3C}">
      <dgm:prSet/>
      <dgm:spPr/>
    </dgm:pt>
    <dgm:pt modelId="{09BE818C-A136-48CB-9578-1FC022566986}" type="sibTrans" cxnId="{168E547D-B586-4B1E-A6D3-9F14760B9E3C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4D4E6A72-DF51-417D-8FD2-38F7C533DAD3}" type="pres">
      <dgm:prSet presAssocID="{AADEEA9A-9BAD-4EB0-B3D4-B3609FB8A221}" presName="vertSpace5" presStyleLbl="node1" presStyleIdx="3" presStyleCnt="6"/>
      <dgm:spPr/>
    </dgm:pt>
    <dgm:pt modelId="{2A2191E8-0A56-498D-B7C8-87B57801F6FC}" type="pres">
      <dgm:prSet presAssocID="{AADEEA9A-9BAD-4EB0-B3D4-B3609FB8A221}" presName="circle5" presStyleLbl="node1" presStyleIdx="4" presStyleCnt="6"/>
      <dgm:spPr/>
    </dgm:pt>
    <dgm:pt modelId="{82F76E4F-DE6A-427F-AAB8-802F2F1CF35F}" type="pres">
      <dgm:prSet presAssocID="{AADEEA9A-9BAD-4EB0-B3D4-B3609FB8A221}" presName="rect5" presStyleLbl="alignAcc1" presStyleIdx="4" presStyleCnt="6"/>
      <dgm:spPr/>
    </dgm:pt>
    <dgm:pt modelId="{5E806FB4-CAAE-4E36-BDC5-8F79483673A0}" type="pres">
      <dgm:prSet presAssocID="{4C35D32F-0EAB-4CD7-82EE-45574DC2A586}" presName="vertSpace6" presStyleLbl="node1" presStyleIdx="4" presStyleCnt="6"/>
      <dgm:spPr/>
    </dgm:pt>
    <dgm:pt modelId="{FD5E3454-9728-4BEF-B26D-1803AABD6884}" type="pres">
      <dgm:prSet presAssocID="{4C35D32F-0EAB-4CD7-82EE-45574DC2A586}" presName="circle6" presStyleLbl="node1" presStyleIdx="5" presStyleCnt="6"/>
      <dgm:spPr/>
    </dgm:pt>
    <dgm:pt modelId="{7D898E2E-0859-4264-AC59-AAC3011F8CC0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A4CCBA-0ED8-4F51-A132-884AEF2C8BEF}" type="pres">
      <dgm:prSet presAssocID="{AADEEA9A-9BAD-4EB0-B3D4-B3609FB8A221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B7CC023B-D76B-4340-A9EB-D79BEF8977B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6E4DAF-B4D3-4C4A-AC4F-73B4BDD65370}" type="presOf" srcId="{D1B46980-6531-4606-95E6-44980827E919}" destId="{2BE915AB-18AA-4053-B92C-3BFC9ED204BB}" srcOrd="1" destOrd="0" presId="urn:microsoft.com/office/officeart/2005/8/layout/target3"/>
    <dgm:cxn modelId="{7A128623-0D46-44A2-AFF4-133515C72FF1}" type="presOf" srcId="{D1D4F407-5343-4D3F-B5B9-D407B03CAEB4}" destId="{AED2198E-93D5-4001-81B4-73124B309672}" srcOrd="1" destOrd="0" presId="urn:microsoft.com/office/officeart/2005/8/layout/target3"/>
    <dgm:cxn modelId="{52649EA2-A88D-403C-BE3C-FC60CBABB9AD}" type="presOf" srcId="{AADEEA9A-9BAD-4EB0-B3D4-B3609FB8A221}" destId="{82F76E4F-DE6A-427F-AAB8-802F2F1CF35F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C96222-CE4A-41A8-9D84-34CE3132580A}" type="presOf" srcId="{D8197B8C-B260-4A16-BDF4-0947B075E274}" destId="{25B08C86-7E15-44DC-BE7F-FFB55DD49D12}" srcOrd="0" destOrd="0" presId="urn:microsoft.com/office/officeart/2005/8/layout/target3"/>
    <dgm:cxn modelId="{EBA65899-2DD2-4274-8535-53B84264402A}" type="presOf" srcId="{4C35D32F-0EAB-4CD7-82EE-45574DC2A586}" destId="{7D898E2E-0859-4264-AC59-AAC3011F8CC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8321E18-75E3-4082-B19E-F1EE57FE90F9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8E547D-B586-4B1E-A6D3-9F14760B9E3C}" srcId="{757F3AB3-0718-4624-B441-E567A8F0AB56}" destId="{AADEEA9A-9BAD-4EB0-B3D4-B3609FB8A221}" srcOrd="4" destOrd="0" parTransId="{EECE31BE-8FF8-41C4-9198-987CAB14F976}" sibTransId="{09BE818C-A136-48CB-9578-1FC022566986}"/>
    <dgm:cxn modelId="{72E0C417-4591-4CD7-8E4F-91CCF84B750B}" type="presOf" srcId="{4C35D32F-0EAB-4CD7-82EE-45574DC2A586}" destId="{B7CC023B-D76B-4340-A9EB-D79BEF8977BA}" srcOrd="1" destOrd="0" presId="urn:microsoft.com/office/officeart/2005/8/layout/target3"/>
    <dgm:cxn modelId="{F519A452-394A-4724-99CF-EEBE13C9DB07}" type="presOf" srcId="{D1D4F407-5343-4D3F-B5B9-D407B03CAEB4}" destId="{D005CE8C-CC26-4C3E-AC11-E15060ECD759}" srcOrd="0" destOrd="0" presId="urn:microsoft.com/office/officeart/2005/8/layout/target3"/>
    <dgm:cxn modelId="{90C7CF63-E920-4398-8635-72A4B08BE5E0}" type="presOf" srcId="{D1B46980-6531-4606-95E6-44980827E919}" destId="{6140AFEC-043D-4C43-A2F9-D0F5331DF3A3}" srcOrd="0" destOrd="0" presId="urn:microsoft.com/office/officeart/2005/8/layout/target3"/>
    <dgm:cxn modelId="{89C32C00-DC31-4CDE-876C-BDDF1ACDF07F}" type="presOf" srcId="{AADEEA9A-9BAD-4EB0-B3D4-B3609FB8A221}" destId="{A5A4CCBA-0ED8-4F51-A132-884AEF2C8BEF}" srcOrd="1" destOrd="0" presId="urn:microsoft.com/office/officeart/2005/8/layout/target3"/>
    <dgm:cxn modelId="{40728672-029E-47B8-A6EF-12C154F1C2EA}" type="presOf" srcId="{B651F6E3-6281-48DB-9319-2AEAFDAE7572}" destId="{619D679B-A015-4ECF-8348-D1034C574F40}" srcOrd="0" destOrd="0" presId="urn:microsoft.com/office/officeart/2005/8/layout/target3"/>
    <dgm:cxn modelId="{EF4DD2E4-165C-4CFA-9BD0-47B9E32426CF}" type="presOf" srcId="{D8197B8C-B260-4A16-BDF4-0947B075E274}" destId="{5A5FFA88-C948-4069-8E93-59FA12366E83}" srcOrd="1" destOrd="0" presId="urn:microsoft.com/office/officeart/2005/8/layout/target3"/>
    <dgm:cxn modelId="{0A7CAF23-0B9A-4AA2-A95B-B8ADA15B736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4DC1E8D-A9C7-42FB-B3A8-AB48BE4FD3A3}" type="presParOf" srcId="{333A1088-737F-45CB-B68E-254E46348037}" destId="{F5ABB229-8D3B-4694-996A-96F23CF14429}" srcOrd="0" destOrd="0" presId="urn:microsoft.com/office/officeart/2005/8/layout/target3"/>
    <dgm:cxn modelId="{E076C5AC-8127-4351-8DBE-01216AC76BF3}" type="presParOf" srcId="{333A1088-737F-45CB-B68E-254E46348037}" destId="{F41139FD-01EE-4571-8B17-4FB00FC51163}" srcOrd="1" destOrd="0" presId="urn:microsoft.com/office/officeart/2005/8/layout/target3"/>
    <dgm:cxn modelId="{7180381F-6AA4-4D8B-885B-F790264D1C8B}" type="presParOf" srcId="{333A1088-737F-45CB-B68E-254E46348037}" destId="{D005CE8C-CC26-4C3E-AC11-E15060ECD759}" srcOrd="2" destOrd="0" presId="urn:microsoft.com/office/officeart/2005/8/layout/target3"/>
    <dgm:cxn modelId="{E355F12E-1F9E-414E-AD9F-4F6E853E9CC4}" type="presParOf" srcId="{333A1088-737F-45CB-B68E-254E46348037}" destId="{2C702D82-9B77-49B7-9568-BB8EB47C3372}" srcOrd="3" destOrd="0" presId="urn:microsoft.com/office/officeart/2005/8/layout/target3"/>
    <dgm:cxn modelId="{B6D37754-2281-43F9-B37D-8C12C95641D1}" type="presParOf" srcId="{333A1088-737F-45CB-B68E-254E46348037}" destId="{A52A0455-90FF-4808-ABD0-F02540D31D5A}" srcOrd="4" destOrd="0" presId="urn:microsoft.com/office/officeart/2005/8/layout/target3"/>
    <dgm:cxn modelId="{C0AE8AD4-455A-4872-9ADC-BCDA1D3EC26A}" type="presParOf" srcId="{333A1088-737F-45CB-B68E-254E46348037}" destId="{6140AFEC-043D-4C43-A2F9-D0F5331DF3A3}" srcOrd="5" destOrd="0" presId="urn:microsoft.com/office/officeart/2005/8/layout/target3"/>
    <dgm:cxn modelId="{1B38426D-A3DC-4E98-9FBB-3CD5B04F2E45}" type="presParOf" srcId="{333A1088-737F-45CB-B68E-254E46348037}" destId="{9358AC05-5D7D-4327-9F80-1AD486AEA664}" srcOrd="6" destOrd="0" presId="urn:microsoft.com/office/officeart/2005/8/layout/target3"/>
    <dgm:cxn modelId="{E87FB4DC-220A-4888-AF4D-117D27A9E2C6}" type="presParOf" srcId="{333A1088-737F-45CB-B68E-254E46348037}" destId="{313FC574-E1CD-4FB4-B054-0B805CE0447D}" srcOrd="7" destOrd="0" presId="urn:microsoft.com/office/officeart/2005/8/layout/target3"/>
    <dgm:cxn modelId="{315E7A5E-FA57-49FF-90F2-FB56AC9DD979}" type="presParOf" srcId="{333A1088-737F-45CB-B68E-254E46348037}" destId="{619D679B-A015-4ECF-8348-D1034C574F40}" srcOrd="8" destOrd="0" presId="urn:microsoft.com/office/officeart/2005/8/layout/target3"/>
    <dgm:cxn modelId="{50F3CCEE-390C-4807-A3DA-B2DA45E9FA60}" type="presParOf" srcId="{333A1088-737F-45CB-B68E-254E46348037}" destId="{322283A8-4A27-4CDA-BAE3-F381106A9174}" srcOrd="9" destOrd="0" presId="urn:microsoft.com/office/officeart/2005/8/layout/target3"/>
    <dgm:cxn modelId="{110E798A-745B-41E3-A390-0311356D2264}" type="presParOf" srcId="{333A1088-737F-45CB-B68E-254E46348037}" destId="{FFC9F71D-1B4F-4AD9-A4A6-86ADEFC8AF5C}" srcOrd="10" destOrd="0" presId="urn:microsoft.com/office/officeart/2005/8/layout/target3"/>
    <dgm:cxn modelId="{7176DE05-396F-49FB-B9CA-0EFB77425A92}" type="presParOf" srcId="{333A1088-737F-45CB-B68E-254E46348037}" destId="{25B08C86-7E15-44DC-BE7F-FFB55DD49D12}" srcOrd="11" destOrd="0" presId="urn:microsoft.com/office/officeart/2005/8/layout/target3"/>
    <dgm:cxn modelId="{6BE81015-2896-401B-8BF7-01D2D20233F5}" type="presParOf" srcId="{333A1088-737F-45CB-B68E-254E46348037}" destId="{4D4E6A72-DF51-417D-8FD2-38F7C533DAD3}" srcOrd="12" destOrd="0" presId="urn:microsoft.com/office/officeart/2005/8/layout/target3"/>
    <dgm:cxn modelId="{005F70F0-B6B3-473E-A335-C24802B5B8FA}" type="presParOf" srcId="{333A1088-737F-45CB-B68E-254E46348037}" destId="{2A2191E8-0A56-498D-B7C8-87B57801F6FC}" srcOrd="13" destOrd="0" presId="urn:microsoft.com/office/officeart/2005/8/layout/target3"/>
    <dgm:cxn modelId="{593BCE98-A6C9-4F3D-9FCF-5580848F3199}" type="presParOf" srcId="{333A1088-737F-45CB-B68E-254E46348037}" destId="{82F76E4F-DE6A-427F-AAB8-802F2F1CF35F}" srcOrd="14" destOrd="0" presId="urn:microsoft.com/office/officeart/2005/8/layout/target3"/>
    <dgm:cxn modelId="{53D3BEA9-E602-4E9D-AA19-DB8D11A7EAC4}" type="presParOf" srcId="{333A1088-737F-45CB-B68E-254E46348037}" destId="{5E806FB4-CAAE-4E36-BDC5-8F79483673A0}" srcOrd="15" destOrd="0" presId="urn:microsoft.com/office/officeart/2005/8/layout/target3"/>
    <dgm:cxn modelId="{F65A1913-A161-42E0-B781-5E5C6A5440D8}" type="presParOf" srcId="{333A1088-737F-45CB-B68E-254E46348037}" destId="{FD5E3454-9728-4BEF-B26D-1803AABD6884}" srcOrd="16" destOrd="0" presId="urn:microsoft.com/office/officeart/2005/8/layout/target3"/>
    <dgm:cxn modelId="{19F58619-1F15-4387-9CA2-F88F049A8F46}" type="presParOf" srcId="{333A1088-737F-45CB-B68E-254E46348037}" destId="{7D898E2E-0859-4264-AC59-AAC3011F8CC0}" srcOrd="17" destOrd="0" presId="urn:microsoft.com/office/officeart/2005/8/layout/target3"/>
    <dgm:cxn modelId="{75439CA1-AA5E-40F3-9992-62618E3B99E7}" type="presParOf" srcId="{333A1088-737F-45CB-B68E-254E46348037}" destId="{AED2198E-93D5-4001-81B4-73124B309672}" srcOrd="18" destOrd="0" presId="urn:microsoft.com/office/officeart/2005/8/layout/target3"/>
    <dgm:cxn modelId="{17767C44-012B-46D1-8A0B-53EC84B8B93A}" type="presParOf" srcId="{333A1088-737F-45CB-B68E-254E46348037}" destId="{2BE915AB-18AA-4053-B92C-3BFC9ED204BB}" srcOrd="19" destOrd="0" presId="urn:microsoft.com/office/officeart/2005/8/layout/target3"/>
    <dgm:cxn modelId="{2B5F2FBD-AEDE-41D6-9329-0DF5CEAD13D1}" type="presParOf" srcId="{333A1088-737F-45CB-B68E-254E46348037}" destId="{6BB5E863-4638-4E1D-BFDE-399D028AC4ED}" srcOrd="20" destOrd="0" presId="urn:microsoft.com/office/officeart/2005/8/layout/target3"/>
    <dgm:cxn modelId="{12555B5F-C47F-4401-B6F7-6EF9D0B6DB2B}" type="presParOf" srcId="{333A1088-737F-45CB-B68E-254E46348037}" destId="{5A5FFA88-C948-4069-8E93-59FA12366E83}" srcOrd="21" destOrd="0" presId="urn:microsoft.com/office/officeart/2005/8/layout/target3"/>
    <dgm:cxn modelId="{136B3ECB-95FE-4A74-8A3E-4E2E7D3B5B31}" type="presParOf" srcId="{333A1088-737F-45CB-B68E-254E46348037}" destId="{A5A4CCBA-0ED8-4F51-A132-884AEF2C8BEF}" srcOrd="22" destOrd="0" presId="urn:microsoft.com/office/officeart/2005/8/layout/target3"/>
    <dgm:cxn modelId="{2E869848-F077-4DEA-A57D-008DF5DCEA4B}" type="presParOf" srcId="{333A1088-737F-45CB-B68E-254E46348037}" destId="{B7CC023B-D76B-4340-A9EB-D79BEF8977B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VY_32_INOVACE_09_Matematika 2.ročník_Počítání s přechodem přes desítku IX.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přes desítku IX.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2A2191E8-0A56-498D-B7C8-87B57801F6FC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2F76E4F-DE6A-427F-AAB8-802F2F1CF35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FD5E3454-9728-4BEF-B26D-1803AABD688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D898E2E-0859-4264-AC59-AAC3011F8CC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632EFA-9726-43E8-A7DE-C987BC242A5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4D60D2-2926-47C5-856B-F111A1DEA9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480457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339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908720"/>
            <a:ext cx="8458200" cy="2091680"/>
          </a:xfrm>
        </p:spPr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Anotace: určeno žákům 2. třídy. Tato prezentace </a:t>
            </a:r>
            <a:r>
              <a:rPr lang="cs-CZ" sz="3600" smtClean="0"/>
              <a:t>obsahuje obrázky </a:t>
            </a:r>
            <a:r>
              <a:rPr lang="cs-CZ" sz="3600" dirty="0" smtClean="0"/>
              <a:t>hrací kostky, ze kterých žáci vytvoří příklady a také spočítají. Při počítání lze využít hrací kostky.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55709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76672"/>
            <a:ext cx="8458200" cy="9144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Co je to za příklad? Zapiš a vypočítej.</a:t>
            </a:r>
            <a:endParaRPr lang="cs-CZ" sz="3200" dirty="0"/>
          </a:p>
        </p:txBody>
      </p:sp>
      <p:grpSp>
        <p:nvGrpSpPr>
          <p:cNvPr id="6" name="Diagram group"/>
          <p:cNvGrpSpPr/>
          <p:nvPr/>
        </p:nvGrpSpPr>
        <p:grpSpPr>
          <a:xfrm>
            <a:off x="4067944" y="2276872"/>
            <a:ext cx="648072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8" name="Elipsa 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0" name="Diagram group"/>
          <p:cNvGrpSpPr/>
          <p:nvPr/>
        </p:nvGrpSpPr>
        <p:grpSpPr>
          <a:xfrm>
            <a:off x="1691680" y="3501008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12" name="Elipsa 1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4" name="Diagram group"/>
          <p:cNvGrpSpPr/>
          <p:nvPr/>
        </p:nvGrpSpPr>
        <p:grpSpPr>
          <a:xfrm>
            <a:off x="467544" y="3573016"/>
            <a:ext cx="720079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16" name="Elipsa 1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8" name="Diagram group"/>
          <p:cNvGrpSpPr/>
          <p:nvPr/>
        </p:nvGrpSpPr>
        <p:grpSpPr>
          <a:xfrm>
            <a:off x="1043608" y="2852936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9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0" name="Elipsa 19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1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22" name="Diagram group"/>
          <p:cNvGrpSpPr/>
          <p:nvPr/>
        </p:nvGrpSpPr>
        <p:grpSpPr>
          <a:xfrm>
            <a:off x="1691680" y="2132856"/>
            <a:ext cx="648071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23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4" name="Elipsa 23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5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26" name="Diagram group"/>
          <p:cNvGrpSpPr/>
          <p:nvPr/>
        </p:nvGrpSpPr>
        <p:grpSpPr>
          <a:xfrm>
            <a:off x="467544" y="2132856"/>
            <a:ext cx="720080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2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8" name="Elipsa 2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0" name="Diagram group"/>
          <p:cNvGrpSpPr/>
          <p:nvPr/>
        </p:nvGrpSpPr>
        <p:grpSpPr>
          <a:xfrm>
            <a:off x="4644009" y="2924945"/>
            <a:ext cx="720079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32" name="Elipsa 3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3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4" name="Diagram group"/>
          <p:cNvGrpSpPr/>
          <p:nvPr/>
        </p:nvGrpSpPr>
        <p:grpSpPr>
          <a:xfrm>
            <a:off x="5292080" y="3573016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36" name="Elipsa 3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3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8" name="Diagram group"/>
          <p:cNvGrpSpPr/>
          <p:nvPr/>
        </p:nvGrpSpPr>
        <p:grpSpPr>
          <a:xfrm>
            <a:off x="4067944" y="3573016"/>
            <a:ext cx="720079" cy="648071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9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0" name="Elipsa 39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1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42" name="Diagram group"/>
          <p:cNvGrpSpPr/>
          <p:nvPr/>
        </p:nvGrpSpPr>
        <p:grpSpPr>
          <a:xfrm>
            <a:off x="8028384" y="3429000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43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4" name="Elipsa 43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5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46" name="Diagram group"/>
          <p:cNvGrpSpPr/>
          <p:nvPr/>
        </p:nvGrpSpPr>
        <p:grpSpPr>
          <a:xfrm>
            <a:off x="7596336" y="2708920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4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8" name="Elipsa 4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50" name="Diagram group"/>
          <p:cNvGrpSpPr/>
          <p:nvPr/>
        </p:nvGrpSpPr>
        <p:grpSpPr>
          <a:xfrm>
            <a:off x="7092280" y="2060848"/>
            <a:ext cx="648071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5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52" name="Elipsa 5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54" name="Diagram group"/>
          <p:cNvGrpSpPr/>
          <p:nvPr/>
        </p:nvGrpSpPr>
        <p:grpSpPr>
          <a:xfrm>
            <a:off x="5220072" y="2276872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5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56" name="Elipsa 5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pic>
        <p:nvPicPr>
          <p:cNvPr id="1026" name="Picture 2" descr="C:\Users\hholeckova\AppData\Local\Microsoft\Windows\Temporary Internet Files\Content.IE5\7MIXG2BH\MC900396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188" y="5229200"/>
            <a:ext cx="898855" cy="92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76672"/>
            <a:ext cx="8458200" cy="9144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Co je to za příklad? Zapiš a vypočítej.</a:t>
            </a:r>
            <a:endParaRPr lang="cs-CZ" sz="3200" dirty="0"/>
          </a:p>
        </p:txBody>
      </p:sp>
      <p:grpSp>
        <p:nvGrpSpPr>
          <p:cNvPr id="4" name="Diagram group"/>
          <p:cNvGrpSpPr/>
          <p:nvPr/>
        </p:nvGrpSpPr>
        <p:grpSpPr>
          <a:xfrm>
            <a:off x="4067944" y="2276872"/>
            <a:ext cx="648072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8" name="Elipsa 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6" name="Diagram group"/>
          <p:cNvGrpSpPr/>
          <p:nvPr/>
        </p:nvGrpSpPr>
        <p:grpSpPr>
          <a:xfrm>
            <a:off x="1691680" y="3501008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12" name="Elipsa 1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0" name="Diagram group"/>
          <p:cNvGrpSpPr/>
          <p:nvPr/>
        </p:nvGrpSpPr>
        <p:grpSpPr>
          <a:xfrm>
            <a:off x="467544" y="3573016"/>
            <a:ext cx="720079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16" name="Elipsa 1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4" name="Diagram group"/>
          <p:cNvGrpSpPr/>
          <p:nvPr/>
        </p:nvGrpSpPr>
        <p:grpSpPr>
          <a:xfrm>
            <a:off x="1043608" y="2852936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0" name="Elipsa 19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1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8" name="Diagram group"/>
          <p:cNvGrpSpPr/>
          <p:nvPr/>
        </p:nvGrpSpPr>
        <p:grpSpPr>
          <a:xfrm>
            <a:off x="1691680" y="2132856"/>
            <a:ext cx="648071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9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4" name="Elipsa 23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5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22" name="Diagram group"/>
          <p:cNvGrpSpPr/>
          <p:nvPr/>
        </p:nvGrpSpPr>
        <p:grpSpPr>
          <a:xfrm>
            <a:off x="467544" y="2132856"/>
            <a:ext cx="720080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23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8" name="Elipsa 2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26" name="Diagram group"/>
          <p:cNvGrpSpPr/>
          <p:nvPr/>
        </p:nvGrpSpPr>
        <p:grpSpPr>
          <a:xfrm>
            <a:off x="4644009" y="2924945"/>
            <a:ext cx="720079" cy="648071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2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32" name="Elipsa 3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3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0" name="Diagram group"/>
          <p:cNvGrpSpPr/>
          <p:nvPr/>
        </p:nvGrpSpPr>
        <p:grpSpPr>
          <a:xfrm>
            <a:off x="5292080" y="3573016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36" name="Elipsa 3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3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4" name="Diagram group"/>
          <p:cNvGrpSpPr/>
          <p:nvPr/>
        </p:nvGrpSpPr>
        <p:grpSpPr>
          <a:xfrm>
            <a:off x="4067944" y="3573016"/>
            <a:ext cx="720079" cy="648071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0" name="Elipsa 39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1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8" name="Diagram group"/>
          <p:cNvGrpSpPr/>
          <p:nvPr/>
        </p:nvGrpSpPr>
        <p:grpSpPr>
          <a:xfrm>
            <a:off x="8028384" y="3429000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9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4" name="Elipsa 43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5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42" name="Diagram group"/>
          <p:cNvGrpSpPr/>
          <p:nvPr/>
        </p:nvGrpSpPr>
        <p:grpSpPr>
          <a:xfrm>
            <a:off x="7596336" y="2708920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43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8" name="Elipsa 4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46" name="Diagram group"/>
          <p:cNvGrpSpPr/>
          <p:nvPr/>
        </p:nvGrpSpPr>
        <p:grpSpPr>
          <a:xfrm>
            <a:off x="7092280" y="2060848"/>
            <a:ext cx="648071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4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52" name="Elipsa 5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50" name="Diagram group"/>
          <p:cNvGrpSpPr/>
          <p:nvPr/>
        </p:nvGrpSpPr>
        <p:grpSpPr>
          <a:xfrm>
            <a:off x="5220072" y="2276872"/>
            <a:ext cx="720079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5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56" name="Elipsa 5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76672"/>
            <a:ext cx="8458200" cy="9144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Co je to za příklad? Zapiš a vypočítej.</a:t>
            </a:r>
            <a:endParaRPr lang="cs-CZ" sz="3200" dirty="0"/>
          </a:p>
        </p:txBody>
      </p:sp>
      <p:grpSp>
        <p:nvGrpSpPr>
          <p:cNvPr id="4" name="Diagram group"/>
          <p:cNvGrpSpPr/>
          <p:nvPr/>
        </p:nvGrpSpPr>
        <p:grpSpPr>
          <a:xfrm>
            <a:off x="4067944" y="2276872"/>
            <a:ext cx="648072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8" name="Elipsa 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6" name="Diagram group"/>
          <p:cNvGrpSpPr/>
          <p:nvPr/>
        </p:nvGrpSpPr>
        <p:grpSpPr>
          <a:xfrm>
            <a:off x="1691680" y="3501008"/>
            <a:ext cx="720079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12" name="Elipsa 1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0" name="Diagram group"/>
          <p:cNvGrpSpPr/>
          <p:nvPr/>
        </p:nvGrpSpPr>
        <p:grpSpPr>
          <a:xfrm>
            <a:off x="467544" y="3573016"/>
            <a:ext cx="720079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16" name="Elipsa 1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4" name="Diagram group"/>
          <p:cNvGrpSpPr/>
          <p:nvPr/>
        </p:nvGrpSpPr>
        <p:grpSpPr>
          <a:xfrm>
            <a:off x="1043608" y="2852936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0" name="Elipsa 19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1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8" name="Diagram group"/>
          <p:cNvGrpSpPr/>
          <p:nvPr/>
        </p:nvGrpSpPr>
        <p:grpSpPr>
          <a:xfrm>
            <a:off x="1691680" y="2132856"/>
            <a:ext cx="648071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9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4" name="Elipsa 23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5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22" name="Diagram group"/>
          <p:cNvGrpSpPr/>
          <p:nvPr/>
        </p:nvGrpSpPr>
        <p:grpSpPr>
          <a:xfrm>
            <a:off x="467544" y="2132856"/>
            <a:ext cx="720080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23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8" name="Elipsa 2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26" name="Diagram group"/>
          <p:cNvGrpSpPr/>
          <p:nvPr/>
        </p:nvGrpSpPr>
        <p:grpSpPr>
          <a:xfrm>
            <a:off x="4644009" y="2924945"/>
            <a:ext cx="720079" cy="648071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2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32" name="Elipsa 3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3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0" name="Diagram group"/>
          <p:cNvGrpSpPr/>
          <p:nvPr/>
        </p:nvGrpSpPr>
        <p:grpSpPr>
          <a:xfrm>
            <a:off x="5292080" y="3573016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36" name="Elipsa 3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3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4" name="Diagram group"/>
          <p:cNvGrpSpPr/>
          <p:nvPr/>
        </p:nvGrpSpPr>
        <p:grpSpPr>
          <a:xfrm>
            <a:off x="4067944" y="3573016"/>
            <a:ext cx="720079" cy="648071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0" name="Elipsa 39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1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8" name="Diagram group"/>
          <p:cNvGrpSpPr/>
          <p:nvPr/>
        </p:nvGrpSpPr>
        <p:grpSpPr>
          <a:xfrm>
            <a:off x="8028384" y="3429000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9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4" name="Elipsa 43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5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42" name="Diagram group"/>
          <p:cNvGrpSpPr/>
          <p:nvPr/>
        </p:nvGrpSpPr>
        <p:grpSpPr>
          <a:xfrm>
            <a:off x="7596336" y="2708920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43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8" name="Elipsa 4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46" name="Diagram group"/>
          <p:cNvGrpSpPr/>
          <p:nvPr/>
        </p:nvGrpSpPr>
        <p:grpSpPr>
          <a:xfrm>
            <a:off x="7092280" y="2060848"/>
            <a:ext cx="648071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4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52" name="Elipsa 5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50" name="Diagram group"/>
          <p:cNvGrpSpPr/>
          <p:nvPr/>
        </p:nvGrpSpPr>
        <p:grpSpPr>
          <a:xfrm>
            <a:off x="5220072" y="2276872"/>
            <a:ext cx="720079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5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56" name="Elipsa 5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76672"/>
            <a:ext cx="8458200" cy="9144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Co je to za příklad? Zapiš a vypočítej.</a:t>
            </a:r>
            <a:endParaRPr lang="cs-CZ" sz="3200" dirty="0"/>
          </a:p>
        </p:txBody>
      </p:sp>
      <p:grpSp>
        <p:nvGrpSpPr>
          <p:cNvPr id="4" name="Diagram group"/>
          <p:cNvGrpSpPr/>
          <p:nvPr/>
        </p:nvGrpSpPr>
        <p:grpSpPr>
          <a:xfrm>
            <a:off x="4067944" y="2276872"/>
            <a:ext cx="648072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8" name="Elipsa 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6" name="Diagram group"/>
          <p:cNvGrpSpPr/>
          <p:nvPr/>
        </p:nvGrpSpPr>
        <p:grpSpPr>
          <a:xfrm>
            <a:off x="1691680" y="3501008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12" name="Elipsa 1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0" name="Diagram group"/>
          <p:cNvGrpSpPr/>
          <p:nvPr/>
        </p:nvGrpSpPr>
        <p:grpSpPr>
          <a:xfrm>
            <a:off x="467544" y="3573016"/>
            <a:ext cx="720079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16" name="Elipsa 1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4" name="Diagram group"/>
          <p:cNvGrpSpPr/>
          <p:nvPr/>
        </p:nvGrpSpPr>
        <p:grpSpPr>
          <a:xfrm>
            <a:off x="1043608" y="2852936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0" name="Elipsa 19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1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18" name="Diagram group"/>
          <p:cNvGrpSpPr/>
          <p:nvPr/>
        </p:nvGrpSpPr>
        <p:grpSpPr>
          <a:xfrm>
            <a:off x="1691680" y="2132856"/>
            <a:ext cx="648071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19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4" name="Elipsa 23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5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22" name="Diagram group"/>
          <p:cNvGrpSpPr/>
          <p:nvPr/>
        </p:nvGrpSpPr>
        <p:grpSpPr>
          <a:xfrm>
            <a:off x="467544" y="2132856"/>
            <a:ext cx="720080" cy="648071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23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28" name="Elipsa 2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26" name="Diagram group"/>
          <p:cNvGrpSpPr/>
          <p:nvPr/>
        </p:nvGrpSpPr>
        <p:grpSpPr>
          <a:xfrm>
            <a:off x="4644009" y="2924945"/>
            <a:ext cx="720079" cy="648071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2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32" name="Elipsa 3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3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0" name="Diagram group"/>
          <p:cNvGrpSpPr/>
          <p:nvPr/>
        </p:nvGrpSpPr>
        <p:grpSpPr>
          <a:xfrm>
            <a:off x="5292080" y="3573016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36" name="Elipsa 3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3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4" name="Diagram group"/>
          <p:cNvGrpSpPr/>
          <p:nvPr/>
        </p:nvGrpSpPr>
        <p:grpSpPr>
          <a:xfrm>
            <a:off x="4067944" y="3573016"/>
            <a:ext cx="720079" cy="648071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5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0" name="Elipsa 39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1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38" name="Diagram group"/>
          <p:cNvGrpSpPr/>
          <p:nvPr/>
        </p:nvGrpSpPr>
        <p:grpSpPr>
          <a:xfrm>
            <a:off x="8028384" y="3429000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39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4" name="Elipsa 43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5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42" name="Diagram group"/>
          <p:cNvGrpSpPr/>
          <p:nvPr/>
        </p:nvGrpSpPr>
        <p:grpSpPr>
          <a:xfrm>
            <a:off x="7596336" y="2708920"/>
            <a:ext cx="720080" cy="720080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43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48" name="Elipsa 47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9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46" name="Diagram group"/>
          <p:cNvGrpSpPr/>
          <p:nvPr/>
        </p:nvGrpSpPr>
        <p:grpSpPr>
          <a:xfrm>
            <a:off x="7092280" y="2060848"/>
            <a:ext cx="648071" cy="720079"/>
            <a:chOff x="2010240" y="13089"/>
            <a:chExt cx="911559" cy="911559"/>
          </a:xfrm>
          <a:solidFill>
            <a:schemeClr val="tx1"/>
          </a:solidFill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47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grpFill/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52" name="Elipsa 51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grpFill/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3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grpFill/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  <p:grpSp>
        <p:nvGrpSpPr>
          <p:cNvPr id="50" name="Diagram group"/>
          <p:cNvGrpSpPr/>
          <p:nvPr/>
        </p:nvGrpSpPr>
        <p:grpSpPr>
          <a:xfrm>
            <a:off x="5220072" y="2276872"/>
            <a:ext cx="720079" cy="720079"/>
            <a:chOff x="2010240" y="13089"/>
            <a:chExt cx="911559" cy="911559"/>
          </a:xfrm>
          <a:scene3d>
            <a:camera prst="orthographicFront">
              <a:rot lat="0" lon="0" rev="3000000"/>
            </a:camera>
            <a:lightRig rig="threePt" dir="t"/>
          </a:scene3d>
        </p:grpSpPr>
        <p:grpSp>
          <p:nvGrpSpPr>
            <p:cNvPr id="51" name="Skupina 6"/>
            <p:cNvGrpSpPr/>
            <p:nvPr/>
          </p:nvGrpSpPr>
          <p:grpSpPr>
            <a:xfrm>
              <a:off x="2010240" y="13089"/>
              <a:ext cx="911559" cy="911559"/>
              <a:chOff x="2010240" y="13089"/>
              <a:chExt cx="911559" cy="911559"/>
            </a:xfrm>
            <a:scene3d>
              <a:camera prst="orthographicFront">
                <a:rot lat="0" lon="0" rev="3000000"/>
              </a:camera>
              <a:lightRig rig="threePt" dir="t"/>
            </a:scene3d>
          </p:grpSpPr>
          <p:sp>
            <p:nvSpPr>
              <p:cNvPr id="56" name="Elipsa 55"/>
              <p:cNvSpPr/>
              <p:nvPr/>
            </p:nvSpPr>
            <p:spPr>
              <a:xfrm>
                <a:off x="2010240" y="13089"/>
                <a:ext cx="911559" cy="911559"/>
              </a:xfrm>
              <a:prstGeom prst="ellipse">
                <a:avLst/>
              </a:prstGeom>
              <a:sp3d prstMaterial="plastic">
                <a:bevelT w="120900" h="88900"/>
                <a:bevelB w="88900" h="31750" prst="angle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7" name="Elipsa 4"/>
              <p:cNvSpPr/>
              <p:nvPr/>
            </p:nvSpPr>
            <p:spPr>
              <a:xfrm>
                <a:off x="2143735" y="146584"/>
                <a:ext cx="644569" cy="644569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3335" tIns="13335" rIns="13335" bIns="13335" numCol="1" spcCol="1270" anchor="ctr" anchorCtr="0">
                <a:noAutofit/>
              </a:bodyPr>
              <a:lstStyle/>
              <a:p>
                <a:pPr lvl="0" algn="ctr" defTabSz="9334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cs-CZ" sz="2100" kern="1200" dirty="0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196753"/>
            <a:ext cx="8458200" cy="4879034"/>
          </a:xfrm>
        </p:spPr>
        <p:txBody>
          <a:bodyPr/>
          <a:lstStyle/>
          <a:p>
            <a:r>
              <a:rPr lang="cs-CZ"/>
              <a:t>POUŽITÉ ZDROJE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http</a:t>
            </a:r>
            <a:r>
              <a:rPr lang="cs-CZ" dirty="0"/>
              <a:t>://microsoft.com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8344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</TotalTime>
  <Words>107</Words>
  <Application>Microsoft Office PowerPoint</Application>
  <PresentationFormat>Předvádění na obrazovce (4:3)</PresentationFormat>
  <Paragraphs>12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 http://microsoft.com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Compaq-610</dc:creator>
  <cp:lastModifiedBy>Holečková Hana</cp:lastModifiedBy>
  <cp:revision>14</cp:revision>
  <dcterms:created xsi:type="dcterms:W3CDTF">2011-10-12T18:16:23Z</dcterms:created>
  <dcterms:modified xsi:type="dcterms:W3CDTF">2012-05-04T10:37:32Z</dcterms:modified>
</cp:coreProperties>
</file>