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03820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093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4098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61364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614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6655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887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69709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3585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808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12070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19.12.2011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825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VY_32_INOVACE_09_Vl_NÁBOŽENSTVÍ SLOVANŮ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08913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963960"/>
          </a:xfrm>
        </p:spPr>
        <p:txBody>
          <a:bodyPr>
            <a:normAutofit/>
          </a:bodyPr>
          <a:lstStyle/>
          <a:p>
            <a:pPr algn="l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NÁBOŽENSTVÍ SLOVANŮ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84576"/>
          </a:xfrm>
        </p:spPr>
        <p:txBody>
          <a:bodyPr>
            <a:noAutofit/>
          </a:bodyPr>
          <a:lstStyle/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náboženství Slovanů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víra vyznávaná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před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přijetím křesťanství v 7. – 12. století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mnoho společných rysů s náboženstvími ostatních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indoevropských národů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souvisí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silně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se SLOVANSKOU MYTOLOGIÍ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typickým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rysem je částečná idea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nejvyššího BOHA:</a:t>
            </a:r>
          </a:p>
          <a:p>
            <a:pPr indent="0" algn="just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PERUN		bůh HROMU, BOUŘE, BLESKU, 				DEŠTĚ a DÁRCE ÚRODY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VELES		bůh PODSVĚTÍ, BOHATSTVÍ, MAGIE 			a STÁD</a:t>
            </a:r>
          </a:p>
          <a:p>
            <a:pPr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MOKOŠ		velká matka</a:t>
            </a:r>
          </a:p>
          <a:p>
            <a:pPr indent="0" algn="just">
              <a:buNone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slovanská bohyně spojovaná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se zemí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			vodou </a:t>
            </a:r>
          </a:p>
        </p:txBody>
      </p:sp>
    </p:spTree>
    <p:extLst>
      <p:ext uri="{BB962C8B-B14F-4D97-AF65-F5344CB8AC3E}">
        <p14:creationId xmlns:p14="http://schemas.microsoft.com/office/powerpoint/2010/main" val="347362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3568708" cy="53530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629873"/>
            <a:ext cx="12458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PERUN</a:t>
            </a:r>
            <a:endParaRPr lang="cs-CZ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27984" y="629873"/>
            <a:ext cx="1299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VELES</a:t>
            </a:r>
            <a:endParaRPr lang="cs-CZ" sz="24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629873"/>
            <a:ext cx="2448272" cy="5984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9181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0080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52</Words>
  <Application>Microsoft Office PowerPoint</Application>
  <PresentationFormat>Předvádění na obrazovce (4:3)</PresentationFormat>
  <Paragraphs>24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Human</vt:lpstr>
      <vt:lpstr>VLASTIVĚDA vypracovala: Mgr. Kateřina SÁLOVÁ ZŠ a MŠ MALÝ ÚJEZD VY_32_INOVACE_09_Vl_NÁBOŽENSTVÍ SLOVANŮ</vt:lpstr>
      <vt:lpstr>NÁBOŽENSTVÍ SLOVANŮ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VY_32_INOVACE_11_Vl_SVATÝ VÁCLAV</dc:title>
  <dc:creator>uživatel</dc:creator>
  <cp:lastModifiedBy>uživatel</cp:lastModifiedBy>
  <cp:revision>8</cp:revision>
  <dcterms:created xsi:type="dcterms:W3CDTF">2011-12-07T18:48:35Z</dcterms:created>
  <dcterms:modified xsi:type="dcterms:W3CDTF">2011-12-19T14:12:32Z</dcterms:modified>
</cp:coreProperties>
</file>