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docProps/core.xml" ContentType="application/vnd.openxmlformats-package.core-properties+xml"/>
  <Override PartName="/ppt/diagrams/drawing4.xml" ContentType="application/vnd.ms-office.drawingml.diagramDrawing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snapVertSplitter="1" vertBarState="minimized" horzBarState="maximized">
    <p:restoredLeft sz="15620"/>
    <p:restoredTop sz="94660"/>
  </p:normalViewPr>
  <p:slideViewPr>
    <p:cSldViewPr>
      <p:cViewPr>
        <p:scale>
          <a:sx n="98" d="100"/>
          <a:sy n="98" d="100"/>
        </p:scale>
        <p:origin x="36" y="5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1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1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1.pn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7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020891-1FE8-4C57-BACA-EB2137C497F6}" type="doc">
      <dgm:prSet loTypeId="urn:microsoft.com/office/officeart/2008/layout/HexagonCluster" loCatId="picture" qsTypeId="urn:microsoft.com/office/officeart/2005/8/quickstyle/simple1" qsCatId="simple" csTypeId="urn:microsoft.com/office/officeart/2005/8/colors/accent3_2" csCatId="accent3" phldr="1"/>
      <dgm:spPr/>
    </dgm:pt>
    <dgm:pt modelId="{13307D93-C037-44DB-9528-1FCE7D8AE7D6}">
      <dgm:prSet phldrT="[Text]"/>
      <dgm:spPr/>
      <dgm:t>
        <a:bodyPr/>
        <a:lstStyle/>
        <a:p>
          <a:r>
            <a:rPr lang="cs-CZ" dirty="0" smtClean="0"/>
            <a:t>kvetoucí strom</a:t>
          </a:r>
          <a:endParaRPr lang="cs-CZ" dirty="0"/>
        </a:p>
      </dgm:t>
    </dgm:pt>
    <dgm:pt modelId="{D19C687C-0AF2-4D71-8F1F-5705C0E7AF15}" type="parTrans" cxnId="{0FD39D43-3214-42F8-BBB5-71B2B419D739}">
      <dgm:prSet/>
      <dgm:spPr/>
      <dgm:t>
        <a:bodyPr/>
        <a:lstStyle/>
        <a:p>
          <a:endParaRPr lang="cs-CZ"/>
        </a:p>
      </dgm:t>
    </dgm:pt>
    <dgm:pt modelId="{7E1EC770-2F36-4EB7-BA9C-F41FD13A2C9D}" type="sibTrans" cxnId="{0FD39D43-3214-42F8-BBB5-71B2B419D739}">
      <dgm:prSet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  <dgm:extLst/>
    </dgm:pt>
    <dgm:pt modelId="{60137AEF-C626-4A40-B8A1-46CCA4058400}" type="pres">
      <dgm:prSet presAssocID="{03020891-1FE8-4C57-BACA-EB2137C497F6}" presName="Name0" presStyleCnt="0">
        <dgm:presLayoutVars>
          <dgm:chMax val="21"/>
          <dgm:chPref val="21"/>
        </dgm:presLayoutVars>
      </dgm:prSet>
      <dgm:spPr/>
    </dgm:pt>
    <dgm:pt modelId="{A422A087-9322-4313-8A9C-19FA0CBA05EE}" type="pres">
      <dgm:prSet presAssocID="{13307D93-C037-44DB-9528-1FCE7D8AE7D6}" presName="text1" presStyleCnt="0"/>
      <dgm:spPr/>
    </dgm:pt>
    <dgm:pt modelId="{899E56D5-0D28-4DD3-B58D-79C4016E52D9}" type="pres">
      <dgm:prSet presAssocID="{13307D93-C037-44DB-9528-1FCE7D8AE7D6}" presName="textRepeatNode" presStyleLbl="align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AFB9AE-2378-47F2-9433-E5B7730CEC13}" type="pres">
      <dgm:prSet presAssocID="{13307D93-C037-44DB-9528-1FCE7D8AE7D6}" presName="textaccent1" presStyleCnt="0"/>
      <dgm:spPr/>
    </dgm:pt>
    <dgm:pt modelId="{0DD9627F-CF74-45A3-B2E8-EB8126AD7F70}" type="pres">
      <dgm:prSet presAssocID="{13307D93-C037-44DB-9528-1FCE7D8AE7D6}" presName="accentRepeatNode" presStyleLbl="solidAlignAcc1" presStyleIdx="0" presStyleCnt="2"/>
      <dgm:spPr/>
    </dgm:pt>
    <dgm:pt modelId="{0C482E20-2F4C-4866-8F0D-81C92C7F8DDC}" type="pres">
      <dgm:prSet presAssocID="{7E1EC770-2F36-4EB7-BA9C-F41FD13A2C9D}" presName="image1" presStyleCnt="0"/>
      <dgm:spPr/>
    </dgm:pt>
    <dgm:pt modelId="{BE79D5DF-399F-4AEE-B90B-14FADDC0CD22}" type="pres">
      <dgm:prSet presAssocID="{7E1EC770-2F36-4EB7-BA9C-F41FD13A2C9D}" presName="imageRepeatNode" presStyleLbl="alignAcc1" presStyleIdx="0" presStyleCnt="1"/>
      <dgm:spPr/>
      <dgm:t>
        <a:bodyPr/>
        <a:lstStyle/>
        <a:p>
          <a:endParaRPr lang="cs-CZ"/>
        </a:p>
      </dgm:t>
    </dgm:pt>
    <dgm:pt modelId="{EAF9791A-9107-4F42-ABDE-1C6349CF9CE9}" type="pres">
      <dgm:prSet presAssocID="{7E1EC770-2F36-4EB7-BA9C-F41FD13A2C9D}" presName="imageaccent1" presStyleCnt="0"/>
      <dgm:spPr/>
    </dgm:pt>
    <dgm:pt modelId="{ADA5DBA0-0162-4EA1-B7F9-48E14E2F3A1D}" type="pres">
      <dgm:prSet presAssocID="{7E1EC770-2F36-4EB7-BA9C-F41FD13A2C9D}" presName="accentRepeatNode" presStyleLbl="solidAlignAcc1" presStyleIdx="1" presStyleCnt="2"/>
      <dgm:spPr/>
    </dgm:pt>
  </dgm:ptLst>
  <dgm:cxnLst>
    <dgm:cxn modelId="{B612F1BA-69D7-459D-9E49-DA728116D5DC}" type="presOf" srcId="{13307D93-C037-44DB-9528-1FCE7D8AE7D6}" destId="{899E56D5-0D28-4DD3-B58D-79C4016E52D9}" srcOrd="0" destOrd="0" presId="urn:microsoft.com/office/officeart/2008/layout/HexagonCluster"/>
    <dgm:cxn modelId="{FA85AAC6-56CA-4A86-93AB-9871990D2111}" type="presOf" srcId="{03020891-1FE8-4C57-BACA-EB2137C497F6}" destId="{60137AEF-C626-4A40-B8A1-46CCA4058400}" srcOrd="0" destOrd="0" presId="urn:microsoft.com/office/officeart/2008/layout/HexagonCluster"/>
    <dgm:cxn modelId="{E1810549-AE06-4C4E-BC9A-ECFC68B19973}" type="presOf" srcId="{7E1EC770-2F36-4EB7-BA9C-F41FD13A2C9D}" destId="{BE79D5DF-399F-4AEE-B90B-14FADDC0CD22}" srcOrd="0" destOrd="0" presId="urn:microsoft.com/office/officeart/2008/layout/HexagonCluster"/>
    <dgm:cxn modelId="{0FD39D43-3214-42F8-BBB5-71B2B419D739}" srcId="{03020891-1FE8-4C57-BACA-EB2137C497F6}" destId="{13307D93-C037-44DB-9528-1FCE7D8AE7D6}" srcOrd="0" destOrd="0" parTransId="{D19C687C-0AF2-4D71-8F1F-5705C0E7AF15}" sibTransId="{7E1EC770-2F36-4EB7-BA9C-F41FD13A2C9D}"/>
    <dgm:cxn modelId="{987A3E3E-0D23-4747-982A-A13DC8E4CAC5}" type="presParOf" srcId="{60137AEF-C626-4A40-B8A1-46CCA4058400}" destId="{A422A087-9322-4313-8A9C-19FA0CBA05EE}" srcOrd="0" destOrd="0" presId="urn:microsoft.com/office/officeart/2008/layout/HexagonCluster"/>
    <dgm:cxn modelId="{21BB51FE-8636-4067-9581-8D413EC78E26}" type="presParOf" srcId="{A422A087-9322-4313-8A9C-19FA0CBA05EE}" destId="{899E56D5-0D28-4DD3-B58D-79C4016E52D9}" srcOrd="0" destOrd="0" presId="urn:microsoft.com/office/officeart/2008/layout/HexagonCluster"/>
    <dgm:cxn modelId="{188C7BAB-ACC8-429A-BAF8-D9E38709002B}" type="presParOf" srcId="{60137AEF-C626-4A40-B8A1-46CCA4058400}" destId="{47AFB9AE-2378-47F2-9433-E5B7730CEC13}" srcOrd="1" destOrd="0" presId="urn:microsoft.com/office/officeart/2008/layout/HexagonCluster"/>
    <dgm:cxn modelId="{03E27670-2CE8-42BD-A60C-B5C6BB48C0E5}" type="presParOf" srcId="{47AFB9AE-2378-47F2-9433-E5B7730CEC13}" destId="{0DD9627F-CF74-45A3-B2E8-EB8126AD7F70}" srcOrd="0" destOrd="0" presId="urn:microsoft.com/office/officeart/2008/layout/HexagonCluster"/>
    <dgm:cxn modelId="{9E6E6C93-3232-48FA-933D-0E234E8A0F6F}" type="presParOf" srcId="{60137AEF-C626-4A40-B8A1-46CCA4058400}" destId="{0C482E20-2F4C-4866-8F0D-81C92C7F8DDC}" srcOrd="2" destOrd="0" presId="urn:microsoft.com/office/officeart/2008/layout/HexagonCluster"/>
    <dgm:cxn modelId="{DCD98DC0-68C8-4A76-958D-292E7B042E43}" type="presParOf" srcId="{0C482E20-2F4C-4866-8F0D-81C92C7F8DDC}" destId="{BE79D5DF-399F-4AEE-B90B-14FADDC0CD22}" srcOrd="0" destOrd="0" presId="urn:microsoft.com/office/officeart/2008/layout/HexagonCluster"/>
    <dgm:cxn modelId="{2BFD6909-FED1-4515-8D43-9C54E82ECE5E}" type="presParOf" srcId="{60137AEF-C626-4A40-B8A1-46CCA4058400}" destId="{EAF9791A-9107-4F42-ABDE-1C6349CF9CE9}" srcOrd="3" destOrd="0" presId="urn:microsoft.com/office/officeart/2008/layout/HexagonCluster"/>
    <dgm:cxn modelId="{297DBA14-2204-44EE-998B-6A1AB1DDEE44}" type="presParOf" srcId="{EAF9791A-9107-4F42-ABDE-1C6349CF9CE9}" destId="{ADA5DBA0-0162-4EA1-B7F9-48E14E2F3A1D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C2B7BB-EF2F-436A-9B10-720287F4A1B2}" type="doc">
      <dgm:prSet loTypeId="urn:microsoft.com/office/officeart/2008/layout/HexagonCluster" loCatId="picture" qsTypeId="urn:microsoft.com/office/officeart/2005/8/quickstyle/simple1" qsCatId="simple" csTypeId="urn:microsoft.com/office/officeart/2005/8/colors/colorful1#1" csCatId="colorful" phldr="1"/>
      <dgm:spPr/>
    </dgm:pt>
    <dgm:pt modelId="{22189D02-EA55-4D55-9E9B-BE15F611F8E4}">
      <dgm:prSet phldrT="[Text]"/>
      <dgm:spPr/>
      <dgm:t>
        <a:bodyPr/>
        <a:lstStyle/>
        <a:p>
          <a:r>
            <a:rPr lang="cs-CZ" dirty="0" smtClean="0"/>
            <a:t>tulipány</a:t>
          </a:r>
          <a:endParaRPr lang="cs-CZ" dirty="0"/>
        </a:p>
      </dgm:t>
    </dgm:pt>
    <dgm:pt modelId="{82ED414E-7737-4ACB-8A26-16D4E2A91535}" type="parTrans" cxnId="{AC81C6A3-D733-428E-84F2-AAF2C1742DA6}">
      <dgm:prSet/>
      <dgm:spPr/>
      <dgm:t>
        <a:bodyPr/>
        <a:lstStyle/>
        <a:p>
          <a:endParaRPr lang="cs-CZ"/>
        </a:p>
      </dgm:t>
    </dgm:pt>
    <dgm:pt modelId="{4E339C4C-B5DD-475B-BE80-7C213AE0F71D}" type="sibTrans" cxnId="{AC81C6A3-D733-428E-84F2-AAF2C1742DA6}">
      <dgm:prSet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  <dgm:extLst/>
    </dgm:pt>
    <dgm:pt modelId="{DDDFB3E4-84EB-4120-ADE0-78BCF5570BF8}" type="pres">
      <dgm:prSet presAssocID="{55C2B7BB-EF2F-436A-9B10-720287F4A1B2}" presName="Name0" presStyleCnt="0">
        <dgm:presLayoutVars>
          <dgm:chMax val="21"/>
          <dgm:chPref val="21"/>
        </dgm:presLayoutVars>
      </dgm:prSet>
      <dgm:spPr/>
    </dgm:pt>
    <dgm:pt modelId="{4369DCE0-E34E-4BE7-8E02-D1CDB6F11D3E}" type="pres">
      <dgm:prSet presAssocID="{22189D02-EA55-4D55-9E9B-BE15F611F8E4}" presName="text1" presStyleCnt="0"/>
      <dgm:spPr/>
    </dgm:pt>
    <dgm:pt modelId="{3EED9644-8D9C-41D0-AA56-A3E90F18F080}" type="pres">
      <dgm:prSet presAssocID="{22189D02-EA55-4D55-9E9B-BE15F611F8E4}" presName="textRepeatNode" presStyleLbl="align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8D6025-2875-46E6-9EDB-9448F96DE406}" type="pres">
      <dgm:prSet presAssocID="{22189D02-EA55-4D55-9E9B-BE15F611F8E4}" presName="textaccent1" presStyleCnt="0"/>
      <dgm:spPr/>
    </dgm:pt>
    <dgm:pt modelId="{E69F6C83-0E5F-4C74-9B65-08D8A98744BE}" type="pres">
      <dgm:prSet presAssocID="{22189D02-EA55-4D55-9E9B-BE15F611F8E4}" presName="accentRepeatNode" presStyleLbl="solidAlignAcc1" presStyleIdx="0" presStyleCnt="2"/>
      <dgm:spPr/>
    </dgm:pt>
    <dgm:pt modelId="{5EEE2716-BD16-4932-8554-0F987EC6A070}" type="pres">
      <dgm:prSet presAssocID="{4E339C4C-B5DD-475B-BE80-7C213AE0F71D}" presName="image1" presStyleCnt="0"/>
      <dgm:spPr/>
    </dgm:pt>
    <dgm:pt modelId="{CA1F6850-08C0-4AE1-B4B4-B88879E8C05B}" type="pres">
      <dgm:prSet presAssocID="{4E339C4C-B5DD-475B-BE80-7C213AE0F71D}" presName="imageRepeatNode" presStyleLbl="alignAcc1" presStyleIdx="0" presStyleCnt="1"/>
      <dgm:spPr/>
      <dgm:t>
        <a:bodyPr/>
        <a:lstStyle/>
        <a:p>
          <a:endParaRPr lang="cs-CZ"/>
        </a:p>
      </dgm:t>
    </dgm:pt>
    <dgm:pt modelId="{AC63DE68-B3A5-49E7-A7ED-2AA1E0353BAC}" type="pres">
      <dgm:prSet presAssocID="{4E339C4C-B5DD-475B-BE80-7C213AE0F71D}" presName="imageaccent1" presStyleCnt="0"/>
      <dgm:spPr/>
    </dgm:pt>
    <dgm:pt modelId="{4DF99BD6-DBCB-49C9-9B95-62038A6CEF78}" type="pres">
      <dgm:prSet presAssocID="{4E339C4C-B5DD-475B-BE80-7C213AE0F71D}" presName="accentRepeatNode" presStyleLbl="solidAlignAcc1" presStyleIdx="1" presStyleCnt="2"/>
      <dgm:spPr/>
    </dgm:pt>
  </dgm:ptLst>
  <dgm:cxnLst>
    <dgm:cxn modelId="{AC81C6A3-D733-428E-84F2-AAF2C1742DA6}" srcId="{55C2B7BB-EF2F-436A-9B10-720287F4A1B2}" destId="{22189D02-EA55-4D55-9E9B-BE15F611F8E4}" srcOrd="0" destOrd="0" parTransId="{82ED414E-7737-4ACB-8A26-16D4E2A91535}" sibTransId="{4E339C4C-B5DD-475B-BE80-7C213AE0F71D}"/>
    <dgm:cxn modelId="{679A2866-6F3D-498C-84DB-D2500B491921}" type="presOf" srcId="{55C2B7BB-EF2F-436A-9B10-720287F4A1B2}" destId="{DDDFB3E4-84EB-4120-ADE0-78BCF5570BF8}" srcOrd="0" destOrd="0" presId="urn:microsoft.com/office/officeart/2008/layout/HexagonCluster"/>
    <dgm:cxn modelId="{78AB9D81-8EED-4C5B-BB4C-AA67720FA01C}" type="presOf" srcId="{4E339C4C-B5DD-475B-BE80-7C213AE0F71D}" destId="{CA1F6850-08C0-4AE1-B4B4-B88879E8C05B}" srcOrd="0" destOrd="0" presId="urn:microsoft.com/office/officeart/2008/layout/HexagonCluster"/>
    <dgm:cxn modelId="{EAAD24B5-B93A-45B3-BD29-97B7A0C960E9}" type="presOf" srcId="{22189D02-EA55-4D55-9E9B-BE15F611F8E4}" destId="{3EED9644-8D9C-41D0-AA56-A3E90F18F080}" srcOrd="0" destOrd="0" presId="urn:microsoft.com/office/officeart/2008/layout/HexagonCluster"/>
    <dgm:cxn modelId="{655A0A68-AA81-4B9D-AEFE-9F11FE63D45B}" type="presParOf" srcId="{DDDFB3E4-84EB-4120-ADE0-78BCF5570BF8}" destId="{4369DCE0-E34E-4BE7-8E02-D1CDB6F11D3E}" srcOrd="0" destOrd="0" presId="urn:microsoft.com/office/officeart/2008/layout/HexagonCluster"/>
    <dgm:cxn modelId="{D5385C88-50F7-4A71-8550-93F212E5EF58}" type="presParOf" srcId="{4369DCE0-E34E-4BE7-8E02-D1CDB6F11D3E}" destId="{3EED9644-8D9C-41D0-AA56-A3E90F18F080}" srcOrd="0" destOrd="0" presId="urn:microsoft.com/office/officeart/2008/layout/HexagonCluster"/>
    <dgm:cxn modelId="{464DAC57-C5B8-43B8-927E-D79118EBD10E}" type="presParOf" srcId="{DDDFB3E4-84EB-4120-ADE0-78BCF5570BF8}" destId="{4F8D6025-2875-46E6-9EDB-9448F96DE406}" srcOrd="1" destOrd="0" presId="urn:microsoft.com/office/officeart/2008/layout/HexagonCluster"/>
    <dgm:cxn modelId="{FC2E5B41-87EC-4507-B1B9-BDC82D7BA20E}" type="presParOf" srcId="{4F8D6025-2875-46E6-9EDB-9448F96DE406}" destId="{E69F6C83-0E5F-4C74-9B65-08D8A98744BE}" srcOrd="0" destOrd="0" presId="urn:microsoft.com/office/officeart/2008/layout/HexagonCluster"/>
    <dgm:cxn modelId="{BFC8E343-EEBC-451C-B12F-C10B25E124FC}" type="presParOf" srcId="{DDDFB3E4-84EB-4120-ADE0-78BCF5570BF8}" destId="{5EEE2716-BD16-4932-8554-0F987EC6A070}" srcOrd="2" destOrd="0" presId="urn:microsoft.com/office/officeart/2008/layout/HexagonCluster"/>
    <dgm:cxn modelId="{EC00ACB3-4916-4972-823C-8E14C4493179}" type="presParOf" srcId="{5EEE2716-BD16-4932-8554-0F987EC6A070}" destId="{CA1F6850-08C0-4AE1-B4B4-B88879E8C05B}" srcOrd="0" destOrd="0" presId="urn:microsoft.com/office/officeart/2008/layout/HexagonCluster"/>
    <dgm:cxn modelId="{16AA89A0-08A8-4AEF-A8B4-54D88BCBB41C}" type="presParOf" srcId="{DDDFB3E4-84EB-4120-ADE0-78BCF5570BF8}" destId="{AC63DE68-B3A5-49E7-A7ED-2AA1E0353BAC}" srcOrd="3" destOrd="0" presId="urn:microsoft.com/office/officeart/2008/layout/HexagonCluster"/>
    <dgm:cxn modelId="{855DE333-66CE-4A68-A7B6-3EA1344BD3C5}" type="presParOf" srcId="{AC63DE68-B3A5-49E7-A7ED-2AA1E0353BAC}" destId="{4DF99BD6-DBCB-49C9-9B95-62038A6CEF78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A0EEB3-7486-48A3-991C-1256EC932CFB}" type="doc">
      <dgm:prSet loTypeId="urn:microsoft.com/office/officeart/2008/layout/HexagonCluster" loCatId="picture" qsTypeId="urn:microsoft.com/office/officeart/2005/8/quickstyle/simple1" qsCatId="simple" csTypeId="urn:microsoft.com/office/officeart/2005/8/colors/accent6_2" csCatId="accent6" phldr="1"/>
      <dgm:spPr/>
    </dgm:pt>
    <dgm:pt modelId="{CE9C08EB-792D-4596-8E45-6B8DA954665F}">
      <dgm:prSet phldrT="[Text]"/>
      <dgm:spPr/>
      <dgm:t>
        <a:bodyPr/>
        <a:lstStyle/>
        <a:p>
          <a:r>
            <a:rPr lang="cs-CZ" dirty="0" smtClean="0"/>
            <a:t>kočičky</a:t>
          </a:r>
          <a:endParaRPr lang="cs-CZ" dirty="0"/>
        </a:p>
      </dgm:t>
    </dgm:pt>
    <dgm:pt modelId="{18EA54EF-96FD-4380-96BA-C8F5EF25356F}" type="parTrans" cxnId="{993482DD-AA39-4245-8B68-DDFAB7148101}">
      <dgm:prSet/>
      <dgm:spPr/>
      <dgm:t>
        <a:bodyPr/>
        <a:lstStyle/>
        <a:p>
          <a:endParaRPr lang="cs-CZ"/>
        </a:p>
      </dgm:t>
    </dgm:pt>
    <dgm:pt modelId="{E6214A69-805E-420E-9CAB-2FE6DF035750}" type="sibTrans" cxnId="{993482DD-AA39-4245-8B68-DDFAB7148101}">
      <dgm:prSet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  <dgm:extLst/>
    </dgm:pt>
    <dgm:pt modelId="{473AFA26-9BB8-432E-99FD-16EFA84BB126}" type="pres">
      <dgm:prSet presAssocID="{A4A0EEB3-7486-48A3-991C-1256EC932CFB}" presName="Name0" presStyleCnt="0">
        <dgm:presLayoutVars>
          <dgm:chMax val="21"/>
          <dgm:chPref val="21"/>
        </dgm:presLayoutVars>
      </dgm:prSet>
      <dgm:spPr/>
    </dgm:pt>
    <dgm:pt modelId="{D7E9E38E-AFE2-4F22-9A1B-6364932A3FD5}" type="pres">
      <dgm:prSet presAssocID="{CE9C08EB-792D-4596-8E45-6B8DA954665F}" presName="text1" presStyleCnt="0"/>
      <dgm:spPr/>
    </dgm:pt>
    <dgm:pt modelId="{9B9BF284-E02E-4256-A99A-FB083EFC03F3}" type="pres">
      <dgm:prSet presAssocID="{CE9C08EB-792D-4596-8E45-6B8DA954665F}" presName="textRepeatNode" presStyleLbl="align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591725-6E39-4AF2-8018-7DD6B7802443}" type="pres">
      <dgm:prSet presAssocID="{CE9C08EB-792D-4596-8E45-6B8DA954665F}" presName="textaccent1" presStyleCnt="0"/>
      <dgm:spPr/>
    </dgm:pt>
    <dgm:pt modelId="{DA35ED86-C847-4F75-894E-B49A6956A92D}" type="pres">
      <dgm:prSet presAssocID="{CE9C08EB-792D-4596-8E45-6B8DA954665F}" presName="accentRepeatNode" presStyleLbl="solidAlignAcc1" presStyleIdx="0" presStyleCnt="2"/>
      <dgm:spPr/>
    </dgm:pt>
    <dgm:pt modelId="{769C52CA-9B76-4AE5-B23F-E7A5C4984877}" type="pres">
      <dgm:prSet presAssocID="{E6214A69-805E-420E-9CAB-2FE6DF035750}" presName="image1" presStyleCnt="0"/>
      <dgm:spPr/>
    </dgm:pt>
    <dgm:pt modelId="{2B447935-653D-4B47-95CB-0755698266A5}" type="pres">
      <dgm:prSet presAssocID="{E6214A69-805E-420E-9CAB-2FE6DF035750}" presName="imageRepeatNode" presStyleLbl="alignAcc1" presStyleIdx="0" presStyleCnt="1" custLinFactNeighborX="-56885" custLinFactNeighborY="-13236"/>
      <dgm:spPr/>
      <dgm:t>
        <a:bodyPr/>
        <a:lstStyle/>
        <a:p>
          <a:endParaRPr lang="cs-CZ"/>
        </a:p>
      </dgm:t>
    </dgm:pt>
    <dgm:pt modelId="{4FD3721F-7ACF-450C-AE91-AD8E589CC6F6}" type="pres">
      <dgm:prSet presAssocID="{E6214A69-805E-420E-9CAB-2FE6DF035750}" presName="imageaccent1" presStyleCnt="0"/>
      <dgm:spPr/>
    </dgm:pt>
    <dgm:pt modelId="{3D1851AD-9812-4234-933E-9B5C9502200E}" type="pres">
      <dgm:prSet presAssocID="{E6214A69-805E-420E-9CAB-2FE6DF035750}" presName="accentRepeatNode" presStyleLbl="solidAlignAcc1" presStyleIdx="1" presStyleCnt="2"/>
      <dgm:spPr/>
    </dgm:pt>
  </dgm:ptLst>
  <dgm:cxnLst>
    <dgm:cxn modelId="{9DCE0B40-7869-458D-9852-79CF736544D3}" type="presOf" srcId="{CE9C08EB-792D-4596-8E45-6B8DA954665F}" destId="{9B9BF284-E02E-4256-A99A-FB083EFC03F3}" srcOrd="0" destOrd="0" presId="urn:microsoft.com/office/officeart/2008/layout/HexagonCluster"/>
    <dgm:cxn modelId="{DB144509-3CFA-4C19-A859-6E9ED0F1C630}" type="presOf" srcId="{A4A0EEB3-7486-48A3-991C-1256EC932CFB}" destId="{473AFA26-9BB8-432E-99FD-16EFA84BB126}" srcOrd="0" destOrd="0" presId="urn:microsoft.com/office/officeart/2008/layout/HexagonCluster"/>
    <dgm:cxn modelId="{993482DD-AA39-4245-8B68-DDFAB7148101}" srcId="{A4A0EEB3-7486-48A3-991C-1256EC932CFB}" destId="{CE9C08EB-792D-4596-8E45-6B8DA954665F}" srcOrd="0" destOrd="0" parTransId="{18EA54EF-96FD-4380-96BA-C8F5EF25356F}" sibTransId="{E6214A69-805E-420E-9CAB-2FE6DF035750}"/>
    <dgm:cxn modelId="{29E39C7F-3F85-476A-8E00-88D5A7809B6E}" type="presOf" srcId="{E6214A69-805E-420E-9CAB-2FE6DF035750}" destId="{2B447935-653D-4B47-95CB-0755698266A5}" srcOrd="0" destOrd="0" presId="urn:microsoft.com/office/officeart/2008/layout/HexagonCluster"/>
    <dgm:cxn modelId="{3575BDCD-9855-4255-A838-2F55138EC415}" type="presParOf" srcId="{473AFA26-9BB8-432E-99FD-16EFA84BB126}" destId="{D7E9E38E-AFE2-4F22-9A1B-6364932A3FD5}" srcOrd="0" destOrd="0" presId="urn:microsoft.com/office/officeart/2008/layout/HexagonCluster"/>
    <dgm:cxn modelId="{9A5A25D5-5409-4E64-BF65-48A463AAFAC8}" type="presParOf" srcId="{D7E9E38E-AFE2-4F22-9A1B-6364932A3FD5}" destId="{9B9BF284-E02E-4256-A99A-FB083EFC03F3}" srcOrd="0" destOrd="0" presId="urn:microsoft.com/office/officeart/2008/layout/HexagonCluster"/>
    <dgm:cxn modelId="{148F47CF-B57D-46DC-B6D9-5CF9919CE7D6}" type="presParOf" srcId="{473AFA26-9BB8-432E-99FD-16EFA84BB126}" destId="{21591725-6E39-4AF2-8018-7DD6B7802443}" srcOrd="1" destOrd="0" presId="urn:microsoft.com/office/officeart/2008/layout/HexagonCluster"/>
    <dgm:cxn modelId="{7E67EBD1-FCC3-46FB-8A95-B17B98C72AA6}" type="presParOf" srcId="{21591725-6E39-4AF2-8018-7DD6B7802443}" destId="{DA35ED86-C847-4F75-894E-B49A6956A92D}" srcOrd="0" destOrd="0" presId="urn:microsoft.com/office/officeart/2008/layout/HexagonCluster"/>
    <dgm:cxn modelId="{20814CA4-E65B-4CFC-BAF7-98A0C1B85923}" type="presParOf" srcId="{473AFA26-9BB8-432E-99FD-16EFA84BB126}" destId="{769C52CA-9B76-4AE5-B23F-E7A5C4984877}" srcOrd="2" destOrd="0" presId="urn:microsoft.com/office/officeart/2008/layout/HexagonCluster"/>
    <dgm:cxn modelId="{66A1DB33-E811-4FD1-A5CD-3A4EEABF2107}" type="presParOf" srcId="{769C52CA-9B76-4AE5-B23F-E7A5C4984877}" destId="{2B447935-653D-4B47-95CB-0755698266A5}" srcOrd="0" destOrd="0" presId="urn:microsoft.com/office/officeart/2008/layout/HexagonCluster"/>
    <dgm:cxn modelId="{18E415F5-0869-479C-969D-952385FD41F7}" type="presParOf" srcId="{473AFA26-9BB8-432E-99FD-16EFA84BB126}" destId="{4FD3721F-7ACF-450C-AE91-AD8E589CC6F6}" srcOrd="3" destOrd="0" presId="urn:microsoft.com/office/officeart/2008/layout/HexagonCluster"/>
    <dgm:cxn modelId="{B472A592-8F79-4C9A-8159-07970D09CDF0}" type="presParOf" srcId="{4FD3721F-7ACF-450C-AE91-AD8E589CC6F6}" destId="{3D1851AD-9812-4234-933E-9B5C9502200E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2D40F6A-8EEB-48AB-A651-4EFBE8AFEF2E}" type="doc">
      <dgm:prSet loTypeId="urn:microsoft.com/office/officeart/2008/layout/HexagonCluster" loCatId="picture" qsTypeId="urn:microsoft.com/office/officeart/2005/8/quickstyle/simple1" qsCatId="simple" csTypeId="urn:microsoft.com/office/officeart/2005/8/colors/colorful2" csCatId="colorful" phldr="1"/>
      <dgm:spPr/>
    </dgm:pt>
    <dgm:pt modelId="{A5DE7BDE-2011-415D-9E3C-D0789A0F5077}">
      <dgm:prSet phldrT="[Text]"/>
      <dgm:spPr/>
      <dgm:t>
        <a:bodyPr/>
        <a:lstStyle/>
        <a:p>
          <a:r>
            <a:rPr lang="cs-CZ" dirty="0" smtClean="0"/>
            <a:t>rozkvetlé pole a stromy</a:t>
          </a:r>
          <a:endParaRPr lang="cs-CZ" dirty="0"/>
        </a:p>
      </dgm:t>
    </dgm:pt>
    <dgm:pt modelId="{4085B5CE-E689-4F12-A9B0-5BE516AAC590}" type="parTrans" cxnId="{DCBE6D07-0265-4974-BA47-043A6F331D0F}">
      <dgm:prSet/>
      <dgm:spPr/>
      <dgm:t>
        <a:bodyPr/>
        <a:lstStyle/>
        <a:p>
          <a:endParaRPr lang="cs-CZ"/>
        </a:p>
      </dgm:t>
    </dgm:pt>
    <dgm:pt modelId="{3DB3713D-F6E1-49B6-8482-DCA96E468722}" type="sibTrans" cxnId="{DCBE6D07-0265-4974-BA47-043A6F331D0F}">
      <dgm:prSet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4000" r="-4000"/>
          </a:stretch>
        </a:blipFill>
      </dgm:spPr>
      <dgm:t>
        <a:bodyPr/>
        <a:lstStyle/>
        <a:p>
          <a:endParaRPr lang="cs-CZ"/>
        </a:p>
      </dgm:t>
      <dgm:extLst>
        <a:ext uri="{E40237B7-FDA0-4F09-8148-C483321AD2D9}">
          <dgm14:cNvPr xmlns:dgm14="http://schemas.microsoft.com/office/drawing/2010/diagram" xmlns="" id="0" name="" descr="C:\Documents and Settings\zikoji\Local Settings\Temporary Internet Files\Content.IE5\2N3TZYPX\MP900399626[1].jpg"/>
        </a:ext>
      </dgm:extLst>
    </dgm:pt>
    <dgm:pt modelId="{F43456C5-EC9C-495F-BF40-82D96873E920}" type="pres">
      <dgm:prSet presAssocID="{B2D40F6A-8EEB-48AB-A651-4EFBE8AFEF2E}" presName="Name0" presStyleCnt="0">
        <dgm:presLayoutVars>
          <dgm:chMax val="21"/>
          <dgm:chPref val="21"/>
        </dgm:presLayoutVars>
      </dgm:prSet>
      <dgm:spPr/>
    </dgm:pt>
    <dgm:pt modelId="{1B200D1A-13F1-4CD1-AB03-F6E48947D1B0}" type="pres">
      <dgm:prSet presAssocID="{A5DE7BDE-2011-415D-9E3C-D0789A0F5077}" presName="text1" presStyleCnt="0"/>
      <dgm:spPr/>
    </dgm:pt>
    <dgm:pt modelId="{449D8DC5-0165-4955-B7EC-DCDCF23D879A}" type="pres">
      <dgm:prSet presAssocID="{A5DE7BDE-2011-415D-9E3C-D0789A0F5077}" presName="textRepeatNode" presStyleLbl="align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AABBBF-A9D6-47FF-A867-D674F216BA44}" type="pres">
      <dgm:prSet presAssocID="{A5DE7BDE-2011-415D-9E3C-D0789A0F5077}" presName="textaccent1" presStyleCnt="0"/>
      <dgm:spPr/>
    </dgm:pt>
    <dgm:pt modelId="{4AE393BC-9A18-4148-A67E-3384650F5E82}" type="pres">
      <dgm:prSet presAssocID="{A5DE7BDE-2011-415D-9E3C-D0789A0F5077}" presName="accentRepeatNode" presStyleLbl="solidAlignAcc1" presStyleIdx="0" presStyleCnt="2"/>
      <dgm:spPr/>
    </dgm:pt>
    <dgm:pt modelId="{812EB091-88A3-4CBD-867B-FBA08B8F5A06}" type="pres">
      <dgm:prSet presAssocID="{3DB3713D-F6E1-49B6-8482-DCA96E468722}" presName="image1" presStyleCnt="0"/>
      <dgm:spPr/>
    </dgm:pt>
    <dgm:pt modelId="{BE58663E-A8DA-4276-BCE1-916158A527BB}" type="pres">
      <dgm:prSet presAssocID="{3DB3713D-F6E1-49B6-8482-DCA96E468722}" presName="imageRepeatNode" presStyleLbl="alignAcc1" presStyleIdx="0" presStyleCnt="1"/>
      <dgm:spPr/>
      <dgm:t>
        <a:bodyPr/>
        <a:lstStyle/>
        <a:p>
          <a:endParaRPr lang="cs-CZ"/>
        </a:p>
      </dgm:t>
    </dgm:pt>
    <dgm:pt modelId="{40051425-B517-4EF3-9C85-1E43711E3D63}" type="pres">
      <dgm:prSet presAssocID="{3DB3713D-F6E1-49B6-8482-DCA96E468722}" presName="imageaccent1" presStyleCnt="0"/>
      <dgm:spPr/>
    </dgm:pt>
    <dgm:pt modelId="{AC8144FF-1F31-41F3-A0D6-9402FEAC7EAD}" type="pres">
      <dgm:prSet presAssocID="{3DB3713D-F6E1-49B6-8482-DCA96E468722}" presName="accentRepeatNode" presStyleLbl="solidAlignAcc1" presStyleIdx="1" presStyleCnt="2"/>
      <dgm:spPr/>
    </dgm:pt>
  </dgm:ptLst>
  <dgm:cxnLst>
    <dgm:cxn modelId="{DCBE6D07-0265-4974-BA47-043A6F331D0F}" srcId="{B2D40F6A-8EEB-48AB-A651-4EFBE8AFEF2E}" destId="{A5DE7BDE-2011-415D-9E3C-D0789A0F5077}" srcOrd="0" destOrd="0" parTransId="{4085B5CE-E689-4F12-A9B0-5BE516AAC590}" sibTransId="{3DB3713D-F6E1-49B6-8482-DCA96E468722}"/>
    <dgm:cxn modelId="{63E65266-1DCD-449D-9674-976ECDDA7F9A}" type="presOf" srcId="{B2D40F6A-8EEB-48AB-A651-4EFBE8AFEF2E}" destId="{F43456C5-EC9C-495F-BF40-82D96873E920}" srcOrd="0" destOrd="0" presId="urn:microsoft.com/office/officeart/2008/layout/HexagonCluster"/>
    <dgm:cxn modelId="{9612716D-B957-4DE1-8607-62A6E19DD890}" type="presOf" srcId="{A5DE7BDE-2011-415D-9E3C-D0789A0F5077}" destId="{449D8DC5-0165-4955-B7EC-DCDCF23D879A}" srcOrd="0" destOrd="0" presId="urn:microsoft.com/office/officeart/2008/layout/HexagonCluster"/>
    <dgm:cxn modelId="{74045C33-1D78-4141-B658-A3178A29D919}" type="presOf" srcId="{3DB3713D-F6E1-49B6-8482-DCA96E468722}" destId="{BE58663E-A8DA-4276-BCE1-916158A527BB}" srcOrd="0" destOrd="0" presId="urn:microsoft.com/office/officeart/2008/layout/HexagonCluster"/>
    <dgm:cxn modelId="{064213EA-C650-4AE2-9B7F-908B5CB251D5}" type="presParOf" srcId="{F43456C5-EC9C-495F-BF40-82D96873E920}" destId="{1B200D1A-13F1-4CD1-AB03-F6E48947D1B0}" srcOrd="0" destOrd="0" presId="urn:microsoft.com/office/officeart/2008/layout/HexagonCluster"/>
    <dgm:cxn modelId="{59519ED3-008D-4AAE-8C23-974C082A0F8E}" type="presParOf" srcId="{1B200D1A-13F1-4CD1-AB03-F6E48947D1B0}" destId="{449D8DC5-0165-4955-B7EC-DCDCF23D879A}" srcOrd="0" destOrd="0" presId="urn:microsoft.com/office/officeart/2008/layout/HexagonCluster"/>
    <dgm:cxn modelId="{1E4F7399-66FD-402F-B332-BFFE541EDEE5}" type="presParOf" srcId="{F43456C5-EC9C-495F-BF40-82D96873E920}" destId="{59AABBBF-A9D6-47FF-A867-D674F216BA44}" srcOrd="1" destOrd="0" presId="urn:microsoft.com/office/officeart/2008/layout/HexagonCluster"/>
    <dgm:cxn modelId="{2FA2D4E9-CA96-48BF-B03B-5D969B796F0D}" type="presParOf" srcId="{59AABBBF-A9D6-47FF-A867-D674F216BA44}" destId="{4AE393BC-9A18-4148-A67E-3384650F5E82}" srcOrd="0" destOrd="0" presId="urn:microsoft.com/office/officeart/2008/layout/HexagonCluster"/>
    <dgm:cxn modelId="{A6038A36-05F9-4098-8646-E1298B23652B}" type="presParOf" srcId="{F43456C5-EC9C-495F-BF40-82D96873E920}" destId="{812EB091-88A3-4CBD-867B-FBA08B8F5A06}" srcOrd="2" destOrd="0" presId="urn:microsoft.com/office/officeart/2008/layout/HexagonCluster"/>
    <dgm:cxn modelId="{C0B34903-CB0C-4D2F-921B-4CB7D2A16280}" type="presParOf" srcId="{812EB091-88A3-4CBD-867B-FBA08B8F5A06}" destId="{BE58663E-A8DA-4276-BCE1-916158A527BB}" srcOrd="0" destOrd="0" presId="urn:microsoft.com/office/officeart/2008/layout/HexagonCluster"/>
    <dgm:cxn modelId="{9D5ABA4D-C74D-470B-A045-D864751CA9ED}" type="presParOf" srcId="{F43456C5-EC9C-495F-BF40-82D96873E920}" destId="{40051425-B517-4EF3-9C85-1E43711E3D63}" srcOrd="3" destOrd="0" presId="urn:microsoft.com/office/officeart/2008/layout/HexagonCluster"/>
    <dgm:cxn modelId="{CD43EB6D-0F9D-43A8-AA67-E6CD5D71F892}" type="presParOf" srcId="{40051425-B517-4EF3-9C85-1E43711E3D63}" destId="{AC8144FF-1F31-41F3-A0D6-9402FEAC7EAD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E56D5-0D28-4DD3-B58D-79C4016E52D9}">
      <dsp:nvSpPr>
        <dsp:cNvPr id="0" name=""/>
        <dsp:cNvSpPr/>
      </dsp:nvSpPr>
      <dsp:spPr>
        <a:xfrm>
          <a:off x="1565540" y="1344079"/>
          <a:ext cx="1894218" cy="1631232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33020" rIns="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kvetoucí strom</a:t>
          </a:r>
          <a:endParaRPr lang="cs-CZ" sz="2600" kern="1200" dirty="0"/>
        </a:p>
      </dsp:txBody>
      <dsp:txXfrm>
        <a:off x="1859328" y="1597078"/>
        <a:ext cx="1306643" cy="1125234"/>
      </dsp:txXfrm>
    </dsp:sp>
    <dsp:sp modelId="{0DD9627F-CF74-45A3-B2E8-EB8126AD7F70}">
      <dsp:nvSpPr>
        <dsp:cNvPr id="0" name=""/>
        <dsp:cNvSpPr/>
      </dsp:nvSpPr>
      <dsp:spPr>
        <a:xfrm>
          <a:off x="1609479" y="2064415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9D5DF-399F-4AEE-B90B-14FADDC0CD22}">
      <dsp:nvSpPr>
        <dsp:cNvPr id="0" name=""/>
        <dsp:cNvSpPr/>
      </dsp:nvSpPr>
      <dsp:spPr>
        <a:xfrm>
          <a:off x="0" y="481072"/>
          <a:ext cx="1891796" cy="1630733"/>
        </a:xfrm>
        <a:prstGeom prst="hexagon">
          <a:avLst>
            <a:gd name="adj" fmla="val 25000"/>
            <a:gd name="vf" fmla="val 11547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5DBA0-0162-4EA1-B7F9-48E14E2F3A1D}">
      <dsp:nvSpPr>
        <dsp:cNvPr id="0" name=""/>
        <dsp:cNvSpPr/>
      </dsp:nvSpPr>
      <dsp:spPr>
        <a:xfrm>
          <a:off x="1280802" y="1886077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ED9644-8D9C-41D0-AA56-A3E90F18F080}">
      <dsp:nvSpPr>
        <dsp:cNvPr id="0" name=""/>
        <dsp:cNvSpPr/>
      </dsp:nvSpPr>
      <dsp:spPr>
        <a:xfrm>
          <a:off x="1665730" y="856341"/>
          <a:ext cx="1879588" cy="1618634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33020" rIns="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tulipány</a:t>
          </a:r>
          <a:endParaRPr lang="cs-CZ" sz="2600" kern="1200" dirty="0"/>
        </a:p>
      </dsp:txBody>
      <dsp:txXfrm>
        <a:off x="1957249" y="1107386"/>
        <a:ext cx="1296551" cy="1116544"/>
      </dsp:txXfrm>
    </dsp:sp>
    <dsp:sp modelId="{E69F6C83-0E5F-4C74-9B65-08D8A98744BE}">
      <dsp:nvSpPr>
        <dsp:cNvPr id="0" name=""/>
        <dsp:cNvSpPr/>
      </dsp:nvSpPr>
      <dsp:spPr>
        <a:xfrm>
          <a:off x="1709330" y="1571114"/>
          <a:ext cx="219371" cy="189335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1F6850-08C0-4AE1-B4B4-B88879E8C05B}">
      <dsp:nvSpPr>
        <dsp:cNvPr id="0" name=""/>
        <dsp:cNvSpPr/>
      </dsp:nvSpPr>
      <dsp:spPr>
        <a:xfrm>
          <a:off x="112280" y="0"/>
          <a:ext cx="1877185" cy="1618139"/>
        </a:xfrm>
        <a:prstGeom prst="hexagon">
          <a:avLst>
            <a:gd name="adj" fmla="val 25000"/>
            <a:gd name="vf" fmla="val 11547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F99BD6-DBCB-49C9-9B95-62038A6CEF78}">
      <dsp:nvSpPr>
        <dsp:cNvPr id="0" name=""/>
        <dsp:cNvSpPr/>
      </dsp:nvSpPr>
      <dsp:spPr>
        <a:xfrm>
          <a:off x="1383191" y="1394153"/>
          <a:ext cx="219371" cy="189335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9BF284-E02E-4256-A99A-FB083EFC03F3}">
      <dsp:nvSpPr>
        <dsp:cNvPr id="0" name=""/>
        <dsp:cNvSpPr/>
      </dsp:nvSpPr>
      <dsp:spPr>
        <a:xfrm>
          <a:off x="1707735" y="863711"/>
          <a:ext cx="1895765" cy="1632565"/>
        </a:xfrm>
        <a:prstGeom prst="hexagon">
          <a:avLst>
            <a:gd name="adj" fmla="val 2500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38100" rIns="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kočičky</a:t>
          </a:r>
          <a:endParaRPr lang="cs-CZ" sz="3000" kern="1200" dirty="0"/>
        </a:p>
      </dsp:txBody>
      <dsp:txXfrm>
        <a:off x="2001763" y="1116917"/>
        <a:ext cx="1307710" cy="1126153"/>
      </dsp:txXfrm>
    </dsp:sp>
    <dsp:sp modelId="{DA35ED86-C847-4F75-894E-B49A6956A92D}">
      <dsp:nvSpPr>
        <dsp:cNvPr id="0" name=""/>
        <dsp:cNvSpPr/>
      </dsp:nvSpPr>
      <dsp:spPr>
        <a:xfrm>
          <a:off x="1751710" y="1584636"/>
          <a:ext cx="221259" cy="190965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447935-653D-4B47-95CB-0755698266A5}">
      <dsp:nvSpPr>
        <dsp:cNvPr id="0" name=""/>
        <dsp:cNvSpPr/>
      </dsp:nvSpPr>
      <dsp:spPr>
        <a:xfrm>
          <a:off x="0" y="0"/>
          <a:ext cx="1893341" cy="1632065"/>
        </a:xfrm>
        <a:prstGeom prst="hexagon">
          <a:avLst>
            <a:gd name="adj" fmla="val 25000"/>
            <a:gd name="vf" fmla="val 11547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1851AD-9812-4234-933E-9B5C9502200E}">
      <dsp:nvSpPr>
        <dsp:cNvPr id="0" name=""/>
        <dsp:cNvSpPr/>
      </dsp:nvSpPr>
      <dsp:spPr>
        <a:xfrm>
          <a:off x="1422764" y="1406152"/>
          <a:ext cx="221259" cy="190965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9D8DC5-0165-4955-B7EC-DCDCF23D879A}">
      <dsp:nvSpPr>
        <dsp:cNvPr id="0" name=""/>
        <dsp:cNvSpPr/>
      </dsp:nvSpPr>
      <dsp:spPr>
        <a:xfrm>
          <a:off x="1368512" y="951182"/>
          <a:ext cx="1655823" cy="1425935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6670" rIns="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rozkvetlé pole a stromy</a:t>
          </a:r>
          <a:endParaRPr lang="cs-CZ" sz="2100" kern="1200" dirty="0"/>
        </a:p>
      </dsp:txBody>
      <dsp:txXfrm>
        <a:off x="1625325" y="1172340"/>
        <a:ext cx="1142197" cy="983619"/>
      </dsp:txXfrm>
    </dsp:sp>
    <dsp:sp modelId="{4AE393BC-9A18-4148-A67E-3384650F5E82}">
      <dsp:nvSpPr>
        <dsp:cNvPr id="0" name=""/>
        <dsp:cNvSpPr/>
      </dsp:nvSpPr>
      <dsp:spPr>
        <a:xfrm>
          <a:off x="1406921" y="1580862"/>
          <a:ext cx="193255" cy="166795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58663E-A8DA-4276-BCE1-916158A527BB}">
      <dsp:nvSpPr>
        <dsp:cNvPr id="0" name=""/>
        <dsp:cNvSpPr/>
      </dsp:nvSpPr>
      <dsp:spPr>
        <a:xfrm>
          <a:off x="0" y="196788"/>
          <a:ext cx="1653706" cy="1425499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000" r="-4000"/>
          </a:stretch>
        </a:blip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8144FF-1F31-41F3-A0D6-9402FEAC7EAD}">
      <dsp:nvSpPr>
        <dsp:cNvPr id="0" name=""/>
        <dsp:cNvSpPr/>
      </dsp:nvSpPr>
      <dsp:spPr>
        <a:xfrm>
          <a:off x="1119609" y="1424968"/>
          <a:ext cx="193255" cy="166795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2635355"/>
              <a:satOff val="21297"/>
              <a:lumOff val="-260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E3477E0-F638-4452-8FA0-9BE9C0B5D3DF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B803ADE-314E-4367-983D-5713C7A76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E3477E0-F638-4452-8FA0-9BE9C0B5D3DF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B803ADE-314E-4367-983D-5713C7A763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E3477E0-F638-4452-8FA0-9BE9C0B5D3DF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B803ADE-314E-4367-983D-5713C7A76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477E0-F638-4452-8FA0-9BE9C0B5D3DF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03ADE-314E-4367-983D-5713C7A763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477E0-F638-4452-8FA0-9BE9C0B5D3DF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03ADE-314E-4367-983D-5713C7A763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E3477E0-F638-4452-8FA0-9BE9C0B5D3DF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B803ADE-314E-4367-983D-5713C7A763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477E0-F638-4452-8FA0-9BE9C0B5D3DF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03ADE-314E-4367-983D-5713C7A76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E3477E0-F638-4452-8FA0-9BE9C0B5D3DF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B803ADE-314E-4367-983D-5713C7A763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E3477E0-F638-4452-8FA0-9BE9C0B5D3DF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B803ADE-314E-4367-983D-5713C7A763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477E0-F638-4452-8FA0-9BE9C0B5D3DF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03ADE-314E-4367-983D-5713C7A76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477E0-F638-4452-8FA0-9BE9C0B5D3DF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03ADE-314E-4367-983D-5713C7A76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E3477E0-F638-4452-8FA0-9BE9C0B5D3DF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B803ADE-314E-4367-983D-5713C7A76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13" Type="http://schemas.openxmlformats.org/officeDocument/2006/relationships/diagramColors" Target="../diagrams/colors3.xml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7" Type="http://schemas.openxmlformats.org/officeDocument/2006/relationships/diagramLayout" Target="../diagrams/layout2.xml"/><Relationship Id="rId12" Type="http://schemas.openxmlformats.org/officeDocument/2006/relationships/diagramQuickStyle" Target="../diagrams/quickStyle3.xml"/><Relationship Id="rId17" Type="http://schemas.openxmlformats.org/officeDocument/2006/relationships/diagramColors" Target="../diagrams/colors4.xml"/><Relationship Id="rId2" Type="http://schemas.openxmlformats.org/officeDocument/2006/relationships/diagramData" Target="../diagrams/data1.xml"/><Relationship Id="rId16" Type="http://schemas.openxmlformats.org/officeDocument/2006/relationships/diagramQuickStyle" Target="../diagrams/quickStyle4.xml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2.xml"/><Relationship Id="rId11" Type="http://schemas.openxmlformats.org/officeDocument/2006/relationships/diagramLayout" Target="../diagrams/layout3.xml"/><Relationship Id="rId24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Layout" Target="../diagrams/layout4.xml"/><Relationship Id="rId23" Type="http://schemas.microsoft.com/office/2007/relationships/diagramDrawing" Target="../diagrams/drawing1.xml"/><Relationship Id="rId10" Type="http://schemas.openxmlformats.org/officeDocument/2006/relationships/diagramData" Target="../diagrams/data3.xml"/><Relationship Id="rId4" Type="http://schemas.openxmlformats.org/officeDocument/2006/relationships/diagramQuickStyle" Target="../diagrams/quickStyle1.xml"/><Relationship Id="rId9" Type="http://schemas.openxmlformats.org/officeDocument/2006/relationships/diagramColors" Target="../diagrams/colors2.xml"/><Relationship Id="rId14" Type="http://schemas.openxmlformats.org/officeDocument/2006/relationships/diagramData" Target="../diagrams/data4.xml"/><Relationship Id="rId22" Type="http://schemas.microsoft.com/office/2007/relationships/diagramDrawing" Target="../diagrams/drawing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imulaAuricula02.jp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wmf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36849442"/>
              </p:ext>
            </p:extLst>
          </p:nvPr>
        </p:nvGraphicFramePr>
        <p:xfrm>
          <a:off x="214313" y="285751"/>
          <a:ext cx="8643938" cy="42423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1969"/>
                <a:gridCol w="4321969"/>
              </a:tblGrid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ZŠ a MŠ Verneřice</a:t>
                      </a:r>
                      <a:endParaRPr lang="cs-CZ" sz="11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Ing. Jitka Zíková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VY_12_INOVACE_III.CAS9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30.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3.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2012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Prvouka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Lidé a čas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1.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ročník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8041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latin typeface="Times New Roman"/>
                          <a:ea typeface="Times New Roman"/>
                          <a:cs typeface="Times New Roman"/>
                        </a:rPr>
                        <a:t>Jaro.</a:t>
                      </a:r>
                      <a:r>
                        <a:rPr lang="cs-CZ" sz="1200" b="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Roční období, měsíce patřící k danému ročnímu období, říkanky, pranostiky, hádanky.</a:t>
                      </a:r>
                      <a:endParaRPr lang="cs-CZ" sz="1100" b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2127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se hodí pro práci ve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skupině (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interaktivní tabule), i pro práci samostatnou (PC). Po zveřejnění na školním webu umožňuje domácí prohlížení.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3268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Ing. Jitka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Zíková.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04178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14599"/>
          </a:xfrm>
        </p:spPr>
        <p:txBody>
          <a:bodyPr/>
          <a:lstStyle/>
          <a:p>
            <a:r>
              <a:rPr lang="cs-CZ" sz="6600" dirty="0" smtClean="0">
                <a:solidFill>
                  <a:schemeClr val="accent3">
                    <a:lumMod val="75000"/>
                  </a:schemeClr>
                </a:solidFill>
              </a:rPr>
              <a:t>Jaro</a:t>
            </a:r>
            <a:endParaRPr lang="cs-CZ" sz="6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21. března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Program Files\Microsoft Office\MEDIA\CAGCAT10\j028491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196752"/>
            <a:ext cx="4788441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23486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2814509303"/>
              </p:ext>
            </p:extLst>
          </p:nvPr>
        </p:nvGraphicFramePr>
        <p:xfrm>
          <a:off x="1907704" y="476672"/>
          <a:ext cx="3459759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913402444"/>
              </p:ext>
            </p:extLst>
          </p:nvPr>
        </p:nvGraphicFramePr>
        <p:xfrm>
          <a:off x="4932040" y="651995"/>
          <a:ext cx="3657600" cy="24749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3074289075"/>
              </p:ext>
            </p:extLst>
          </p:nvPr>
        </p:nvGraphicFramePr>
        <p:xfrm>
          <a:off x="4499992" y="3861048"/>
          <a:ext cx="3744416" cy="2496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xmlns="" val="422371122"/>
              </p:ext>
            </p:extLst>
          </p:nvPr>
        </p:nvGraphicFramePr>
        <p:xfrm>
          <a:off x="755576" y="3140968"/>
          <a:ext cx="3024336" cy="25739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</p:spTree>
    <p:extLst>
      <p:ext uri="{BB962C8B-B14F-4D97-AF65-F5344CB8AC3E}">
        <p14:creationId xmlns:p14="http://schemas.microsoft.com/office/powerpoint/2010/main" xmlns="" val="41253517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4" grpId="0">
        <p:bldAsOne/>
      </p:bldGraphic>
      <p:bldGraphic spid="6" grpId="0">
        <p:bldAsOne/>
      </p:bldGraphic>
      <p:bldGraphic spid="7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230096" y="3186728"/>
            <a:ext cx="6309360" cy="457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292837" y="260648"/>
            <a:ext cx="2540306" cy="4983480"/>
          </a:xfrm>
        </p:spPr>
        <p:txBody>
          <a:bodyPr>
            <a:normAutofit/>
          </a:bodyPr>
          <a:lstStyle/>
          <a:p>
            <a:pPr algn="ctr"/>
            <a:r>
              <a:rPr lang="cs-CZ" sz="1800" b="1" dirty="0" smtClean="0"/>
              <a:t>Jaro </a:t>
            </a:r>
          </a:p>
          <a:p>
            <a:r>
              <a:rPr lang="cs-CZ" sz="1800" dirty="0" smtClean="0"/>
              <a:t>Táta včera na venku,</a:t>
            </a:r>
          </a:p>
          <a:p>
            <a:r>
              <a:rPr lang="cs-CZ" sz="1800" dirty="0" smtClean="0"/>
              <a:t>našel první sněženku, </a:t>
            </a:r>
          </a:p>
          <a:p>
            <a:r>
              <a:rPr lang="cs-CZ" sz="1800" dirty="0" smtClean="0"/>
              <a:t>vedle petrklíč,</a:t>
            </a:r>
          </a:p>
          <a:p>
            <a:r>
              <a:rPr lang="cs-CZ" sz="1800" dirty="0"/>
              <a:t>z</a:t>
            </a:r>
            <a:r>
              <a:rPr lang="cs-CZ" sz="1800" dirty="0" smtClean="0"/>
              <a:t>ima už je pryč.</a:t>
            </a:r>
          </a:p>
          <a:p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3600" dirty="0" smtClean="0"/>
              <a:t>Jaro začíná 21. března.</a:t>
            </a:r>
          </a:p>
          <a:p>
            <a:r>
              <a:rPr lang="cs-CZ" sz="3600" dirty="0" smtClean="0"/>
              <a:t>Tento den nazýváme den jarní rovnodennosti – den i noc jsou stejně dlouhé.</a:t>
            </a:r>
          </a:p>
          <a:p>
            <a:r>
              <a:rPr lang="cs-CZ" sz="3600" dirty="0" smtClean="0"/>
              <a:t>Jarní měsíce jsou březen, duben a květen.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852936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 descr="http://upload.wikimedia.org/wikipedia/commons/thumb/3/33/PrimulaAuricula02.jpg/220px-PrimulaAuricula02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28601" y="3573016"/>
            <a:ext cx="1189484" cy="158417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36866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BŘEZEN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Březen, za kamna vlezem.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4" name="Picture 6" descr="C:\Documents and Settings\zikoji\Local Settings\Temporary Internet Files\Content.IE5\HK6FQP8K\MC900234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41440" y="1529316"/>
            <a:ext cx="743239" cy="1354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zikoji.ZSVERNERICE\AppData\Local\Microsoft\Windows\Temporary Internet Files\Content.IE5\QZW61W2X\MP9004388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715601">
            <a:off x="1019481" y="2883524"/>
            <a:ext cx="1728192" cy="259599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42192">
            <a:off x="6660232" y="1815061"/>
            <a:ext cx="1584176" cy="222015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49381">
            <a:off x="4283968" y="3694311"/>
            <a:ext cx="1656184" cy="248306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8516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DUBEN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Duben, ještě tam </a:t>
            </a:r>
            <a:r>
              <a:rPr lang="cs-CZ" dirty="0" err="1" smtClean="0"/>
              <a:t>budem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3074" name="Picture 2" descr="C:\Documents and Settings\zikoji\Local Settings\Temporary Internet Files\Content.IE5\AA0TKEAY\MC9004346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5854" y="1916832"/>
            <a:ext cx="186690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zikoji\Local Settings\Temporary Internet Files\Content.IE5\AA0TKEAY\MP9004465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866149">
            <a:off x="1166487" y="4653135"/>
            <a:ext cx="1414270" cy="1831429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zikoji.ZSVERNERICE\AppData\Local\Microsoft\Windows\Temporary Internet Files\Content.IE5\XGJZ7P72\MP9004333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575477"/>
            <a:ext cx="2856826" cy="189726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ikoji.ZSVERNERICE\AppData\Local\Microsoft\Windows\Temporary Internet Files\Content.IE5\QZW61W2X\MP9004385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751757">
            <a:off x="461222" y="2420888"/>
            <a:ext cx="2619944" cy="174413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ikoji.ZSVERNERICE\AppData\Local\Microsoft\Windows\Temporary Internet Files\Content.IE5\XGJZ7P72\MP9004317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43500">
            <a:off x="5748469" y="4362914"/>
            <a:ext cx="2563375" cy="170224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62836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KVĚTEN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Máj, poženeme husy v háj.</a:t>
            </a:r>
            <a:endParaRPr lang="cs-CZ" dirty="0"/>
          </a:p>
        </p:txBody>
      </p:sp>
      <p:pic>
        <p:nvPicPr>
          <p:cNvPr id="4098" name="Picture 2" descr="C:\Documents and Settings\zikoji\Local Settings\Temporary Internet Files\Content.IE5\N8S3KE5V\MP9004065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47829" y="1052736"/>
            <a:ext cx="2161083" cy="144015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zikoji\Local Settings\Temporary Internet Files\Content.IE5\N8S3KE5V\MP9004393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708119">
            <a:off x="775298" y="2276872"/>
            <a:ext cx="1799049" cy="2700972"/>
          </a:xfrm>
          <a:prstGeom prst="ellipse">
            <a:avLst/>
          </a:prstGeom>
          <a:ln w="63500" cap="rnd">
            <a:solidFill>
              <a:srgbClr val="92D05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zikoji\Local Settings\Temporary Internet Files\Content.IE5\2N3TZYPX\MP9004448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566349"/>
            <a:ext cx="2304257" cy="232663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zikoji\Local Settings\Temporary Internet Files\Content.IE5\AA0TKEAY\MC9004346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96189">
            <a:off x="6191462" y="562951"/>
            <a:ext cx="1615343" cy="859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zikoji.ZSVERNERICE\AppData\Local\Microsoft\Windows\Temporary Internet Files\Content.IE5\QZW61W2X\MP9004388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770415">
            <a:off x="6342422" y="2791344"/>
            <a:ext cx="1672519" cy="251236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51216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Hádanky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Nemá ruce, nemá nohy, a přece vrata otvírá.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Vítr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Běhá to  okolo chalupy, dělá to cupity, dupity. </a:t>
            </a:r>
            <a:r>
              <a:rPr lang="cs-CZ" sz="1000" dirty="0" smtClean="0"/>
              <a:t>(</a:t>
            </a:r>
            <a:r>
              <a:rPr lang="cs-CZ" sz="1000" dirty="0" err="1" smtClean="0"/>
              <a:t>K.J.Erben</a:t>
            </a:r>
            <a:r>
              <a:rPr lang="cs-CZ" sz="1000" dirty="0" smtClean="0"/>
              <a:t>)</a:t>
            </a:r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r>
              <a:rPr lang="cs-CZ" dirty="0" smtClean="0"/>
              <a:t>Déšť</a:t>
            </a:r>
            <a:endParaRPr lang="cs-CZ" dirty="0"/>
          </a:p>
        </p:txBody>
      </p:sp>
      <p:pic>
        <p:nvPicPr>
          <p:cNvPr id="5122" name="Picture 2" descr="C:\Documents and Settings\zikoji\Local Settings\Temporary Internet Files\Content.IE5\2N3TZYPX\MC9002501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6205" y="3140968"/>
            <a:ext cx="1984218" cy="2693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zikoji\Local Settings\Temporary Internet Files\Content.IE5\HK6FQP8K\MC9002927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068960"/>
            <a:ext cx="2306000" cy="1858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06153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2060848"/>
            <a:ext cx="348788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mtClean="0"/>
              <a:t>Zdroj obrázků:</a:t>
            </a:r>
          </a:p>
          <a:p>
            <a:r>
              <a:rPr lang="cs-CZ" smtClean="0"/>
              <a:t>http</a:t>
            </a:r>
            <a:r>
              <a:rPr lang="cs-CZ" dirty="0" smtClean="0"/>
              <a:t>://office.microsoft.com/cs-cz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3772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262</TotalTime>
  <Words>235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Jaro</vt:lpstr>
      <vt:lpstr>Snímek 3</vt:lpstr>
      <vt:lpstr>Snímek 4</vt:lpstr>
      <vt:lpstr>BŘEZEN</vt:lpstr>
      <vt:lpstr>DUBEN</vt:lpstr>
      <vt:lpstr>KVĚTEN</vt:lpstr>
      <vt:lpstr>Hádanky 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</dc:title>
  <dc:creator>Jitka Zíková</dc:creator>
  <cp:lastModifiedBy>Jirka</cp:lastModifiedBy>
  <cp:revision>28</cp:revision>
  <dcterms:created xsi:type="dcterms:W3CDTF">2012-03-20T11:04:02Z</dcterms:created>
  <dcterms:modified xsi:type="dcterms:W3CDTF">2012-06-12T17:04:48Z</dcterms:modified>
</cp:coreProperties>
</file>