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154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1894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9637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4297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3453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174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425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6642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14318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7997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005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367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ejiny.ceskatelevize.cz/20855211623001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62014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ÚJEZD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VY_32_INOVACE_10_Vl_STARÉ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POVĚSTI ČESKÉ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08" y="392850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2894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STARÉ POVĚSTI ČESKÉ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odle pověstí, které zaznamenal kronikář KOSMAS, přišli naši předci do země mlékem, strdím, zvěří ptactvem a rybami oplývající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zastavili se na HOŘE ŘÍP a zemi nazvali ČECHY, podle svého vůdce ČECHA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 ČECHOVI převzal vládu KROK, který měl 3 dcery</a:t>
            </a:r>
          </a:p>
          <a:p>
            <a:pPr indent="0" algn="just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KAZI</a:t>
            </a:r>
          </a:p>
          <a:p>
            <a:pPr indent="0" algn="just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TETU</a:t>
            </a:r>
          </a:p>
          <a:p>
            <a:pPr indent="0" algn="just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LIBUŠI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 smrti KROKA vládla jeho dcera LIBUŠE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LIBUŠE si vzala za muže PŘEMYSLA ORÁČE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PŘEMYSL ORÁČ se stal českým knížetem a bájným ZAKLADATELEM RODU PŘEMYSLOVCŮ</a:t>
            </a:r>
          </a:p>
          <a:p>
            <a:pPr algn="just">
              <a:buFont typeface="Courier New" pitchFamily="49" charset="0"/>
              <a:buChar char="o"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9962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892" y="260648"/>
            <a:ext cx="4565456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76056" y="246762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PRAOTEC ČECH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 HOŘE ŘÍP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9692" y="3429000"/>
            <a:ext cx="4955672" cy="3237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211" y="5835709"/>
            <a:ext cx="40594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KNÍŽE KROK S DCERAMI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KAZI, TETOU A LIBUŠÍ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4506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48064" y="282870"/>
            <a:ext cx="38164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KNĚŽNA LIBUŠE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VĚŠTÍ SLÁVU PRAHY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89419" y="6337060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PŘEMYSL A LIBUŠE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8012" y="1647325"/>
            <a:ext cx="3388464" cy="2929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13516" y="4797152"/>
            <a:ext cx="32763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POMNÍK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PŘEMYSLA ORÁČE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VE STADICÍCH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06" y="3348102"/>
            <a:ext cx="4608512" cy="3450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06" y="260648"/>
            <a:ext cx="4600575" cy="295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5138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http://obrazky.cz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>
                <a:latin typeface="Times New Roman" pitchFamily="18" charset="0"/>
                <a:cs typeface="Times New Roman" pitchFamily="18" charset="0"/>
                <a:hlinkClick r:id="rId4"/>
              </a:rPr>
              <a:t>http://dejiny.ceskatelevize.cz/208552116230018</a:t>
            </a:r>
            <a:r>
              <a:rPr lang="cs-CZ" sz="240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979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90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Human</vt:lpstr>
      <vt:lpstr>VLASTIVĚDA vypracovala: Mgr. Kateřina SÁLOVÁ ZŠ a MŠ MALÝ ÚJEZD VY_32_INOVACE_10_Vl_STARÉ POVĚSTI ČESKÉ</vt:lpstr>
      <vt:lpstr>STARÉ POVĚSTI ČESKÉ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VY_32_INOVACE_09_Vl_STARÉ POVĚSTI ČESKÉ</dc:title>
  <dc:creator>uživatel</dc:creator>
  <cp:lastModifiedBy>uživatel</cp:lastModifiedBy>
  <cp:revision>8</cp:revision>
  <dcterms:created xsi:type="dcterms:W3CDTF">2011-12-07T18:46:11Z</dcterms:created>
  <dcterms:modified xsi:type="dcterms:W3CDTF">2011-12-19T10:52:57Z</dcterms:modified>
</cp:coreProperties>
</file>