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56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200" baseline="0" dirty="0" smtClean="0"/>
            <a:t>VY_32_INOVACE_15_Matematika 2.ročník_Počítání s přechodem přes desítku XV.</a:t>
          </a:r>
          <a:endParaRPr lang="cs-CZ" sz="12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Hana Holečková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aseline="0" dirty="0" smtClean="0"/>
            <a:t>Počítání s přechodem přes desítku XV.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E9370782-6796-4E95-B503-55CC40EA3E48}">
      <dgm:prSet custT="1"/>
      <dgm:spPr/>
      <dgm:t>
        <a:bodyPr/>
        <a:lstStyle/>
        <a:p>
          <a:pPr algn="l"/>
          <a:r>
            <a:rPr lang="cs-CZ" sz="2000" dirty="0" smtClean="0"/>
            <a:t>Vytvořeno: září 2011</a:t>
          </a:r>
          <a:endParaRPr lang="cs-CZ" sz="2000" dirty="0"/>
        </a:p>
      </dgm:t>
    </dgm:pt>
    <dgm:pt modelId="{58483D31-9A7C-442E-B586-F1A416DEA782}" type="parTrans" cxnId="{516AD18A-8861-4FB1-A18A-D13BB48DEE53}">
      <dgm:prSet/>
      <dgm:spPr/>
      <dgm:t>
        <a:bodyPr/>
        <a:lstStyle/>
        <a:p>
          <a:endParaRPr lang="cs-CZ"/>
        </a:p>
      </dgm:t>
    </dgm:pt>
    <dgm:pt modelId="{D42A84D7-15AB-49EA-A97A-AB2060F24F0F}" type="sibTrans" cxnId="{516AD18A-8861-4FB1-A18A-D13BB48DEE5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3D7CDF78-489C-4C4E-AE3F-F000ABBFB83B}" type="pres">
      <dgm:prSet presAssocID="{E9370782-6796-4E95-B503-55CC40EA3E48}" presName="vertSpace5" presStyleLbl="node1" presStyleIdx="3" presStyleCnt="6"/>
      <dgm:spPr/>
    </dgm:pt>
    <dgm:pt modelId="{6EAA13C8-1D3B-4B2A-9D0F-51D63F45CDBB}" type="pres">
      <dgm:prSet presAssocID="{E9370782-6796-4E95-B503-55CC40EA3E48}" presName="circle5" presStyleLbl="node1" presStyleIdx="4" presStyleCnt="6"/>
      <dgm:spPr/>
    </dgm:pt>
    <dgm:pt modelId="{85F007FD-EC58-45B1-81F0-5E14510B9FD5}" type="pres">
      <dgm:prSet presAssocID="{E9370782-6796-4E95-B503-55CC40EA3E48}" presName="rect5" presStyleLbl="alignAcc1" presStyleIdx="4" presStyleCnt="6"/>
      <dgm:spPr/>
    </dgm:pt>
    <dgm:pt modelId="{57291902-0FA6-4FFA-A834-C0380A12C28C}" type="pres">
      <dgm:prSet presAssocID="{4C35D32F-0EAB-4CD7-82EE-45574DC2A586}" presName="vertSpace6" presStyleLbl="node1" presStyleIdx="4" presStyleCnt="6"/>
      <dgm:spPr/>
    </dgm:pt>
    <dgm:pt modelId="{3C931717-4D75-48B3-9F6C-F265B7521380}" type="pres">
      <dgm:prSet presAssocID="{4C35D32F-0EAB-4CD7-82EE-45574DC2A586}" presName="circle6" presStyleLbl="node1" presStyleIdx="5" presStyleCnt="6"/>
      <dgm:spPr/>
    </dgm:pt>
    <dgm:pt modelId="{08F826D0-FB65-4BFC-9BDF-4E95D3DEAD5B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A8AF5E-94C9-4C80-99F3-16E67F6BE5B2}" type="pres">
      <dgm:prSet presAssocID="{E9370782-6796-4E95-B503-55CC40EA3E48}" presName="rect5ParTxNoCh" presStyleLbl="alignAcc1" presStyleIdx="5" presStyleCnt="6">
        <dgm:presLayoutVars>
          <dgm:chMax val="1"/>
          <dgm:bulletEnabled val="1"/>
        </dgm:presLayoutVars>
      </dgm:prSet>
      <dgm:spPr/>
    </dgm:pt>
    <dgm:pt modelId="{10BB368F-CDCC-496A-A05D-19E1C1C5116D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77868F3-7A15-44F6-897F-8881704E3DC3}" type="presOf" srcId="{D1D4F407-5343-4D3F-B5B9-D407B03CAEB4}" destId="{AED2198E-93D5-4001-81B4-73124B309672}" srcOrd="1" destOrd="0" presId="urn:microsoft.com/office/officeart/2005/8/layout/target3"/>
    <dgm:cxn modelId="{3DE42512-1F66-4923-997B-FE4C8920687B}" type="presOf" srcId="{D1B46980-6531-4606-95E6-44980827E919}" destId="{6140AFEC-043D-4C43-A2F9-D0F5331DF3A3}" srcOrd="0" destOrd="0" presId="urn:microsoft.com/office/officeart/2005/8/layout/target3"/>
    <dgm:cxn modelId="{ACCA179B-5B82-426D-8032-BEF9C53F933E}" type="presOf" srcId="{B651F6E3-6281-48DB-9319-2AEAFDAE7572}" destId="{619D679B-A015-4ECF-8348-D1034C574F40}" srcOrd="0" destOrd="0" presId="urn:microsoft.com/office/officeart/2005/8/layout/target3"/>
    <dgm:cxn modelId="{516AD18A-8861-4FB1-A18A-D13BB48DEE53}" srcId="{757F3AB3-0718-4624-B441-E567A8F0AB56}" destId="{E9370782-6796-4E95-B503-55CC40EA3E48}" srcOrd="4" destOrd="0" parTransId="{58483D31-9A7C-442E-B586-F1A416DEA782}" sibTransId="{D42A84D7-15AB-49EA-A97A-AB2060F24F0F}"/>
    <dgm:cxn modelId="{1CB20B0A-A66C-42CE-8430-BE22DD30DD26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A0B8253-B6C5-4B72-A601-3547103FB153}" type="presOf" srcId="{B651F6E3-6281-48DB-9319-2AEAFDAE7572}" destId="{6BB5E863-4638-4E1D-BFDE-399D028AC4ED}" srcOrd="1" destOrd="0" presId="urn:microsoft.com/office/officeart/2005/8/layout/target3"/>
    <dgm:cxn modelId="{063CD19E-C712-49C6-8168-8DCE52D01093}" type="presOf" srcId="{4C35D32F-0EAB-4CD7-82EE-45574DC2A586}" destId="{10BB368F-CDCC-496A-A05D-19E1C1C5116D}" srcOrd="1" destOrd="0" presId="urn:microsoft.com/office/officeart/2005/8/layout/target3"/>
    <dgm:cxn modelId="{0957EA6B-551E-4C6F-B1C8-1B7955CD484B}" type="presOf" srcId="{4C35D32F-0EAB-4CD7-82EE-45574DC2A586}" destId="{08F826D0-FB65-4BFC-9BDF-4E95D3DEAD5B}" srcOrd="0" destOrd="0" presId="urn:microsoft.com/office/officeart/2005/8/layout/target3"/>
    <dgm:cxn modelId="{60AD1539-C9B7-4E5F-9D57-20CE62CEAD8E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17EC4C1-E170-490C-95AD-A8453937D3B3}" type="presOf" srcId="{E9370782-6796-4E95-B503-55CC40EA3E48}" destId="{20A8AF5E-94C9-4C80-99F3-16E67F6BE5B2}" srcOrd="1" destOrd="0" presId="urn:microsoft.com/office/officeart/2005/8/layout/target3"/>
    <dgm:cxn modelId="{ED2A0F56-2462-4E41-9AB2-2548CE7D1C0F}" type="presOf" srcId="{E9370782-6796-4E95-B503-55CC40EA3E48}" destId="{85F007FD-EC58-45B1-81F0-5E14510B9FD5}" srcOrd="0" destOrd="0" presId="urn:microsoft.com/office/officeart/2005/8/layout/target3"/>
    <dgm:cxn modelId="{78B29616-02A4-40BA-A5C9-5F24D538DB2C}" type="presOf" srcId="{D1D4F407-5343-4D3F-B5B9-D407B03CAEB4}" destId="{D005CE8C-CC26-4C3E-AC11-E15060ECD759}" srcOrd="0" destOrd="0" presId="urn:microsoft.com/office/officeart/2005/8/layout/target3"/>
    <dgm:cxn modelId="{4414190E-4941-4020-80A6-B75E3DBE280B}" type="presOf" srcId="{D1B46980-6531-4606-95E6-44980827E919}" destId="{2BE915AB-18AA-4053-B92C-3BFC9ED204BB}" srcOrd="1" destOrd="0" presId="urn:microsoft.com/office/officeart/2005/8/layout/target3"/>
    <dgm:cxn modelId="{2FC8E207-319E-4373-BF76-9C79B280109C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355E1217-EC36-4705-9536-C90474D94704}" type="presParOf" srcId="{333A1088-737F-45CB-B68E-254E46348037}" destId="{F5ABB229-8D3B-4694-996A-96F23CF14429}" srcOrd="0" destOrd="0" presId="urn:microsoft.com/office/officeart/2005/8/layout/target3"/>
    <dgm:cxn modelId="{039E61B7-FCDB-49D8-8DE7-97BC316AF73F}" type="presParOf" srcId="{333A1088-737F-45CB-B68E-254E46348037}" destId="{F41139FD-01EE-4571-8B17-4FB00FC51163}" srcOrd="1" destOrd="0" presId="urn:microsoft.com/office/officeart/2005/8/layout/target3"/>
    <dgm:cxn modelId="{D006842B-C185-4B83-96D0-E8C10562BC55}" type="presParOf" srcId="{333A1088-737F-45CB-B68E-254E46348037}" destId="{D005CE8C-CC26-4C3E-AC11-E15060ECD759}" srcOrd="2" destOrd="0" presId="urn:microsoft.com/office/officeart/2005/8/layout/target3"/>
    <dgm:cxn modelId="{5F835A7B-925B-4A59-A88F-4774B19F523F}" type="presParOf" srcId="{333A1088-737F-45CB-B68E-254E46348037}" destId="{2C702D82-9B77-49B7-9568-BB8EB47C3372}" srcOrd="3" destOrd="0" presId="urn:microsoft.com/office/officeart/2005/8/layout/target3"/>
    <dgm:cxn modelId="{33FDEADA-E041-48BF-821C-9587751DE725}" type="presParOf" srcId="{333A1088-737F-45CB-B68E-254E46348037}" destId="{A52A0455-90FF-4808-ABD0-F02540D31D5A}" srcOrd="4" destOrd="0" presId="urn:microsoft.com/office/officeart/2005/8/layout/target3"/>
    <dgm:cxn modelId="{8A05A939-C701-414E-8401-68EA1A4F3B18}" type="presParOf" srcId="{333A1088-737F-45CB-B68E-254E46348037}" destId="{6140AFEC-043D-4C43-A2F9-D0F5331DF3A3}" srcOrd="5" destOrd="0" presId="urn:microsoft.com/office/officeart/2005/8/layout/target3"/>
    <dgm:cxn modelId="{B5B5CC99-44D6-44BF-AA93-2346AFF0B8F5}" type="presParOf" srcId="{333A1088-737F-45CB-B68E-254E46348037}" destId="{9358AC05-5D7D-4327-9F80-1AD486AEA664}" srcOrd="6" destOrd="0" presId="urn:microsoft.com/office/officeart/2005/8/layout/target3"/>
    <dgm:cxn modelId="{3F48E342-F1D8-4BCB-8509-08920E803738}" type="presParOf" srcId="{333A1088-737F-45CB-B68E-254E46348037}" destId="{313FC574-E1CD-4FB4-B054-0B805CE0447D}" srcOrd="7" destOrd="0" presId="urn:microsoft.com/office/officeart/2005/8/layout/target3"/>
    <dgm:cxn modelId="{7B56B83B-C212-4B65-B8CE-D1D87CD343F6}" type="presParOf" srcId="{333A1088-737F-45CB-B68E-254E46348037}" destId="{619D679B-A015-4ECF-8348-D1034C574F40}" srcOrd="8" destOrd="0" presId="urn:microsoft.com/office/officeart/2005/8/layout/target3"/>
    <dgm:cxn modelId="{87E44053-A188-47C6-BBF7-43E6BC99B4FA}" type="presParOf" srcId="{333A1088-737F-45CB-B68E-254E46348037}" destId="{322283A8-4A27-4CDA-BAE3-F381106A9174}" srcOrd="9" destOrd="0" presId="urn:microsoft.com/office/officeart/2005/8/layout/target3"/>
    <dgm:cxn modelId="{BF0FD2FB-6259-48E8-99F1-4D89CF63DAAE}" type="presParOf" srcId="{333A1088-737F-45CB-B68E-254E46348037}" destId="{FFC9F71D-1B4F-4AD9-A4A6-86ADEFC8AF5C}" srcOrd="10" destOrd="0" presId="urn:microsoft.com/office/officeart/2005/8/layout/target3"/>
    <dgm:cxn modelId="{81D4CA24-83FA-41AD-B00E-680EE493F4C5}" type="presParOf" srcId="{333A1088-737F-45CB-B68E-254E46348037}" destId="{25B08C86-7E15-44DC-BE7F-FFB55DD49D12}" srcOrd="11" destOrd="0" presId="urn:microsoft.com/office/officeart/2005/8/layout/target3"/>
    <dgm:cxn modelId="{11A23484-E7E0-43A2-8416-502B9F0B1623}" type="presParOf" srcId="{333A1088-737F-45CB-B68E-254E46348037}" destId="{3D7CDF78-489C-4C4E-AE3F-F000ABBFB83B}" srcOrd="12" destOrd="0" presId="urn:microsoft.com/office/officeart/2005/8/layout/target3"/>
    <dgm:cxn modelId="{7B899E27-B5B0-46D1-859A-95366AB635BE}" type="presParOf" srcId="{333A1088-737F-45CB-B68E-254E46348037}" destId="{6EAA13C8-1D3B-4B2A-9D0F-51D63F45CDBB}" srcOrd="13" destOrd="0" presId="urn:microsoft.com/office/officeart/2005/8/layout/target3"/>
    <dgm:cxn modelId="{13C0F360-EC2C-4248-992E-4106188152CE}" type="presParOf" srcId="{333A1088-737F-45CB-B68E-254E46348037}" destId="{85F007FD-EC58-45B1-81F0-5E14510B9FD5}" srcOrd="14" destOrd="0" presId="urn:microsoft.com/office/officeart/2005/8/layout/target3"/>
    <dgm:cxn modelId="{581EDA2D-1B29-4EBF-9560-256D7E82B0A5}" type="presParOf" srcId="{333A1088-737F-45CB-B68E-254E46348037}" destId="{57291902-0FA6-4FFA-A834-C0380A12C28C}" srcOrd="15" destOrd="0" presId="urn:microsoft.com/office/officeart/2005/8/layout/target3"/>
    <dgm:cxn modelId="{A567C508-8551-4AAC-AC17-ACCC35022719}" type="presParOf" srcId="{333A1088-737F-45CB-B68E-254E46348037}" destId="{3C931717-4D75-48B3-9F6C-F265B7521380}" srcOrd="16" destOrd="0" presId="urn:microsoft.com/office/officeart/2005/8/layout/target3"/>
    <dgm:cxn modelId="{F7AE4775-1BE9-4EA1-8F9B-25C5B4D2DC43}" type="presParOf" srcId="{333A1088-737F-45CB-B68E-254E46348037}" destId="{08F826D0-FB65-4BFC-9BDF-4E95D3DEAD5B}" srcOrd="17" destOrd="0" presId="urn:microsoft.com/office/officeart/2005/8/layout/target3"/>
    <dgm:cxn modelId="{6EA7F1BD-D022-49BD-A90D-9824F925ACB4}" type="presParOf" srcId="{333A1088-737F-45CB-B68E-254E46348037}" destId="{AED2198E-93D5-4001-81B4-73124B309672}" srcOrd="18" destOrd="0" presId="urn:microsoft.com/office/officeart/2005/8/layout/target3"/>
    <dgm:cxn modelId="{2319895D-7587-45A1-A47C-84261A2746FD}" type="presParOf" srcId="{333A1088-737F-45CB-B68E-254E46348037}" destId="{2BE915AB-18AA-4053-B92C-3BFC9ED204BB}" srcOrd="19" destOrd="0" presId="urn:microsoft.com/office/officeart/2005/8/layout/target3"/>
    <dgm:cxn modelId="{17E6363F-AA49-41AB-B212-3248546742A0}" type="presParOf" srcId="{333A1088-737F-45CB-B68E-254E46348037}" destId="{6BB5E863-4638-4E1D-BFDE-399D028AC4ED}" srcOrd="20" destOrd="0" presId="urn:microsoft.com/office/officeart/2005/8/layout/target3"/>
    <dgm:cxn modelId="{9EE01B79-5967-4B1E-B96C-243AEC46BB34}" type="presParOf" srcId="{333A1088-737F-45CB-B68E-254E46348037}" destId="{5A5FFA88-C948-4069-8E93-59FA12366E83}" srcOrd="21" destOrd="0" presId="urn:microsoft.com/office/officeart/2005/8/layout/target3"/>
    <dgm:cxn modelId="{9B612B6F-8091-43E0-A597-70BDC1E9E100}" type="presParOf" srcId="{333A1088-737F-45CB-B68E-254E46348037}" destId="{20A8AF5E-94C9-4C80-99F3-16E67F6BE5B2}" srcOrd="22" destOrd="0" presId="urn:microsoft.com/office/officeart/2005/8/layout/target3"/>
    <dgm:cxn modelId="{F788806B-5262-498A-9752-B139154F8DA4}" type="presParOf" srcId="{333A1088-737F-45CB-B68E-254E46348037}" destId="{10BB368F-CDCC-496A-A05D-19E1C1C5116D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092E583-BB6E-45E4-9163-DDE4CB503F5C}" type="doc">
      <dgm:prSet loTypeId="urn:microsoft.com/office/officeart/2005/8/layout/default#1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1FBE79B-38BE-4195-81BD-F734F52A4E7D}">
      <dgm:prSet phldrT="[Text]"/>
      <dgm:spPr/>
      <dgm:t>
        <a:bodyPr/>
        <a:lstStyle/>
        <a:p>
          <a:r>
            <a:rPr lang="cs-CZ" dirty="0" smtClean="0"/>
            <a:t>3  </a:t>
          </a:r>
          <a:r>
            <a:rPr lang="cs-CZ" dirty="0" err="1" smtClean="0"/>
            <a:t>3</a:t>
          </a:r>
          <a:endParaRPr lang="cs-CZ" dirty="0"/>
        </a:p>
      </dgm:t>
    </dgm:pt>
    <dgm:pt modelId="{497C8AD8-16F2-4F25-B551-1B092D5E2154}" type="parTrans" cxnId="{E25E23C3-8203-4B44-A1E3-99E8BCBB34AF}">
      <dgm:prSet/>
      <dgm:spPr/>
      <dgm:t>
        <a:bodyPr/>
        <a:lstStyle/>
        <a:p>
          <a:endParaRPr lang="cs-CZ"/>
        </a:p>
      </dgm:t>
    </dgm:pt>
    <dgm:pt modelId="{E9285069-7F3C-44AB-ACCA-9C7B77ECD63D}" type="sibTrans" cxnId="{E25E23C3-8203-4B44-A1E3-99E8BCBB34AF}">
      <dgm:prSet/>
      <dgm:spPr/>
      <dgm:t>
        <a:bodyPr/>
        <a:lstStyle/>
        <a:p>
          <a:endParaRPr lang="cs-CZ"/>
        </a:p>
      </dgm:t>
    </dgm:pt>
    <dgm:pt modelId="{96CC2AC3-2CDB-42A5-8B4F-3E1D09D8812E}">
      <dgm:prSet phldrT="[Text]"/>
      <dgm:spPr/>
      <dgm:t>
        <a:bodyPr/>
        <a:lstStyle/>
        <a:p>
          <a:r>
            <a:rPr lang="cs-CZ" dirty="0" smtClean="0"/>
            <a:t>5  1</a:t>
          </a:r>
          <a:endParaRPr lang="cs-CZ" dirty="0"/>
        </a:p>
      </dgm:t>
    </dgm:pt>
    <dgm:pt modelId="{D402D8A1-2821-40A0-A2BB-2DC6DBD9A4DE}" type="parTrans" cxnId="{E8936B4C-9902-49BC-ABC8-7C00C1C97335}">
      <dgm:prSet/>
      <dgm:spPr/>
      <dgm:t>
        <a:bodyPr/>
        <a:lstStyle/>
        <a:p>
          <a:endParaRPr lang="cs-CZ"/>
        </a:p>
      </dgm:t>
    </dgm:pt>
    <dgm:pt modelId="{C30399A4-0D2B-4B57-98BF-EAA9EE130855}" type="sibTrans" cxnId="{E8936B4C-9902-49BC-ABC8-7C00C1C97335}">
      <dgm:prSet/>
      <dgm:spPr/>
      <dgm:t>
        <a:bodyPr/>
        <a:lstStyle/>
        <a:p>
          <a:endParaRPr lang="cs-CZ"/>
        </a:p>
      </dgm:t>
    </dgm:pt>
    <dgm:pt modelId="{CDA1CB33-325B-4302-9876-3F655012C617}">
      <dgm:prSet phldrT="[Text]"/>
      <dgm:spPr/>
      <dgm:t>
        <a:bodyPr/>
        <a:lstStyle/>
        <a:p>
          <a:r>
            <a:rPr lang="cs-CZ" dirty="0" smtClean="0"/>
            <a:t>4  2</a:t>
          </a:r>
          <a:endParaRPr lang="cs-CZ" dirty="0"/>
        </a:p>
      </dgm:t>
    </dgm:pt>
    <dgm:pt modelId="{5F83BD93-31B4-4FC9-A6B4-B26D8E87CBC7}" type="parTrans" cxnId="{8F5D6B6C-8D08-4E2F-AFE6-C85C8EA568D8}">
      <dgm:prSet/>
      <dgm:spPr/>
      <dgm:t>
        <a:bodyPr/>
        <a:lstStyle/>
        <a:p>
          <a:endParaRPr lang="cs-CZ"/>
        </a:p>
      </dgm:t>
    </dgm:pt>
    <dgm:pt modelId="{4CC61547-9631-4280-9EFB-F9085D2CD8D5}" type="sibTrans" cxnId="{8F5D6B6C-8D08-4E2F-AFE6-C85C8EA568D8}">
      <dgm:prSet/>
      <dgm:spPr/>
      <dgm:t>
        <a:bodyPr/>
        <a:lstStyle/>
        <a:p>
          <a:endParaRPr lang="cs-CZ"/>
        </a:p>
      </dgm:t>
    </dgm:pt>
    <dgm:pt modelId="{88526A37-C40C-4D09-ADD2-296B01683BCF}">
      <dgm:prSet phldrT="[Text]"/>
      <dgm:spPr/>
      <dgm:t>
        <a:bodyPr/>
        <a:lstStyle/>
        <a:p>
          <a:r>
            <a:rPr lang="cs-CZ" dirty="0" smtClean="0"/>
            <a:t>3  4</a:t>
          </a:r>
          <a:endParaRPr lang="cs-CZ" dirty="0"/>
        </a:p>
      </dgm:t>
    </dgm:pt>
    <dgm:pt modelId="{CB46516B-5AA8-4D3B-9FEA-B3545C2A1926}" type="parTrans" cxnId="{9205D60C-BE2E-4C43-A19E-8881224882BF}">
      <dgm:prSet/>
      <dgm:spPr/>
      <dgm:t>
        <a:bodyPr/>
        <a:lstStyle/>
        <a:p>
          <a:endParaRPr lang="cs-CZ"/>
        </a:p>
      </dgm:t>
    </dgm:pt>
    <dgm:pt modelId="{E27F5C3B-76A7-4EF8-9B77-750CBC55912F}" type="sibTrans" cxnId="{9205D60C-BE2E-4C43-A19E-8881224882BF}">
      <dgm:prSet/>
      <dgm:spPr/>
      <dgm:t>
        <a:bodyPr/>
        <a:lstStyle/>
        <a:p>
          <a:endParaRPr lang="cs-CZ"/>
        </a:p>
      </dgm:t>
    </dgm:pt>
    <dgm:pt modelId="{3EE79A1C-63A6-4B10-B0CD-7099781588F6}">
      <dgm:prSet phldrT="[Text]"/>
      <dgm:spPr/>
      <dgm:t>
        <a:bodyPr/>
        <a:lstStyle/>
        <a:p>
          <a:r>
            <a:rPr lang="cs-CZ" dirty="0" smtClean="0"/>
            <a:t>6  0</a:t>
          </a:r>
          <a:endParaRPr lang="cs-CZ" dirty="0"/>
        </a:p>
      </dgm:t>
    </dgm:pt>
    <dgm:pt modelId="{EE763876-48D3-4447-A514-C2B388AA1CC9}" type="parTrans" cxnId="{20A2DCD2-9147-40BF-A358-A2A7264D8E20}">
      <dgm:prSet/>
      <dgm:spPr/>
      <dgm:t>
        <a:bodyPr/>
        <a:lstStyle/>
        <a:p>
          <a:endParaRPr lang="cs-CZ"/>
        </a:p>
      </dgm:t>
    </dgm:pt>
    <dgm:pt modelId="{87BE97D9-4A00-42E0-A606-CEBBD1120AB7}" type="sibTrans" cxnId="{20A2DCD2-9147-40BF-A358-A2A7264D8E20}">
      <dgm:prSet/>
      <dgm:spPr/>
      <dgm:t>
        <a:bodyPr/>
        <a:lstStyle/>
        <a:p>
          <a:endParaRPr lang="cs-CZ"/>
        </a:p>
      </dgm:t>
    </dgm:pt>
    <dgm:pt modelId="{52CA875F-1FE6-4FE3-B08B-6462DB4D2817}" type="pres">
      <dgm:prSet presAssocID="{2092E583-BB6E-45E4-9163-DDE4CB503F5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8C60034-E34F-47AA-995C-A7A14DDC7407}" type="pres">
      <dgm:prSet presAssocID="{C1FBE79B-38BE-4195-81BD-F734F52A4E7D}" presName="node" presStyleLbl="node1" presStyleIdx="0" presStyleCnt="5" custLinFactNeighborX="61594" custLinFactNeighborY="667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AFF8CE-C388-43F9-B64B-92E13DF168F4}" type="pres">
      <dgm:prSet presAssocID="{E9285069-7F3C-44AB-ACCA-9C7B77ECD63D}" presName="sibTrans" presStyleCnt="0"/>
      <dgm:spPr/>
    </dgm:pt>
    <dgm:pt modelId="{0B438330-3C41-4370-80B6-5A3B7F9EFE2D}" type="pres">
      <dgm:prSet presAssocID="{96CC2AC3-2CDB-42A5-8B4F-3E1D09D8812E}" presName="node" presStyleLbl="node1" presStyleIdx="1" presStyleCnt="5" custLinFactY="14325" custLinFactNeighborX="48482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C72EAA-1134-44A3-B2BC-D429E93CB642}" type="pres">
      <dgm:prSet presAssocID="{C30399A4-0D2B-4B57-98BF-EAA9EE130855}" presName="sibTrans" presStyleCnt="0"/>
      <dgm:spPr/>
    </dgm:pt>
    <dgm:pt modelId="{FEAC9A80-9DA8-490A-9690-3D8A13B4940E}" type="pres">
      <dgm:prSet presAssocID="{CDA1CB33-325B-4302-9876-3F655012C617}" presName="node" presStyleLbl="node1" presStyleIdx="2" presStyleCnt="5" custLinFactNeighborX="39407" custLinFactNeighborY="667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643521-EEEF-4BED-BD3B-D66B5C1A5B89}" type="pres">
      <dgm:prSet presAssocID="{4CC61547-9631-4280-9EFB-F9085D2CD8D5}" presName="sibTrans" presStyleCnt="0"/>
      <dgm:spPr/>
    </dgm:pt>
    <dgm:pt modelId="{31ABDAF9-3070-4AAE-8DFB-654E41FE4C11}" type="pres">
      <dgm:prSet presAssocID="{88526A37-C40C-4D09-ADD2-296B01683BCF}" presName="node" presStyleLbl="node1" presStyleIdx="3" presStyleCnt="5" custLinFactY="14325" custLinFactNeighborX="30332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E32D57-3BF7-42A9-8CA5-29FA4B940541}" type="pres">
      <dgm:prSet presAssocID="{E27F5C3B-76A7-4EF8-9B77-750CBC55912F}" presName="sibTrans" presStyleCnt="0"/>
      <dgm:spPr/>
    </dgm:pt>
    <dgm:pt modelId="{1574BCBE-BE47-4F14-898A-DD7783871E8A}" type="pres">
      <dgm:prSet presAssocID="{3EE79A1C-63A6-4B10-B0CD-7099781588F6}" presName="node" presStyleLbl="node1" presStyleIdx="4" presStyleCnt="5" custLinFactX="-100000" custLinFactNeighborX="-106320" custLinFactNeighborY="-907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3ADA0F-8EB9-4491-8137-988AEE9D7643}" type="presOf" srcId="{C1FBE79B-38BE-4195-81BD-F734F52A4E7D}" destId="{98C60034-E34F-47AA-995C-A7A14DDC7407}" srcOrd="0" destOrd="0" presId="urn:microsoft.com/office/officeart/2005/8/layout/default#1"/>
    <dgm:cxn modelId="{E721CCEB-3771-490B-9848-BCD1689B62B0}" type="presOf" srcId="{96CC2AC3-2CDB-42A5-8B4F-3E1D09D8812E}" destId="{0B438330-3C41-4370-80B6-5A3B7F9EFE2D}" srcOrd="0" destOrd="0" presId="urn:microsoft.com/office/officeart/2005/8/layout/default#1"/>
    <dgm:cxn modelId="{DE568A7A-5516-4147-B1FC-AB8F4CC8DAEF}" type="presOf" srcId="{3EE79A1C-63A6-4B10-B0CD-7099781588F6}" destId="{1574BCBE-BE47-4F14-898A-DD7783871E8A}" srcOrd="0" destOrd="0" presId="urn:microsoft.com/office/officeart/2005/8/layout/default#1"/>
    <dgm:cxn modelId="{8E5907C9-516D-4B38-9920-535F4B029E8A}" type="presOf" srcId="{88526A37-C40C-4D09-ADD2-296B01683BCF}" destId="{31ABDAF9-3070-4AAE-8DFB-654E41FE4C11}" srcOrd="0" destOrd="0" presId="urn:microsoft.com/office/officeart/2005/8/layout/default#1"/>
    <dgm:cxn modelId="{E8936B4C-9902-49BC-ABC8-7C00C1C97335}" srcId="{2092E583-BB6E-45E4-9163-DDE4CB503F5C}" destId="{96CC2AC3-2CDB-42A5-8B4F-3E1D09D8812E}" srcOrd="1" destOrd="0" parTransId="{D402D8A1-2821-40A0-A2BB-2DC6DBD9A4DE}" sibTransId="{C30399A4-0D2B-4B57-98BF-EAA9EE130855}"/>
    <dgm:cxn modelId="{87604F64-C716-4BCE-926A-A89FCB25F8C0}" type="presOf" srcId="{CDA1CB33-325B-4302-9876-3F655012C617}" destId="{FEAC9A80-9DA8-490A-9690-3D8A13B4940E}" srcOrd="0" destOrd="0" presId="urn:microsoft.com/office/officeart/2005/8/layout/default#1"/>
    <dgm:cxn modelId="{8F5D6B6C-8D08-4E2F-AFE6-C85C8EA568D8}" srcId="{2092E583-BB6E-45E4-9163-DDE4CB503F5C}" destId="{CDA1CB33-325B-4302-9876-3F655012C617}" srcOrd="2" destOrd="0" parTransId="{5F83BD93-31B4-4FC9-A6B4-B26D8E87CBC7}" sibTransId="{4CC61547-9631-4280-9EFB-F9085D2CD8D5}"/>
    <dgm:cxn modelId="{E25E23C3-8203-4B44-A1E3-99E8BCBB34AF}" srcId="{2092E583-BB6E-45E4-9163-DDE4CB503F5C}" destId="{C1FBE79B-38BE-4195-81BD-F734F52A4E7D}" srcOrd="0" destOrd="0" parTransId="{497C8AD8-16F2-4F25-B551-1B092D5E2154}" sibTransId="{E9285069-7F3C-44AB-ACCA-9C7B77ECD63D}"/>
    <dgm:cxn modelId="{9205D60C-BE2E-4C43-A19E-8881224882BF}" srcId="{2092E583-BB6E-45E4-9163-DDE4CB503F5C}" destId="{88526A37-C40C-4D09-ADD2-296B01683BCF}" srcOrd="3" destOrd="0" parTransId="{CB46516B-5AA8-4D3B-9FEA-B3545C2A1926}" sibTransId="{E27F5C3B-76A7-4EF8-9B77-750CBC55912F}"/>
    <dgm:cxn modelId="{20A2DCD2-9147-40BF-A358-A2A7264D8E20}" srcId="{2092E583-BB6E-45E4-9163-DDE4CB503F5C}" destId="{3EE79A1C-63A6-4B10-B0CD-7099781588F6}" srcOrd="4" destOrd="0" parTransId="{EE763876-48D3-4447-A514-C2B388AA1CC9}" sibTransId="{87BE97D9-4A00-42E0-A606-CEBBD1120AB7}"/>
    <dgm:cxn modelId="{9EC3F81D-4950-4332-B63F-45DFBBCFE2FD}" type="presOf" srcId="{2092E583-BB6E-45E4-9163-DDE4CB503F5C}" destId="{52CA875F-1FE6-4FE3-B08B-6462DB4D2817}" srcOrd="0" destOrd="0" presId="urn:microsoft.com/office/officeart/2005/8/layout/default#1"/>
    <dgm:cxn modelId="{03929C9B-3F06-42B2-8E2C-3F0DA24472FF}" type="presParOf" srcId="{52CA875F-1FE6-4FE3-B08B-6462DB4D2817}" destId="{98C60034-E34F-47AA-995C-A7A14DDC7407}" srcOrd="0" destOrd="0" presId="urn:microsoft.com/office/officeart/2005/8/layout/default#1"/>
    <dgm:cxn modelId="{08C12EC1-5CCB-47A2-BB0C-B236DC6F5363}" type="presParOf" srcId="{52CA875F-1FE6-4FE3-B08B-6462DB4D2817}" destId="{60AFF8CE-C388-43F9-B64B-92E13DF168F4}" srcOrd="1" destOrd="0" presId="urn:microsoft.com/office/officeart/2005/8/layout/default#1"/>
    <dgm:cxn modelId="{9B91F3A4-9015-4E1B-A611-89316FDB7DB9}" type="presParOf" srcId="{52CA875F-1FE6-4FE3-B08B-6462DB4D2817}" destId="{0B438330-3C41-4370-80B6-5A3B7F9EFE2D}" srcOrd="2" destOrd="0" presId="urn:microsoft.com/office/officeart/2005/8/layout/default#1"/>
    <dgm:cxn modelId="{87EEFCFE-1E26-4BD8-93E0-CD71919544AF}" type="presParOf" srcId="{52CA875F-1FE6-4FE3-B08B-6462DB4D2817}" destId="{8BC72EAA-1134-44A3-B2BC-D429E93CB642}" srcOrd="3" destOrd="0" presId="urn:microsoft.com/office/officeart/2005/8/layout/default#1"/>
    <dgm:cxn modelId="{AC643A73-4ADA-4C6E-BCA5-C2B464DD7768}" type="presParOf" srcId="{52CA875F-1FE6-4FE3-B08B-6462DB4D2817}" destId="{FEAC9A80-9DA8-490A-9690-3D8A13B4940E}" srcOrd="4" destOrd="0" presId="urn:microsoft.com/office/officeart/2005/8/layout/default#1"/>
    <dgm:cxn modelId="{DCCF9BAC-ECF4-4F91-B194-548319C5DF49}" type="presParOf" srcId="{52CA875F-1FE6-4FE3-B08B-6462DB4D2817}" destId="{D1643521-EEEF-4BED-BD3B-D66B5C1A5B89}" srcOrd="5" destOrd="0" presId="urn:microsoft.com/office/officeart/2005/8/layout/default#1"/>
    <dgm:cxn modelId="{12D33027-D211-4893-84A5-5846AC089ED0}" type="presParOf" srcId="{52CA875F-1FE6-4FE3-B08B-6462DB4D2817}" destId="{31ABDAF9-3070-4AAE-8DFB-654E41FE4C11}" srcOrd="6" destOrd="0" presId="urn:microsoft.com/office/officeart/2005/8/layout/default#1"/>
    <dgm:cxn modelId="{229BCB6B-9B24-4F1E-A500-8985AD902892}" type="presParOf" srcId="{52CA875F-1FE6-4FE3-B08B-6462DB4D2817}" destId="{93E32D57-3BF7-42A9-8CA5-29FA4B940541}" srcOrd="7" destOrd="0" presId="urn:microsoft.com/office/officeart/2005/8/layout/default#1"/>
    <dgm:cxn modelId="{B84FEB38-8E55-492C-BA0B-AC32AB5FEA64}" type="presParOf" srcId="{52CA875F-1FE6-4FE3-B08B-6462DB4D2817}" destId="{1574BCBE-BE47-4F14-898A-DD7783871E8A}" srcOrd="8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6043C11-A10A-425F-85A9-ADCEDF36B9CD}" type="doc">
      <dgm:prSet loTypeId="urn:microsoft.com/office/officeart/2005/8/layout/default#2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EBFDC90-B320-4794-ABD9-B5454E3BBC4C}">
      <dgm:prSet phldrT="[Text]"/>
      <dgm:spPr/>
      <dgm:t>
        <a:bodyPr/>
        <a:lstStyle/>
        <a:p>
          <a:r>
            <a:rPr lang="cs-CZ" dirty="0" smtClean="0"/>
            <a:t>6, 4</a:t>
          </a:r>
          <a:endParaRPr lang="cs-CZ" dirty="0"/>
        </a:p>
      </dgm:t>
    </dgm:pt>
    <dgm:pt modelId="{0F4E27B8-687E-4AFB-A93A-19F9808BA9FE}" type="parTrans" cxnId="{07D63549-DAA5-40E3-8289-27F848D62058}">
      <dgm:prSet/>
      <dgm:spPr/>
      <dgm:t>
        <a:bodyPr/>
        <a:lstStyle/>
        <a:p>
          <a:endParaRPr lang="cs-CZ"/>
        </a:p>
      </dgm:t>
    </dgm:pt>
    <dgm:pt modelId="{8D751B56-D128-494D-8CDA-E497E7E94CBA}" type="sibTrans" cxnId="{07D63549-DAA5-40E3-8289-27F848D62058}">
      <dgm:prSet/>
      <dgm:spPr/>
      <dgm:t>
        <a:bodyPr/>
        <a:lstStyle/>
        <a:p>
          <a:endParaRPr lang="cs-CZ"/>
        </a:p>
      </dgm:t>
    </dgm:pt>
    <dgm:pt modelId="{286977E7-7557-49AF-8CFB-B1D0878C43D7}">
      <dgm:prSet phldrT="[Text]"/>
      <dgm:spPr/>
      <dgm:t>
        <a:bodyPr/>
        <a:lstStyle/>
        <a:p>
          <a:r>
            <a:rPr lang="cs-CZ" dirty="0" smtClean="0"/>
            <a:t>14, 5</a:t>
          </a:r>
          <a:endParaRPr lang="cs-CZ" dirty="0"/>
        </a:p>
      </dgm:t>
    </dgm:pt>
    <dgm:pt modelId="{B5C51B3C-1E5F-4478-B2C3-2597E6B27D64}" type="parTrans" cxnId="{08F48C45-9D5C-401D-8717-96FA891199CC}">
      <dgm:prSet/>
      <dgm:spPr/>
      <dgm:t>
        <a:bodyPr/>
        <a:lstStyle/>
        <a:p>
          <a:endParaRPr lang="cs-CZ"/>
        </a:p>
      </dgm:t>
    </dgm:pt>
    <dgm:pt modelId="{A2C03765-CCBF-4DDA-915C-FA5B5242B308}" type="sibTrans" cxnId="{08F48C45-9D5C-401D-8717-96FA891199CC}">
      <dgm:prSet/>
      <dgm:spPr/>
      <dgm:t>
        <a:bodyPr/>
        <a:lstStyle/>
        <a:p>
          <a:endParaRPr lang="cs-CZ"/>
        </a:p>
      </dgm:t>
    </dgm:pt>
    <dgm:pt modelId="{A86F7C35-0A6B-4AA1-A996-C3FFF578FE63}">
      <dgm:prSet phldrT="[Text]"/>
      <dgm:spPr/>
      <dgm:t>
        <a:bodyPr/>
        <a:lstStyle/>
        <a:p>
          <a:r>
            <a:rPr lang="cs-CZ" dirty="0" smtClean="0"/>
            <a:t>17, 9</a:t>
          </a:r>
          <a:endParaRPr lang="cs-CZ" dirty="0"/>
        </a:p>
      </dgm:t>
    </dgm:pt>
    <dgm:pt modelId="{FC1D2AD7-354E-4935-8AD1-2B0E60FF688F}" type="parTrans" cxnId="{8104086F-27C8-4B6D-8D55-95421008C076}">
      <dgm:prSet/>
      <dgm:spPr/>
      <dgm:t>
        <a:bodyPr/>
        <a:lstStyle/>
        <a:p>
          <a:endParaRPr lang="cs-CZ"/>
        </a:p>
      </dgm:t>
    </dgm:pt>
    <dgm:pt modelId="{2DDE0A41-7B04-4B8D-9F75-CAAE55CFF09C}" type="sibTrans" cxnId="{8104086F-27C8-4B6D-8D55-95421008C076}">
      <dgm:prSet/>
      <dgm:spPr/>
      <dgm:t>
        <a:bodyPr/>
        <a:lstStyle/>
        <a:p>
          <a:endParaRPr lang="cs-CZ"/>
        </a:p>
      </dgm:t>
    </dgm:pt>
    <dgm:pt modelId="{982DC300-CA3F-41EB-B922-6D33B6B22747}">
      <dgm:prSet phldrT="[Text]"/>
      <dgm:spPr/>
      <dgm:t>
        <a:bodyPr/>
        <a:lstStyle/>
        <a:p>
          <a:r>
            <a:rPr lang="cs-CZ" dirty="0" smtClean="0"/>
            <a:t>15, 6</a:t>
          </a:r>
          <a:endParaRPr lang="cs-CZ" dirty="0"/>
        </a:p>
      </dgm:t>
    </dgm:pt>
    <dgm:pt modelId="{3C872FBF-121C-4E52-B402-238BBF0DE792}" type="parTrans" cxnId="{636C866D-68F9-4668-96E6-735A5C88A184}">
      <dgm:prSet/>
      <dgm:spPr/>
      <dgm:t>
        <a:bodyPr/>
        <a:lstStyle/>
        <a:p>
          <a:endParaRPr lang="cs-CZ"/>
        </a:p>
      </dgm:t>
    </dgm:pt>
    <dgm:pt modelId="{65475B4D-87E6-476E-AAB3-72C8A5F0A15B}" type="sibTrans" cxnId="{636C866D-68F9-4668-96E6-735A5C88A184}">
      <dgm:prSet/>
      <dgm:spPr/>
      <dgm:t>
        <a:bodyPr/>
        <a:lstStyle/>
        <a:p>
          <a:endParaRPr lang="cs-CZ"/>
        </a:p>
      </dgm:t>
    </dgm:pt>
    <dgm:pt modelId="{0E2E440F-EFED-4632-9CDB-50B4A7D7BC9A}">
      <dgm:prSet phldrT="[Text]"/>
      <dgm:spPr/>
      <dgm:t>
        <a:bodyPr/>
        <a:lstStyle/>
        <a:p>
          <a:r>
            <a:rPr lang="cs-CZ" dirty="0" smtClean="0"/>
            <a:t>16, 9</a:t>
          </a:r>
          <a:endParaRPr lang="cs-CZ" dirty="0"/>
        </a:p>
      </dgm:t>
    </dgm:pt>
    <dgm:pt modelId="{59D5F790-77A5-44D8-82B3-1E7A8B890B97}" type="parTrans" cxnId="{6293AC8E-EA65-474F-BCEB-E10091EFE14B}">
      <dgm:prSet/>
      <dgm:spPr/>
      <dgm:t>
        <a:bodyPr/>
        <a:lstStyle/>
        <a:p>
          <a:endParaRPr lang="cs-CZ"/>
        </a:p>
      </dgm:t>
    </dgm:pt>
    <dgm:pt modelId="{9A2C31A8-42F3-4954-946A-263DB06EA254}" type="sibTrans" cxnId="{6293AC8E-EA65-474F-BCEB-E10091EFE14B}">
      <dgm:prSet/>
      <dgm:spPr/>
      <dgm:t>
        <a:bodyPr/>
        <a:lstStyle/>
        <a:p>
          <a:endParaRPr lang="cs-CZ"/>
        </a:p>
      </dgm:t>
    </dgm:pt>
    <dgm:pt modelId="{00F81C33-FF93-423D-8D1D-5E9279D98D2B}">
      <dgm:prSet phldrT="[Text]"/>
      <dgm:spPr/>
      <dgm:t>
        <a:bodyPr/>
        <a:lstStyle/>
        <a:p>
          <a:r>
            <a:rPr lang="cs-CZ" dirty="0" smtClean="0"/>
            <a:t>14, 8</a:t>
          </a:r>
          <a:endParaRPr lang="cs-CZ" dirty="0"/>
        </a:p>
      </dgm:t>
    </dgm:pt>
    <dgm:pt modelId="{9AA22CFB-7CB8-4A3D-B746-891C904673A4}" type="parTrans" cxnId="{E2C8C742-DE16-4B09-9EDA-72ED5D14DEF6}">
      <dgm:prSet/>
      <dgm:spPr/>
      <dgm:t>
        <a:bodyPr/>
        <a:lstStyle/>
        <a:p>
          <a:endParaRPr lang="cs-CZ"/>
        </a:p>
      </dgm:t>
    </dgm:pt>
    <dgm:pt modelId="{7AB90F46-9498-466A-9426-04CE8C9757CF}" type="sibTrans" cxnId="{E2C8C742-DE16-4B09-9EDA-72ED5D14DEF6}">
      <dgm:prSet/>
      <dgm:spPr/>
      <dgm:t>
        <a:bodyPr/>
        <a:lstStyle/>
        <a:p>
          <a:endParaRPr lang="cs-CZ"/>
        </a:p>
      </dgm:t>
    </dgm:pt>
    <dgm:pt modelId="{770C6102-375B-41BF-AC1B-10F1A975E222}" type="pres">
      <dgm:prSet presAssocID="{46043C11-A10A-425F-85A9-ADCEDF36B9C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AD82CA7-BD5D-4DD1-9ED2-1B2DFFD2F58E}" type="pres">
      <dgm:prSet presAssocID="{7EBFDC90-B320-4794-ABD9-B5454E3BBC4C}" presName="node" presStyleLbl="node1" presStyleIdx="0" presStyleCnt="6" custScaleX="141571" custScaleY="175252" custLinFactNeighborX="-3282" custLinFactNeighborY="-84813">
        <dgm:presLayoutVars>
          <dgm:bulletEnabled val="1"/>
        </dgm:presLayoutVars>
      </dgm:prSet>
      <dgm:spPr>
        <a:prstGeom prst="sun">
          <a:avLst/>
        </a:prstGeom>
      </dgm:spPr>
      <dgm:t>
        <a:bodyPr/>
        <a:lstStyle/>
        <a:p>
          <a:endParaRPr lang="cs-CZ"/>
        </a:p>
      </dgm:t>
    </dgm:pt>
    <dgm:pt modelId="{91866728-80D9-4623-A907-5E63F7A7AE2A}" type="pres">
      <dgm:prSet presAssocID="{8D751B56-D128-494D-8CDA-E497E7E94CBA}" presName="sibTrans" presStyleCnt="0"/>
      <dgm:spPr/>
    </dgm:pt>
    <dgm:pt modelId="{F33F1540-521A-4175-8EEF-F7E435BD8C20}" type="pres">
      <dgm:prSet presAssocID="{286977E7-7557-49AF-8CFB-B1D0878C43D7}" presName="node" presStyleLbl="node1" presStyleIdx="1" presStyleCnt="6" custScaleX="135381" custScaleY="174631" custLinFactNeighborX="-7275" custLinFactNeighborY="23013">
        <dgm:presLayoutVars>
          <dgm:bulletEnabled val="1"/>
        </dgm:presLayoutVars>
      </dgm:prSet>
      <dgm:spPr>
        <a:prstGeom prst="sun">
          <a:avLst/>
        </a:prstGeom>
      </dgm:spPr>
      <dgm:t>
        <a:bodyPr/>
        <a:lstStyle/>
        <a:p>
          <a:endParaRPr lang="cs-CZ"/>
        </a:p>
      </dgm:t>
    </dgm:pt>
    <dgm:pt modelId="{2637F4C9-D668-47E9-9610-9B0F0E42017D}" type="pres">
      <dgm:prSet presAssocID="{A2C03765-CCBF-4DDA-915C-FA5B5242B308}" presName="sibTrans" presStyleCnt="0"/>
      <dgm:spPr/>
    </dgm:pt>
    <dgm:pt modelId="{14558987-8D05-4BFA-BE75-654CC2B6C4B3}" type="pres">
      <dgm:prSet presAssocID="{A86F7C35-0A6B-4AA1-A996-C3FFF578FE63}" presName="node" presStyleLbl="node1" presStyleIdx="2" presStyleCnt="6" custScaleX="148857" custScaleY="241927" custLinFactNeighborX="-26903" custLinFactNeighborY="-2060">
        <dgm:presLayoutVars>
          <dgm:bulletEnabled val="1"/>
        </dgm:presLayoutVars>
      </dgm:prSet>
      <dgm:spPr>
        <a:prstGeom prst="sun">
          <a:avLst/>
        </a:prstGeom>
      </dgm:spPr>
      <dgm:t>
        <a:bodyPr/>
        <a:lstStyle/>
        <a:p>
          <a:endParaRPr lang="cs-CZ"/>
        </a:p>
      </dgm:t>
    </dgm:pt>
    <dgm:pt modelId="{7438F213-FC2B-4EA9-A9EE-DA9EA0733F1F}" type="pres">
      <dgm:prSet presAssocID="{2DDE0A41-7B04-4B8D-9F75-CAAE55CFF09C}" presName="sibTrans" presStyleCnt="0"/>
      <dgm:spPr/>
    </dgm:pt>
    <dgm:pt modelId="{984AE26D-C7B9-4DC1-B3C8-D1FDE8DCED57}" type="pres">
      <dgm:prSet presAssocID="{982DC300-CA3F-41EB-B922-6D33B6B22747}" presName="node" presStyleLbl="node1" presStyleIdx="3" presStyleCnt="6" custScaleX="135383" custScaleY="193553" custLinFactNeighborX="-5252" custLinFactNeighborY="-75639">
        <dgm:presLayoutVars>
          <dgm:bulletEnabled val="1"/>
        </dgm:presLayoutVars>
      </dgm:prSet>
      <dgm:spPr>
        <a:prstGeom prst="sun">
          <a:avLst/>
        </a:prstGeom>
      </dgm:spPr>
      <dgm:t>
        <a:bodyPr/>
        <a:lstStyle/>
        <a:p>
          <a:endParaRPr lang="cs-CZ"/>
        </a:p>
      </dgm:t>
    </dgm:pt>
    <dgm:pt modelId="{82F6C6BA-1C04-400F-941F-E6D97706DF06}" type="pres">
      <dgm:prSet presAssocID="{65475B4D-87E6-476E-AAB3-72C8A5F0A15B}" presName="sibTrans" presStyleCnt="0"/>
      <dgm:spPr/>
    </dgm:pt>
    <dgm:pt modelId="{8FFAD806-F017-450F-9382-53DD498A206C}" type="pres">
      <dgm:prSet presAssocID="{0E2E440F-EFED-4632-9CDB-50B4A7D7BC9A}" presName="node" presStyleLbl="node1" presStyleIdx="4" presStyleCnt="6" custScaleX="142049" custScaleY="229189">
        <dgm:presLayoutVars>
          <dgm:bulletEnabled val="1"/>
        </dgm:presLayoutVars>
      </dgm:prSet>
      <dgm:spPr>
        <a:prstGeom prst="sun">
          <a:avLst/>
        </a:prstGeom>
      </dgm:spPr>
      <dgm:t>
        <a:bodyPr/>
        <a:lstStyle/>
        <a:p>
          <a:endParaRPr lang="cs-CZ"/>
        </a:p>
      </dgm:t>
    </dgm:pt>
    <dgm:pt modelId="{4D3B08E7-8B5C-41A0-8CEE-4FEEFEB4E24A}" type="pres">
      <dgm:prSet presAssocID="{9A2C31A8-42F3-4954-946A-263DB06EA254}" presName="sibTrans" presStyleCnt="0"/>
      <dgm:spPr/>
    </dgm:pt>
    <dgm:pt modelId="{05FB9ECB-67A6-4C14-9CCE-BD712EB472E6}" type="pres">
      <dgm:prSet presAssocID="{00F81C33-FF93-423D-8D1D-5E9279D98D2B}" presName="node" presStyleLbl="node1" presStyleIdx="5" presStyleCnt="6" custScaleX="134682" custScaleY="215918" custLinFactNeighborX="41446" custLinFactNeighborY="-103">
        <dgm:presLayoutVars>
          <dgm:bulletEnabled val="1"/>
        </dgm:presLayoutVars>
      </dgm:prSet>
      <dgm:spPr>
        <a:prstGeom prst="sun">
          <a:avLst/>
        </a:prstGeom>
      </dgm:spPr>
      <dgm:t>
        <a:bodyPr/>
        <a:lstStyle/>
        <a:p>
          <a:endParaRPr lang="cs-CZ"/>
        </a:p>
      </dgm:t>
    </dgm:pt>
  </dgm:ptLst>
  <dgm:cxnLst>
    <dgm:cxn modelId="{E22EB691-1E85-4B89-BFDE-C0C00D9DF25C}" type="presOf" srcId="{982DC300-CA3F-41EB-B922-6D33B6B22747}" destId="{984AE26D-C7B9-4DC1-B3C8-D1FDE8DCED57}" srcOrd="0" destOrd="0" presId="urn:microsoft.com/office/officeart/2005/8/layout/default#2"/>
    <dgm:cxn modelId="{0C2E82B4-F136-47E6-BAE6-EEC364E760EB}" type="presOf" srcId="{0E2E440F-EFED-4632-9CDB-50B4A7D7BC9A}" destId="{8FFAD806-F017-450F-9382-53DD498A206C}" srcOrd="0" destOrd="0" presId="urn:microsoft.com/office/officeart/2005/8/layout/default#2"/>
    <dgm:cxn modelId="{015A2CAF-8C14-41ED-A578-6E37F6E0298E}" type="presOf" srcId="{7EBFDC90-B320-4794-ABD9-B5454E3BBC4C}" destId="{8AD82CA7-BD5D-4DD1-9ED2-1B2DFFD2F58E}" srcOrd="0" destOrd="0" presId="urn:microsoft.com/office/officeart/2005/8/layout/default#2"/>
    <dgm:cxn modelId="{ED639D69-C1EF-4113-AE21-C2AB81BA6D80}" type="presOf" srcId="{46043C11-A10A-425F-85A9-ADCEDF36B9CD}" destId="{770C6102-375B-41BF-AC1B-10F1A975E222}" srcOrd="0" destOrd="0" presId="urn:microsoft.com/office/officeart/2005/8/layout/default#2"/>
    <dgm:cxn modelId="{B7F3B45A-F189-46DA-A27B-95CC1237EB5D}" type="presOf" srcId="{A86F7C35-0A6B-4AA1-A996-C3FFF578FE63}" destId="{14558987-8D05-4BFA-BE75-654CC2B6C4B3}" srcOrd="0" destOrd="0" presId="urn:microsoft.com/office/officeart/2005/8/layout/default#2"/>
    <dgm:cxn modelId="{08F48C45-9D5C-401D-8717-96FA891199CC}" srcId="{46043C11-A10A-425F-85A9-ADCEDF36B9CD}" destId="{286977E7-7557-49AF-8CFB-B1D0878C43D7}" srcOrd="1" destOrd="0" parTransId="{B5C51B3C-1E5F-4478-B2C3-2597E6B27D64}" sibTransId="{A2C03765-CCBF-4DDA-915C-FA5B5242B308}"/>
    <dgm:cxn modelId="{8104086F-27C8-4B6D-8D55-95421008C076}" srcId="{46043C11-A10A-425F-85A9-ADCEDF36B9CD}" destId="{A86F7C35-0A6B-4AA1-A996-C3FFF578FE63}" srcOrd="2" destOrd="0" parTransId="{FC1D2AD7-354E-4935-8AD1-2B0E60FF688F}" sibTransId="{2DDE0A41-7B04-4B8D-9F75-CAAE55CFF09C}"/>
    <dgm:cxn modelId="{E21C92D1-B88E-41E2-861A-C49193AAB751}" type="presOf" srcId="{286977E7-7557-49AF-8CFB-B1D0878C43D7}" destId="{F33F1540-521A-4175-8EEF-F7E435BD8C20}" srcOrd="0" destOrd="0" presId="urn:microsoft.com/office/officeart/2005/8/layout/default#2"/>
    <dgm:cxn modelId="{6293AC8E-EA65-474F-BCEB-E10091EFE14B}" srcId="{46043C11-A10A-425F-85A9-ADCEDF36B9CD}" destId="{0E2E440F-EFED-4632-9CDB-50B4A7D7BC9A}" srcOrd="4" destOrd="0" parTransId="{59D5F790-77A5-44D8-82B3-1E7A8B890B97}" sibTransId="{9A2C31A8-42F3-4954-946A-263DB06EA254}"/>
    <dgm:cxn modelId="{64023C29-EF6C-4930-88A9-1658DE051786}" type="presOf" srcId="{00F81C33-FF93-423D-8D1D-5E9279D98D2B}" destId="{05FB9ECB-67A6-4C14-9CCE-BD712EB472E6}" srcOrd="0" destOrd="0" presId="urn:microsoft.com/office/officeart/2005/8/layout/default#2"/>
    <dgm:cxn modelId="{E2C8C742-DE16-4B09-9EDA-72ED5D14DEF6}" srcId="{46043C11-A10A-425F-85A9-ADCEDF36B9CD}" destId="{00F81C33-FF93-423D-8D1D-5E9279D98D2B}" srcOrd="5" destOrd="0" parTransId="{9AA22CFB-7CB8-4A3D-B746-891C904673A4}" sibTransId="{7AB90F46-9498-466A-9426-04CE8C9757CF}"/>
    <dgm:cxn modelId="{07D63549-DAA5-40E3-8289-27F848D62058}" srcId="{46043C11-A10A-425F-85A9-ADCEDF36B9CD}" destId="{7EBFDC90-B320-4794-ABD9-B5454E3BBC4C}" srcOrd="0" destOrd="0" parTransId="{0F4E27B8-687E-4AFB-A93A-19F9808BA9FE}" sibTransId="{8D751B56-D128-494D-8CDA-E497E7E94CBA}"/>
    <dgm:cxn modelId="{636C866D-68F9-4668-96E6-735A5C88A184}" srcId="{46043C11-A10A-425F-85A9-ADCEDF36B9CD}" destId="{982DC300-CA3F-41EB-B922-6D33B6B22747}" srcOrd="3" destOrd="0" parTransId="{3C872FBF-121C-4E52-B402-238BBF0DE792}" sibTransId="{65475B4D-87E6-476E-AAB3-72C8A5F0A15B}"/>
    <dgm:cxn modelId="{918C9263-9D65-4F80-87A7-F76AD9797679}" type="presParOf" srcId="{770C6102-375B-41BF-AC1B-10F1A975E222}" destId="{8AD82CA7-BD5D-4DD1-9ED2-1B2DFFD2F58E}" srcOrd="0" destOrd="0" presId="urn:microsoft.com/office/officeart/2005/8/layout/default#2"/>
    <dgm:cxn modelId="{7A66B58B-25B2-48B4-B214-C29BC0DF617A}" type="presParOf" srcId="{770C6102-375B-41BF-AC1B-10F1A975E222}" destId="{91866728-80D9-4623-A907-5E63F7A7AE2A}" srcOrd="1" destOrd="0" presId="urn:microsoft.com/office/officeart/2005/8/layout/default#2"/>
    <dgm:cxn modelId="{3AC5D1C8-2BEF-4E9F-BDCB-E830AF7D6306}" type="presParOf" srcId="{770C6102-375B-41BF-AC1B-10F1A975E222}" destId="{F33F1540-521A-4175-8EEF-F7E435BD8C20}" srcOrd="2" destOrd="0" presId="urn:microsoft.com/office/officeart/2005/8/layout/default#2"/>
    <dgm:cxn modelId="{79F91030-F522-4870-B314-1FF1E8419666}" type="presParOf" srcId="{770C6102-375B-41BF-AC1B-10F1A975E222}" destId="{2637F4C9-D668-47E9-9610-9B0F0E42017D}" srcOrd="3" destOrd="0" presId="urn:microsoft.com/office/officeart/2005/8/layout/default#2"/>
    <dgm:cxn modelId="{90ADDFAE-A324-49CB-B48D-8B1CB42BCFE9}" type="presParOf" srcId="{770C6102-375B-41BF-AC1B-10F1A975E222}" destId="{14558987-8D05-4BFA-BE75-654CC2B6C4B3}" srcOrd="4" destOrd="0" presId="urn:microsoft.com/office/officeart/2005/8/layout/default#2"/>
    <dgm:cxn modelId="{EC643895-CFB8-4568-86E4-4AA465A3067B}" type="presParOf" srcId="{770C6102-375B-41BF-AC1B-10F1A975E222}" destId="{7438F213-FC2B-4EA9-A9EE-DA9EA0733F1F}" srcOrd="5" destOrd="0" presId="urn:microsoft.com/office/officeart/2005/8/layout/default#2"/>
    <dgm:cxn modelId="{3552634F-3F6D-40DD-937C-7664A47B86DF}" type="presParOf" srcId="{770C6102-375B-41BF-AC1B-10F1A975E222}" destId="{984AE26D-C7B9-4DC1-B3C8-D1FDE8DCED57}" srcOrd="6" destOrd="0" presId="urn:microsoft.com/office/officeart/2005/8/layout/default#2"/>
    <dgm:cxn modelId="{4A12DF67-8A52-43BD-BE04-09CA48BD9C1C}" type="presParOf" srcId="{770C6102-375B-41BF-AC1B-10F1A975E222}" destId="{82F6C6BA-1C04-400F-941F-E6D97706DF06}" srcOrd="7" destOrd="0" presId="urn:microsoft.com/office/officeart/2005/8/layout/default#2"/>
    <dgm:cxn modelId="{2E42B942-4770-4BC4-B713-75D596EED414}" type="presParOf" srcId="{770C6102-375B-41BF-AC1B-10F1A975E222}" destId="{8FFAD806-F017-450F-9382-53DD498A206C}" srcOrd="8" destOrd="0" presId="urn:microsoft.com/office/officeart/2005/8/layout/default#2"/>
    <dgm:cxn modelId="{1AF9D96A-6C71-4D8A-8EED-7EA01D1E7C34}" type="presParOf" srcId="{770C6102-375B-41BF-AC1B-10F1A975E222}" destId="{4D3B08E7-8B5C-41A0-8CEE-4FEEFEB4E24A}" srcOrd="9" destOrd="0" presId="urn:microsoft.com/office/officeart/2005/8/layout/default#2"/>
    <dgm:cxn modelId="{2AF41B24-5553-446A-B9D1-38612796A223}" type="presParOf" srcId="{770C6102-375B-41BF-AC1B-10F1A975E222}" destId="{05FB9ECB-67A6-4C14-9CCE-BD712EB472E6}" srcOrd="10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Hana Holečková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baseline="0" dirty="0" smtClean="0"/>
            <a:t>VY_32_INOVACE_15_Matematika 2.ročník_Počítání s přechodem přes desítku XV.</a:t>
          </a:r>
          <a:endParaRPr lang="cs-CZ" sz="12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baseline="0" dirty="0" smtClean="0"/>
            <a:t>Počítání s přechodem přes desítku XV.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6EAA13C8-1D3B-4B2A-9D0F-51D63F45CDBB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5F007FD-EC58-45B1-81F0-5E14510B9F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září 2011</a:t>
          </a:r>
          <a:endParaRPr lang="cs-CZ" sz="2000" kern="1200" dirty="0"/>
        </a:p>
      </dsp:txBody>
      <dsp:txXfrm>
        <a:off x="1273857" y="1273857"/>
        <a:ext cx="5350878" cy="318465"/>
      </dsp:txXfrm>
    </dsp:sp>
    <dsp:sp modelId="{3C931717-4D75-48B3-9F6C-F265B752138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8F826D0-FB65-4BFC-9BDF-4E95D3DEAD5B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C60034-E34F-47AA-995C-A7A14DDC7407}">
      <dsp:nvSpPr>
        <dsp:cNvPr id="0" name=""/>
        <dsp:cNvSpPr/>
      </dsp:nvSpPr>
      <dsp:spPr>
        <a:xfrm>
          <a:off x="1835689" y="72012"/>
          <a:ext cx="1783705" cy="107022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3  </a:t>
          </a:r>
          <a:r>
            <a:rPr lang="cs-CZ" sz="5200" kern="1200" dirty="0" err="1" smtClean="0"/>
            <a:t>3</a:t>
          </a:r>
          <a:endParaRPr lang="cs-CZ" sz="5200" kern="1200" dirty="0"/>
        </a:p>
      </dsp:txBody>
      <dsp:txXfrm>
        <a:off x="1835689" y="72012"/>
        <a:ext cx="1783705" cy="1070223"/>
      </dsp:txXfrm>
    </dsp:sp>
    <dsp:sp modelId="{0B438330-3C41-4370-80B6-5A3B7F9EFE2D}">
      <dsp:nvSpPr>
        <dsp:cNvPr id="0" name=""/>
        <dsp:cNvSpPr/>
      </dsp:nvSpPr>
      <dsp:spPr>
        <a:xfrm>
          <a:off x="3563885" y="1224140"/>
          <a:ext cx="1783705" cy="107022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5  1</a:t>
          </a:r>
          <a:endParaRPr lang="cs-CZ" sz="5200" kern="1200" dirty="0"/>
        </a:p>
      </dsp:txBody>
      <dsp:txXfrm>
        <a:off x="3563885" y="1224140"/>
        <a:ext cx="1783705" cy="1070223"/>
      </dsp:txXfrm>
    </dsp:sp>
    <dsp:sp modelId="{FEAC9A80-9DA8-490A-9690-3D8A13B4940E}">
      <dsp:nvSpPr>
        <dsp:cNvPr id="0" name=""/>
        <dsp:cNvSpPr/>
      </dsp:nvSpPr>
      <dsp:spPr>
        <a:xfrm>
          <a:off x="5364089" y="72012"/>
          <a:ext cx="1783705" cy="107022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4  2</a:t>
          </a:r>
          <a:endParaRPr lang="cs-CZ" sz="5200" kern="1200" dirty="0"/>
        </a:p>
      </dsp:txBody>
      <dsp:txXfrm>
        <a:off x="5364089" y="72012"/>
        <a:ext cx="1783705" cy="1070223"/>
      </dsp:txXfrm>
    </dsp:sp>
    <dsp:sp modelId="{31ABDAF9-3070-4AAE-8DFB-654E41FE4C11}">
      <dsp:nvSpPr>
        <dsp:cNvPr id="0" name=""/>
        <dsp:cNvSpPr/>
      </dsp:nvSpPr>
      <dsp:spPr>
        <a:xfrm>
          <a:off x="7164294" y="1224140"/>
          <a:ext cx="1783705" cy="107022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3  4</a:t>
          </a:r>
          <a:endParaRPr lang="cs-CZ" sz="5200" kern="1200" dirty="0"/>
        </a:p>
      </dsp:txBody>
      <dsp:txXfrm>
        <a:off x="7164294" y="1224140"/>
        <a:ext cx="1783705" cy="1070223"/>
      </dsp:txXfrm>
    </dsp:sp>
    <dsp:sp modelId="{1574BCBE-BE47-4F14-898A-DD7783871E8A}">
      <dsp:nvSpPr>
        <dsp:cNvPr id="0" name=""/>
        <dsp:cNvSpPr/>
      </dsp:nvSpPr>
      <dsp:spPr>
        <a:xfrm>
          <a:off x="7" y="1152132"/>
          <a:ext cx="1783705" cy="107022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6  0</a:t>
          </a:r>
          <a:endParaRPr lang="cs-CZ" sz="5200" kern="1200" dirty="0"/>
        </a:p>
      </dsp:txBody>
      <dsp:txXfrm>
        <a:off x="7" y="1152132"/>
        <a:ext cx="1783705" cy="10702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D82CA7-BD5D-4DD1-9ED2-1B2DFFD2F58E}">
      <dsp:nvSpPr>
        <dsp:cNvPr id="0" name=""/>
        <dsp:cNvSpPr/>
      </dsp:nvSpPr>
      <dsp:spPr>
        <a:xfrm>
          <a:off x="228082" y="0"/>
          <a:ext cx="2640161" cy="1960967"/>
        </a:xfrm>
        <a:prstGeom prst="su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6, 4</a:t>
          </a:r>
          <a:endParaRPr lang="cs-CZ" sz="2400" kern="1200" dirty="0"/>
        </a:p>
      </dsp:txBody>
      <dsp:txXfrm>
        <a:off x="1081453" y="633837"/>
        <a:ext cx="933419" cy="693293"/>
      </dsp:txXfrm>
    </dsp:sp>
    <dsp:sp modelId="{F33F1540-521A-4175-8EEF-F7E435BD8C20}">
      <dsp:nvSpPr>
        <dsp:cNvPr id="0" name=""/>
        <dsp:cNvSpPr/>
      </dsp:nvSpPr>
      <dsp:spPr>
        <a:xfrm>
          <a:off x="2980268" y="635502"/>
          <a:ext cx="2524723" cy="1954018"/>
        </a:xfrm>
        <a:prstGeom prst="su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14, 5</a:t>
          </a:r>
          <a:endParaRPr lang="cs-CZ" sz="2400" kern="1200" dirty="0"/>
        </a:p>
      </dsp:txBody>
      <dsp:txXfrm>
        <a:off x="3796326" y="1267093"/>
        <a:ext cx="892607" cy="690836"/>
      </dsp:txXfrm>
    </dsp:sp>
    <dsp:sp modelId="{14558987-8D05-4BFA-BE75-654CC2B6C4B3}">
      <dsp:nvSpPr>
        <dsp:cNvPr id="0" name=""/>
        <dsp:cNvSpPr/>
      </dsp:nvSpPr>
      <dsp:spPr>
        <a:xfrm>
          <a:off x="5325438" y="0"/>
          <a:ext cx="2776037" cy="2707021"/>
        </a:xfrm>
        <a:prstGeom prst="su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17, 9</a:t>
          </a:r>
          <a:endParaRPr lang="cs-CZ" sz="2400" kern="1200" dirty="0"/>
        </a:p>
      </dsp:txBody>
      <dsp:txXfrm>
        <a:off x="6222728" y="874982"/>
        <a:ext cx="981457" cy="957057"/>
      </dsp:txXfrm>
    </dsp:sp>
    <dsp:sp modelId="{984AE26D-C7B9-4DC1-B3C8-D1FDE8DCED57}">
      <dsp:nvSpPr>
        <dsp:cNvPr id="0" name=""/>
        <dsp:cNvSpPr/>
      </dsp:nvSpPr>
      <dsp:spPr>
        <a:xfrm>
          <a:off x="319043" y="2248027"/>
          <a:ext cx="2524760" cy="2165744"/>
        </a:xfrm>
        <a:prstGeom prst="su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15, 6</a:t>
          </a:r>
          <a:endParaRPr lang="cs-CZ" sz="2400" kern="1200" dirty="0"/>
        </a:p>
      </dsp:txBody>
      <dsp:txXfrm>
        <a:off x="1135113" y="2948054"/>
        <a:ext cx="892620" cy="765690"/>
      </dsp:txXfrm>
    </dsp:sp>
    <dsp:sp modelId="{8FFAD806-F017-450F-9382-53DD498A206C}">
      <dsp:nvSpPr>
        <dsp:cNvPr id="0" name=""/>
        <dsp:cNvSpPr/>
      </dsp:nvSpPr>
      <dsp:spPr>
        <a:xfrm>
          <a:off x="3128238" y="2895010"/>
          <a:ext cx="2649075" cy="2564490"/>
        </a:xfrm>
        <a:prstGeom prst="su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16, 9</a:t>
          </a:r>
          <a:endParaRPr lang="cs-CZ" sz="2400" kern="1200" dirty="0"/>
        </a:p>
      </dsp:txBody>
      <dsp:txXfrm>
        <a:off x="3984490" y="3723922"/>
        <a:ext cx="936571" cy="906666"/>
      </dsp:txXfrm>
    </dsp:sp>
    <dsp:sp modelId="{05FB9ECB-67A6-4C14-9CCE-BD712EB472E6}">
      <dsp:nvSpPr>
        <dsp:cNvPr id="0" name=""/>
        <dsp:cNvSpPr/>
      </dsp:nvSpPr>
      <dsp:spPr>
        <a:xfrm>
          <a:off x="6380792" y="2968105"/>
          <a:ext cx="2511687" cy="2415996"/>
        </a:xfrm>
        <a:prstGeom prst="su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14, 8</a:t>
          </a:r>
          <a:endParaRPr lang="cs-CZ" sz="2400" kern="1200" dirty="0"/>
        </a:p>
      </dsp:txBody>
      <dsp:txXfrm>
        <a:off x="7192637" y="3749020"/>
        <a:ext cx="887997" cy="8541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67A43-43AB-4B1A-92AA-FA8BD67B1BC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4774547-02F8-4F67-9DA6-5EDFBD03D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67A43-43AB-4B1A-92AA-FA8BD67B1BC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4774547-02F8-4F67-9DA6-5EDFBD03D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67A43-43AB-4B1A-92AA-FA8BD67B1BC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74547-02F8-4F67-9DA6-5EDFBD03DF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67A43-43AB-4B1A-92AA-FA8BD67B1BC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74547-02F8-4F67-9DA6-5EDFBD03D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67A43-43AB-4B1A-92AA-FA8BD67B1BC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4774547-02F8-4F67-9DA6-5EDFBD03DF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67A43-43AB-4B1A-92AA-FA8BD67B1BC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74547-02F8-4F67-9DA6-5EDFBD03D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67A43-43AB-4B1A-92AA-FA8BD67B1BC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74547-02F8-4F67-9DA6-5EDFBD03D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67A43-43AB-4B1A-92AA-FA8BD67B1BC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74547-02F8-4F67-9DA6-5EDFBD03D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67A43-43AB-4B1A-92AA-FA8BD67B1BC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74547-02F8-4F67-9DA6-5EDFBD03DF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67A43-43AB-4B1A-92AA-FA8BD67B1BC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74547-02F8-4F67-9DA6-5EDFBD03D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67A43-43AB-4B1A-92AA-FA8BD67B1BC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74547-02F8-4F67-9DA6-5EDFBD03D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C167A43-43AB-4B1A-92AA-FA8BD67B1BC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4774547-02F8-4F67-9DA6-5EDFBD03DF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04271644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79665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-1251520"/>
            <a:ext cx="8458200" cy="425192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Anotace:určeno žákům 2. třídy. Děti si mají procvičit díky této prezentaci sčítání a odčítání s přechodem přes desítku. Jsou zde úlohy, které jsou zaměřené na logické myšlení dětí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05232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5940152" y="3356992"/>
            <a:ext cx="136815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339752" y="2276872"/>
            <a:ext cx="129614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67544" y="2276872"/>
            <a:ext cx="115212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139952" y="3356992"/>
            <a:ext cx="136815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012160" y="2204864"/>
            <a:ext cx="129614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267744" y="3429000"/>
            <a:ext cx="115212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211960" y="2276872"/>
            <a:ext cx="122413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11560" y="3429000"/>
            <a:ext cx="129614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204864"/>
            <a:ext cx="8443664" cy="3870923"/>
          </a:xfrm>
        </p:spPr>
        <p:txBody>
          <a:bodyPr/>
          <a:lstStyle/>
          <a:p>
            <a:r>
              <a:rPr lang="cs-CZ" dirty="0" smtClean="0"/>
              <a:t>8 + 2	12 + 6	17 </a:t>
            </a:r>
            <a:r>
              <a:rPr lang="en-US" dirty="0" smtClean="0"/>
              <a:t>–</a:t>
            </a:r>
            <a:r>
              <a:rPr lang="cs-CZ" dirty="0" smtClean="0"/>
              <a:t> 5	14</a:t>
            </a:r>
            <a:r>
              <a:rPr lang="en-US" dirty="0" smtClean="0"/>
              <a:t> – </a:t>
            </a:r>
            <a:r>
              <a:rPr lang="cs-CZ" dirty="0" smtClean="0"/>
              <a:t>3</a:t>
            </a:r>
            <a:br>
              <a:rPr lang="cs-CZ" dirty="0" smtClean="0"/>
            </a:b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dirty="0" smtClean="0"/>
              <a:t> 11 + 6	7 + 8	18 </a:t>
            </a:r>
            <a:r>
              <a:rPr lang="en-US" dirty="0" smtClean="0"/>
              <a:t>–</a:t>
            </a:r>
            <a:r>
              <a:rPr lang="cs-CZ" dirty="0" smtClean="0"/>
              <a:t> 9	15</a:t>
            </a:r>
            <a:r>
              <a:rPr lang="en-US" dirty="0" smtClean="0"/>
              <a:t> – </a:t>
            </a:r>
            <a:r>
              <a:rPr lang="cs-CZ" dirty="0" smtClean="0"/>
              <a:t>8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u="sng" dirty="0" smtClean="0"/>
              <a:t>									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0"/>
            <a:ext cx="8458200" cy="1875656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Vypočítej příklady a </a:t>
            </a:r>
          </a:p>
          <a:p>
            <a:pPr marL="457200" indent="-457200">
              <a:buClrTx/>
              <a:buFont typeface="+mj-lt"/>
              <a:buAutoNum type="alphaLcParenR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Výsledky napiš na řádek</a:t>
            </a:r>
          </a:p>
          <a:p>
            <a:pPr marL="457200" indent="-457200">
              <a:buClrTx/>
              <a:buFont typeface="+mj-lt"/>
              <a:buAutoNum type="alphaLcParenR" startAt="2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Výsledky seřaď od nejmenšího po největší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60648"/>
            <a:ext cx="8458200" cy="1222375"/>
          </a:xfrm>
        </p:spPr>
        <p:txBody>
          <a:bodyPr>
            <a:normAutofit/>
          </a:bodyPr>
          <a:lstStyle/>
          <a:p>
            <a:r>
              <a:rPr lang="cs-CZ" dirty="0" smtClean="0"/>
              <a:t>Která kartička mezi ostatní nepatří? Proč?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06835029"/>
              </p:ext>
            </p:extLst>
          </p:nvPr>
        </p:nvGraphicFramePr>
        <p:xfrm>
          <a:off x="0" y="2348880"/>
          <a:ext cx="9144000" cy="2320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Přímá spojovací čára 5"/>
          <p:cNvCxnSpPr/>
          <p:nvPr/>
        </p:nvCxnSpPr>
        <p:spPr>
          <a:xfrm>
            <a:off x="827584" y="3717032"/>
            <a:ext cx="0" cy="108012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8028384" y="3789040"/>
            <a:ext cx="0" cy="108012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228184" y="2636912"/>
            <a:ext cx="0" cy="108012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427984" y="3789040"/>
            <a:ext cx="0" cy="108012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699792" y="2636912"/>
            <a:ext cx="0" cy="108012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hholeckova\AppData\Local\Microsoft\Windows\Temporary Internet Files\Content.IE5\KDDL8FTE\MC9002127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6672"/>
            <a:ext cx="1663294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260648"/>
            <a:ext cx="8458200" cy="9144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Čísla ukrytá ve sluníčkách odečtěte.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12714164"/>
              </p:ext>
            </p:extLst>
          </p:nvPr>
        </p:nvGraphicFramePr>
        <p:xfrm>
          <a:off x="0" y="1397000"/>
          <a:ext cx="8892480" cy="5461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636912"/>
            <a:ext cx="8458200" cy="2088232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9	14	18	13	17	11	12	19	20	</a:t>
            </a:r>
            <a:br>
              <a:rPr lang="cs-CZ" u="sng" dirty="0" smtClean="0"/>
            </a:b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u="sng" dirty="0" smtClean="0"/>
              <a:t>									</a:t>
            </a:r>
            <a:br>
              <a:rPr lang="cs-CZ" u="sng" dirty="0" smtClean="0"/>
            </a:br>
            <a:r>
              <a:rPr lang="cs-CZ" u="sng" dirty="0" smtClean="0"/>
              <a:t/>
            </a:r>
            <a:br>
              <a:rPr lang="cs-CZ" u="sng" dirty="0" smtClean="0"/>
            </a:br>
            <a:endParaRPr lang="cs-CZ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88640"/>
            <a:ext cx="8458200" cy="914400"/>
          </a:xfrm>
        </p:spPr>
        <p:txBody>
          <a:bodyPr>
            <a:normAutofit fontScale="92500"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Čísla opište a napište pod něj čísla o 8 menší.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POUŽITÉ ZDROJE</a:t>
            </a:r>
          </a:p>
          <a:p>
            <a:endParaRPr lang="cs-CZ" smtClean="0"/>
          </a:p>
          <a:p>
            <a:r>
              <a:rPr lang="cs-CZ" dirty="0" smtClean="0"/>
              <a:t>http</a:t>
            </a:r>
            <a:r>
              <a:rPr lang="cs-CZ" dirty="0"/>
              <a:t>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75486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104</TotalTime>
  <Words>138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8 + 2 12 + 6 17 – 5 14 – 3   11 + 6 7 + 8 18 – 9 15 – 8            </vt:lpstr>
      <vt:lpstr>Která kartička mezi ostatní nepatří? Proč?</vt:lpstr>
      <vt:lpstr>Prezentace aplikace PowerPoint</vt:lpstr>
      <vt:lpstr>9 14 18 13 17 11 12 19 20              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8 + 2 12 + 6 17 – 5 14 – 3  11 - 6  7 +8 6 + 6 5 + 7</dc:title>
  <dc:creator>Compaq-610</dc:creator>
  <cp:lastModifiedBy>Holečková Hana</cp:lastModifiedBy>
  <cp:revision>19</cp:revision>
  <dcterms:created xsi:type="dcterms:W3CDTF">2011-11-01T19:20:39Z</dcterms:created>
  <dcterms:modified xsi:type="dcterms:W3CDTF">2012-05-04T10:32:15Z</dcterms:modified>
</cp:coreProperties>
</file>