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56" r:id="rId4"/>
    <p:sldId id="257" r:id="rId5"/>
    <p:sldId id="258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200" baseline="0" dirty="0" smtClean="0"/>
            <a:t>VY_32_INOVACE_19_Matematika 2.ročník_Počítání s přechodem přes desítku XIX.</a:t>
          </a:r>
          <a:endParaRPr lang="cs-CZ" sz="12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smtClean="0"/>
            <a:t>Hana Holečková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aseline="0" dirty="0" smtClean="0"/>
            <a:t>Počítání s přechodem přes desítku XIX.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95758EF-D6C6-472F-9326-2CF795C905F7}">
      <dgm:prSet custT="1"/>
      <dgm:spPr/>
      <dgm:t>
        <a:bodyPr/>
        <a:lstStyle/>
        <a:p>
          <a:pPr algn="l"/>
          <a:r>
            <a:rPr lang="cs-CZ" sz="2000" dirty="0" smtClean="0"/>
            <a:t>Vytvořeno: září 2011</a:t>
          </a:r>
          <a:endParaRPr lang="cs-CZ" sz="2000" dirty="0"/>
        </a:p>
      </dgm:t>
    </dgm:pt>
    <dgm:pt modelId="{E8A3BD69-5569-43EF-AC8A-DD9B50666ADE}" type="parTrans" cxnId="{F6F4EB62-15F2-4197-AD74-5FBE57E427E2}">
      <dgm:prSet/>
      <dgm:spPr/>
    </dgm:pt>
    <dgm:pt modelId="{96E48C37-4225-40BC-8CF6-8C98749BAF2D}" type="sibTrans" cxnId="{F6F4EB62-15F2-4197-AD74-5FBE57E427E2}">
      <dgm:prSet/>
      <dgm:spPr/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6EABEA8C-8CB6-4CA9-A1A6-210B94511C59}" type="pres">
      <dgm:prSet presAssocID="{795758EF-D6C6-472F-9326-2CF795C905F7}" presName="vertSpace5" presStyleLbl="node1" presStyleIdx="3" presStyleCnt="6"/>
      <dgm:spPr/>
    </dgm:pt>
    <dgm:pt modelId="{553CEE85-73DA-48BA-9B01-52B00734B2D7}" type="pres">
      <dgm:prSet presAssocID="{795758EF-D6C6-472F-9326-2CF795C905F7}" presName="circle5" presStyleLbl="node1" presStyleIdx="4" presStyleCnt="6"/>
      <dgm:spPr/>
    </dgm:pt>
    <dgm:pt modelId="{A6E724C2-B5CE-49CB-BA09-44B64F04DCE1}" type="pres">
      <dgm:prSet presAssocID="{795758EF-D6C6-472F-9326-2CF795C905F7}" presName="rect5" presStyleLbl="alignAcc1" presStyleIdx="4" presStyleCnt="6"/>
      <dgm:spPr/>
      <dgm:t>
        <a:bodyPr/>
        <a:lstStyle/>
        <a:p>
          <a:endParaRPr lang="cs-CZ"/>
        </a:p>
      </dgm:t>
    </dgm:pt>
    <dgm:pt modelId="{809E5D1C-7A9B-44B9-AB19-E916339DF572}" type="pres">
      <dgm:prSet presAssocID="{4C35D32F-0EAB-4CD7-82EE-45574DC2A586}" presName="vertSpace6" presStyleLbl="node1" presStyleIdx="4" presStyleCnt="6"/>
      <dgm:spPr/>
    </dgm:pt>
    <dgm:pt modelId="{C0177FDC-669A-4950-8EE2-1714A599A870}" type="pres">
      <dgm:prSet presAssocID="{4C35D32F-0EAB-4CD7-82EE-45574DC2A586}" presName="circle6" presStyleLbl="node1" presStyleIdx="5" presStyleCnt="6"/>
      <dgm:spPr/>
    </dgm:pt>
    <dgm:pt modelId="{B9B97B19-4A86-4C46-82DE-1D68D79802DF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3F0564-42EF-4F88-936A-CB0AEB80B750}" type="pres">
      <dgm:prSet presAssocID="{795758EF-D6C6-472F-9326-2CF795C905F7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19FB9E-9263-4452-BE2A-F2EAF6FC17AA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DDD8C6-6636-4964-BA62-F346F3568AD4}" type="presOf" srcId="{795758EF-D6C6-472F-9326-2CF795C905F7}" destId="{9F3F0564-42EF-4F88-936A-CB0AEB80B750}" srcOrd="1" destOrd="0" presId="urn:microsoft.com/office/officeart/2005/8/layout/target3"/>
    <dgm:cxn modelId="{876942B6-831D-41F1-9DF0-08B0EB0B28FC}" type="presOf" srcId="{4C35D32F-0EAB-4CD7-82EE-45574DC2A586}" destId="{B9B97B19-4A86-4C46-82DE-1D68D79802DF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78BDE9C-E4E3-4789-90F1-1ED95359A113}" type="presOf" srcId="{D1D4F407-5343-4D3F-B5B9-D407B03CAEB4}" destId="{AED2198E-93D5-4001-81B4-73124B309672}" srcOrd="1" destOrd="0" presId="urn:microsoft.com/office/officeart/2005/8/layout/target3"/>
    <dgm:cxn modelId="{F6F4EB62-15F2-4197-AD74-5FBE57E427E2}" srcId="{757F3AB3-0718-4624-B441-E567A8F0AB56}" destId="{795758EF-D6C6-472F-9326-2CF795C905F7}" srcOrd="4" destOrd="0" parTransId="{E8A3BD69-5569-43EF-AC8A-DD9B50666ADE}" sibTransId="{96E48C37-4225-40BC-8CF6-8C98749BAF2D}"/>
    <dgm:cxn modelId="{DB1717B8-7077-4974-A604-672F6478FF7B}" type="presOf" srcId="{795758EF-D6C6-472F-9326-2CF795C905F7}" destId="{A6E724C2-B5CE-49CB-BA09-44B64F04DCE1}" srcOrd="0" destOrd="0" presId="urn:microsoft.com/office/officeart/2005/8/layout/target3"/>
    <dgm:cxn modelId="{2C568151-321B-4CF5-8173-7BD0C341B200}" type="presOf" srcId="{D8197B8C-B260-4A16-BDF4-0947B075E274}" destId="{5A5FFA88-C948-4069-8E93-59FA12366E83}" srcOrd="1" destOrd="0" presId="urn:microsoft.com/office/officeart/2005/8/layout/target3"/>
    <dgm:cxn modelId="{09960A01-843D-4D11-80FA-578749F79D06}" type="presOf" srcId="{B651F6E3-6281-48DB-9319-2AEAFDAE7572}" destId="{619D679B-A015-4ECF-8348-D1034C574F40}" srcOrd="0" destOrd="0" presId="urn:microsoft.com/office/officeart/2005/8/layout/target3"/>
    <dgm:cxn modelId="{B2CAB1FC-F283-4B67-9FE3-6A7C62AB5EAA}" type="presOf" srcId="{D1B46980-6531-4606-95E6-44980827E919}" destId="{6140AFEC-043D-4C43-A2F9-D0F5331DF3A3}" srcOrd="0" destOrd="0" presId="urn:microsoft.com/office/officeart/2005/8/layout/target3"/>
    <dgm:cxn modelId="{5CEA3A1B-9F57-47AF-B0C6-44CC6B5CFE92}" type="presOf" srcId="{D1D4F407-5343-4D3F-B5B9-D407B03CAEB4}" destId="{D005CE8C-CC26-4C3E-AC11-E15060ECD759}" srcOrd="0" destOrd="0" presId="urn:microsoft.com/office/officeart/2005/8/layout/target3"/>
    <dgm:cxn modelId="{5BF9C38C-63AF-40EB-80F3-76A9DACCE301}" type="presOf" srcId="{4C35D32F-0EAB-4CD7-82EE-45574DC2A586}" destId="{B519FB9E-9263-4452-BE2A-F2EAF6FC17AA}" srcOrd="1" destOrd="0" presId="urn:microsoft.com/office/officeart/2005/8/layout/target3"/>
    <dgm:cxn modelId="{C54A54EC-1E8D-4DAB-A372-026804214B5D}" type="presOf" srcId="{D8197B8C-B260-4A16-BDF4-0947B075E274}" destId="{25B08C86-7E15-44DC-BE7F-FFB55DD49D12}" srcOrd="0" destOrd="0" presId="urn:microsoft.com/office/officeart/2005/8/layout/target3"/>
    <dgm:cxn modelId="{03EB768C-A52F-47D6-97DE-067321FE7EA0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5753629-9A88-47B6-BC77-8EF24EB86CEB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79C745BD-AC0E-44FC-B1BE-0A148DD3EC61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A04441D-68B0-4DCD-AA21-441C553D1A26}" type="presParOf" srcId="{333A1088-737F-45CB-B68E-254E46348037}" destId="{F5ABB229-8D3B-4694-996A-96F23CF14429}" srcOrd="0" destOrd="0" presId="urn:microsoft.com/office/officeart/2005/8/layout/target3"/>
    <dgm:cxn modelId="{79B82513-5795-4289-903B-33B312992FB6}" type="presParOf" srcId="{333A1088-737F-45CB-B68E-254E46348037}" destId="{F41139FD-01EE-4571-8B17-4FB00FC51163}" srcOrd="1" destOrd="0" presId="urn:microsoft.com/office/officeart/2005/8/layout/target3"/>
    <dgm:cxn modelId="{12E89BD7-EBBF-4295-AC24-40C8A9DAEAC8}" type="presParOf" srcId="{333A1088-737F-45CB-B68E-254E46348037}" destId="{D005CE8C-CC26-4C3E-AC11-E15060ECD759}" srcOrd="2" destOrd="0" presId="urn:microsoft.com/office/officeart/2005/8/layout/target3"/>
    <dgm:cxn modelId="{06663AD0-6FA4-4D35-89B9-C5F1061AA519}" type="presParOf" srcId="{333A1088-737F-45CB-B68E-254E46348037}" destId="{2C702D82-9B77-49B7-9568-BB8EB47C3372}" srcOrd="3" destOrd="0" presId="urn:microsoft.com/office/officeart/2005/8/layout/target3"/>
    <dgm:cxn modelId="{BE198719-784D-4697-92E6-D3F2C7D580BA}" type="presParOf" srcId="{333A1088-737F-45CB-B68E-254E46348037}" destId="{A52A0455-90FF-4808-ABD0-F02540D31D5A}" srcOrd="4" destOrd="0" presId="urn:microsoft.com/office/officeart/2005/8/layout/target3"/>
    <dgm:cxn modelId="{006D286F-3769-40C9-969D-8788F22959E4}" type="presParOf" srcId="{333A1088-737F-45CB-B68E-254E46348037}" destId="{6140AFEC-043D-4C43-A2F9-D0F5331DF3A3}" srcOrd="5" destOrd="0" presId="urn:microsoft.com/office/officeart/2005/8/layout/target3"/>
    <dgm:cxn modelId="{9604BD64-04E5-45E3-B2ED-4CE35FEEBA39}" type="presParOf" srcId="{333A1088-737F-45CB-B68E-254E46348037}" destId="{9358AC05-5D7D-4327-9F80-1AD486AEA664}" srcOrd="6" destOrd="0" presId="urn:microsoft.com/office/officeart/2005/8/layout/target3"/>
    <dgm:cxn modelId="{A4289008-E1EF-4DD9-9B76-442A1C85A06D}" type="presParOf" srcId="{333A1088-737F-45CB-B68E-254E46348037}" destId="{313FC574-E1CD-4FB4-B054-0B805CE0447D}" srcOrd="7" destOrd="0" presId="urn:microsoft.com/office/officeart/2005/8/layout/target3"/>
    <dgm:cxn modelId="{1EDA8F1B-3AA8-4BBF-8127-6F037C052FEE}" type="presParOf" srcId="{333A1088-737F-45CB-B68E-254E46348037}" destId="{619D679B-A015-4ECF-8348-D1034C574F40}" srcOrd="8" destOrd="0" presId="urn:microsoft.com/office/officeart/2005/8/layout/target3"/>
    <dgm:cxn modelId="{4787E1B0-D99D-486D-AE51-B025C9083D14}" type="presParOf" srcId="{333A1088-737F-45CB-B68E-254E46348037}" destId="{322283A8-4A27-4CDA-BAE3-F381106A9174}" srcOrd="9" destOrd="0" presId="urn:microsoft.com/office/officeart/2005/8/layout/target3"/>
    <dgm:cxn modelId="{3D5C3EDA-AF87-447A-991A-A37B60CDBE49}" type="presParOf" srcId="{333A1088-737F-45CB-B68E-254E46348037}" destId="{FFC9F71D-1B4F-4AD9-A4A6-86ADEFC8AF5C}" srcOrd="10" destOrd="0" presId="urn:microsoft.com/office/officeart/2005/8/layout/target3"/>
    <dgm:cxn modelId="{B8679F11-D0DC-4E35-82AB-5EC96B8FF5CF}" type="presParOf" srcId="{333A1088-737F-45CB-B68E-254E46348037}" destId="{25B08C86-7E15-44DC-BE7F-FFB55DD49D12}" srcOrd="11" destOrd="0" presId="urn:microsoft.com/office/officeart/2005/8/layout/target3"/>
    <dgm:cxn modelId="{BE9DDA93-7317-4D56-A4DA-A1A8DB0795BE}" type="presParOf" srcId="{333A1088-737F-45CB-B68E-254E46348037}" destId="{6EABEA8C-8CB6-4CA9-A1A6-210B94511C59}" srcOrd="12" destOrd="0" presId="urn:microsoft.com/office/officeart/2005/8/layout/target3"/>
    <dgm:cxn modelId="{416A1542-965B-473A-9BA1-73371D536198}" type="presParOf" srcId="{333A1088-737F-45CB-B68E-254E46348037}" destId="{553CEE85-73DA-48BA-9B01-52B00734B2D7}" srcOrd="13" destOrd="0" presId="urn:microsoft.com/office/officeart/2005/8/layout/target3"/>
    <dgm:cxn modelId="{5051ED26-2E02-43E7-96F2-9D1A5DB63E8D}" type="presParOf" srcId="{333A1088-737F-45CB-B68E-254E46348037}" destId="{A6E724C2-B5CE-49CB-BA09-44B64F04DCE1}" srcOrd="14" destOrd="0" presId="urn:microsoft.com/office/officeart/2005/8/layout/target3"/>
    <dgm:cxn modelId="{E37AD629-D5B2-4F19-B335-47654BC38F8C}" type="presParOf" srcId="{333A1088-737F-45CB-B68E-254E46348037}" destId="{809E5D1C-7A9B-44B9-AB19-E916339DF572}" srcOrd="15" destOrd="0" presId="urn:microsoft.com/office/officeart/2005/8/layout/target3"/>
    <dgm:cxn modelId="{C8FE34DE-D80B-4901-986F-907908F723B3}" type="presParOf" srcId="{333A1088-737F-45CB-B68E-254E46348037}" destId="{C0177FDC-669A-4950-8EE2-1714A599A870}" srcOrd="16" destOrd="0" presId="urn:microsoft.com/office/officeart/2005/8/layout/target3"/>
    <dgm:cxn modelId="{4F8D400A-8C15-4E6A-8992-1B15E8AA6482}" type="presParOf" srcId="{333A1088-737F-45CB-B68E-254E46348037}" destId="{B9B97B19-4A86-4C46-82DE-1D68D79802DF}" srcOrd="17" destOrd="0" presId="urn:microsoft.com/office/officeart/2005/8/layout/target3"/>
    <dgm:cxn modelId="{61618DD0-62A2-432E-8007-6E67A8806402}" type="presParOf" srcId="{333A1088-737F-45CB-B68E-254E46348037}" destId="{AED2198E-93D5-4001-81B4-73124B309672}" srcOrd="18" destOrd="0" presId="urn:microsoft.com/office/officeart/2005/8/layout/target3"/>
    <dgm:cxn modelId="{BCB32F47-0DD4-4590-BBE0-EF7C4BBE4D4D}" type="presParOf" srcId="{333A1088-737F-45CB-B68E-254E46348037}" destId="{2BE915AB-18AA-4053-B92C-3BFC9ED204BB}" srcOrd="19" destOrd="0" presId="urn:microsoft.com/office/officeart/2005/8/layout/target3"/>
    <dgm:cxn modelId="{E9DC2C64-F585-4B87-BD4E-A6445CED2386}" type="presParOf" srcId="{333A1088-737F-45CB-B68E-254E46348037}" destId="{6BB5E863-4638-4E1D-BFDE-399D028AC4ED}" srcOrd="20" destOrd="0" presId="urn:microsoft.com/office/officeart/2005/8/layout/target3"/>
    <dgm:cxn modelId="{A472DB0B-B3AD-44BC-A934-E3EA71FDF6A9}" type="presParOf" srcId="{333A1088-737F-45CB-B68E-254E46348037}" destId="{5A5FFA88-C948-4069-8E93-59FA12366E83}" srcOrd="21" destOrd="0" presId="urn:microsoft.com/office/officeart/2005/8/layout/target3"/>
    <dgm:cxn modelId="{6476CB57-097E-4868-9543-70598D8C8D52}" type="presParOf" srcId="{333A1088-737F-45CB-B68E-254E46348037}" destId="{9F3F0564-42EF-4F88-936A-CB0AEB80B750}" srcOrd="22" destOrd="0" presId="urn:microsoft.com/office/officeart/2005/8/layout/target3"/>
    <dgm:cxn modelId="{0F7A9509-B319-4AE2-9CAC-43BE397ACC87}" type="presParOf" srcId="{333A1088-737F-45CB-B68E-254E46348037}" destId="{B519FB9E-9263-4452-BE2A-F2EAF6FC17AA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smtClean="0"/>
            <a:t>Hana Holečková</a:t>
          </a:r>
          <a:endParaRPr lang="cs-CZ" sz="20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baseline="0" dirty="0" smtClean="0"/>
            <a:t>VY_32_INOVACE_19_Matematika 2.ročník_Počítání s přechodem přes desítku XIX.</a:t>
          </a:r>
          <a:endParaRPr lang="cs-CZ" sz="12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baseline="0" dirty="0" smtClean="0"/>
            <a:t>Počítání s přechodem přes desítku XIX.</a:t>
          </a:r>
          <a:endParaRPr lang="cs-CZ" sz="2000" kern="1200" dirty="0"/>
        </a:p>
      </dsp:txBody>
      <dsp:txXfrm>
        <a:off x="1273857" y="955392"/>
        <a:ext cx="5350878" cy="318465"/>
      </dsp:txXfrm>
    </dsp:sp>
    <dsp:sp modelId="{553CEE85-73DA-48BA-9B01-52B00734B2D7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6E724C2-B5CE-49CB-BA09-44B64F04DCE1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Vytvořeno: září 2011</a:t>
          </a:r>
          <a:endParaRPr lang="cs-CZ" sz="2000" kern="1200" dirty="0"/>
        </a:p>
      </dsp:txBody>
      <dsp:txXfrm>
        <a:off x="1273857" y="1273857"/>
        <a:ext cx="5350878" cy="318465"/>
      </dsp:txXfrm>
    </dsp:sp>
    <dsp:sp modelId="{C0177FDC-669A-4950-8EE2-1714A599A870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9B97B19-4A86-4C46-82DE-1D68D79802DF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8C58-9882-49AB-90F1-0564B69E83DB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009FF-F548-4930-A2E6-2740F0CB0B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8C58-9882-49AB-90F1-0564B69E83DB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009FF-F548-4930-A2E6-2740F0CB0B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8C58-9882-49AB-90F1-0564B69E83DB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009FF-F548-4930-A2E6-2740F0CB0B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8C58-9882-49AB-90F1-0564B69E83DB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009FF-F548-4930-A2E6-2740F0CB0B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8C58-9882-49AB-90F1-0564B69E83DB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009FF-F548-4930-A2E6-2740F0CB0B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8C58-9882-49AB-90F1-0564B69E83DB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009FF-F548-4930-A2E6-2740F0CB0B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8C58-9882-49AB-90F1-0564B69E83DB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009FF-F548-4930-A2E6-2740F0CB0B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8C58-9882-49AB-90F1-0564B69E83DB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009FF-F548-4930-A2E6-2740F0CB0B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8C58-9882-49AB-90F1-0564B69E83DB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04009FF-F548-4930-A2E6-2740F0CB0B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8C58-9882-49AB-90F1-0564B69E83DB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009FF-F548-4930-A2E6-2740F0CB0B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8C58-9882-49AB-90F1-0564B69E83DB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009FF-F548-4930-A2E6-2740F0CB0B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9BD8C58-9882-49AB-90F1-0564B69E83DB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04009FF-F548-4930-A2E6-2740F0CB0B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20308078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69" y="83671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966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412776"/>
            <a:ext cx="7851648" cy="1828800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Anotace: určeno žákům 2. třídy. Tato prezentace obsahuje slovní úlohy, které jsou zaměřené na sčítání a odčítání s přechodem přes desítku.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451020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692696"/>
            <a:ext cx="7851648" cy="182880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Adam maluje. V krabičce měl 14 tub temper. Osm tub už vymaloval. Kolik tub mu zůstalo?</a:t>
            </a:r>
            <a:br>
              <a:rPr lang="cs-CZ" sz="3200" dirty="0" smtClean="0"/>
            </a:br>
            <a:endParaRPr lang="cs-CZ" sz="3200" dirty="0"/>
          </a:p>
        </p:txBody>
      </p:sp>
      <p:pic>
        <p:nvPicPr>
          <p:cNvPr id="4098" name="Picture 2" descr="C:\Users\Compaq-610\AppData\Local\Microsoft\Windows\Temporary Internet Files\Content.IE5\4893QCSX\MC9002326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7" y="5085184"/>
            <a:ext cx="3240360" cy="110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332656"/>
            <a:ext cx="7851648" cy="182880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Z krabičky se vysypalo 12 knoflíků. Míša ještě 5 koflíků hledá. Kolik jich už sebrala.</a:t>
            </a:r>
            <a:endParaRPr lang="cs-CZ" sz="3200" dirty="0"/>
          </a:p>
        </p:txBody>
      </p:sp>
      <p:pic>
        <p:nvPicPr>
          <p:cNvPr id="1027" name="Picture 3" descr="C:\Users\Compaq-610\AppData\Local\Microsoft\Windows\Temporary Internet Files\Content.IE5\4893QCSX\MC90019925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4581128"/>
            <a:ext cx="1576812" cy="13157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851648" cy="182880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U rybníka roste 7 topolů a 8 vrb. Kolik stromů roste u rybníka?</a:t>
            </a:r>
            <a:endParaRPr lang="cs-CZ" sz="3200" dirty="0"/>
          </a:p>
        </p:txBody>
      </p:sp>
      <p:pic>
        <p:nvPicPr>
          <p:cNvPr id="2051" name="Picture 3" descr="C:\Users\Compaq-610\AppData\Local\Microsoft\Windows\Temporary Internet Files\Content.IE5\R1LAT3K5\MC9003351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4365104"/>
            <a:ext cx="2304676" cy="2021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7851648" cy="182880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Utvořte a vyřešte slovní úlohu k příkladu </a:t>
            </a:r>
            <a:br>
              <a:rPr lang="cs-CZ" sz="3200" dirty="0" smtClean="0"/>
            </a:br>
            <a:r>
              <a:rPr lang="cs-CZ" sz="3200" dirty="0" smtClean="0"/>
              <a:t>17 </a:t>
            </a:r>
            <a:r>
              <a:rPr lang="en-US" sz="3200" dirty="0" smtClean="0"/>
              <a:t>– </a:t>
            </a:r>
            <a:r>
              <a:rPr lang="cs-CZ" sz="3200" dirty="0" smtClean="0"/>
              <a:t>8.</a:t>
            </a:r>
            <a:endParaRPr lang="cs-CZ" sz="3200" dirty="0"/>
          </a:p>
        </p:txBody>
      </p:sp>
      <p:pic>
        <p:nvPicPr>
          <p:cNvPr id="3074" name="Picture 2" descr="C:\Users\Compaq-610\AppData\Local\Microsoft\Windows\Temporary Internet Files\Content.IE5\UN6NQHUH\MC90044190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293096"/>
            <a:ext cx="1520825" cy="1797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3400" y="1268760"/>
            <a:ext cx="7854696" cy="3712376"/>
          </a:xfrm>
        </p:spPr>
        <p:txBody>
          <a:bodyPr/>
          <a:lstStyle/>
          <a:p>
            <a:pPr algn="l"/>
            <a:r>
              <a:rPr lang="cs-CZ"/>
              <a:t>POUŽITÉ ZDROJE</a:t>
            </a:r>
          </a:p>
          <a:p>
            <a:pPr algn="l"/>
            <a:endParaRPr lang="cs-CZ" smtClean="0"/>
          </a:p>
          <a:p>
            <a:pPr algn="l"/>
            <a:r>
              <a:rPr lang="cs-CZ" dirty="0" smtClean="0"/>
              <a:t>http</a:t>
            </a:r>
            <a:r>
              <a:rPr lang="cs-CZ" dirty="0"/>
              <a:t>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64109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</TotalTime>
  <Words>121</Words>
  <Application>Microsoft Office PowerPoint</Application>
  <PresentationFormat>Předvádění na obrazovce (4:3)</PresentationFormat>
  <Paragraphs>14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Anotace: určeno žákům 2. třídy. Tato prezentace obsahuje slovní úlohy, které jsou zaměřené na sčítání a odčítání s přechodem přes desítku. </vt:lpstr>
      <vt:lpstr>Adam maluje. V krabičce měl 14 tub temper. Osm tub už vymaloval. Kolik tub mu zůstalo? </vt:lpstr>
      <vt:lpstr>Z krabičky se vysypalo 12 knoflíků. Míša ještě 5 koflíků hledá. Kolik jich už sebrala.</vt:lpstr>
      <vt:lpstr>U rybníka roste 7 topolů a 8 vrb. Kolik stromů roste u rybníka?</vt:lpstr>
      <vt:lpstr>Utvořte a vyřešte slovní úlohu k příkladu  17 – 8.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Compaq-610</dc:creator>
  <cp:lastModifiedBy>Holečková Hana</cp:lastModifiedBy>
  <cp:revision>11</cp:revision>
  <dcterms:created xsi:type="dcterms:W3CDTF">2011-11-08T19:25:30Z</dcterms:created>
  <dcterms:modified xsi:type="dcterms:W3CDTF">2012-05-04T10:28:40Z</dcterms:modified>
</cp:coreProperties>
</file>