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0" r:id="rId4"/>
    <p:sldId id="261" r:id="rId5"/>
    <p:sldId id="263" r:id="rId6"/>
    <p:sldId id="258" r:id="rId7"/>
    <p:sldId id="257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5E7C87-8EF7-4505-9F46-74E5C070AE85}" type="datetimeFigureOut">
              <a:rPr lang="cs-CZ" smtClean="0"/>
              <a:pPr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6870A-5741-48C0-AF87-E56610BD80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blinds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8278688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NAŠE VLAST – Česká republika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3501008"/>
            <a:ext cx="8136904" cy="1198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VY_32_INOVACE_07_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nasevlastceskarepublika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5CA53C"/>
              </a:clrFrom>
              <a:clrTo>
                <a:srgbClr val="5CA53C">
                  <a:alpha val="0"/>
                </a:srgbClr>
              </a:clrTo>
            </a:clrChange>
          </a:blip>
          <a:srcRect l="4914" t="25800" r="6632" b="26288"/>
          <a:stretch>
            <a:fillRect/>
          </a:stretch>
        </p:blipFill>
        <p:spPr bwMode="auto">
          <a:xfrm>
            <a:off x="3275856" y="1916832"/>
            <a:ext cx="5184576" cy="28083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47667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Stát, ve kterém žijeme se nazývá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124744"/>
            <a:ext cx="5364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ČESKÁ REPUBLIKA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780928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to naše vlast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437112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nachází se ve středu Evropy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5589240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rodným jazykem je čeština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40466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ZÁKLADNÍ STÁTNÍ SYMBOLY: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 bwMode="auto">
          <a:xfrm>
            <a:off x="1475656" y="2276872"/>
            <a:ext cx="1800200" cy="122413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3" name="Picture 9" descr="http://t2.gstatic.com/images?q=tbn:ANd9GcT0J8iej9FCmUizTbC68iiGG6wG_3xyw8rxzu3EzVx_NTQbtSf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636912"/>
            <a:ext cx="1943100" cy="236220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5576" y="119675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s</a:t>
            </a:r>
            <a:r>
              <a:rPr lang="cs-CZ" sz="3600" i="1" dirty="0" smtClean="0"/>
              <a:t>tátní vlajka</a:t>
            </a:r>
            <a:endParaRPr lang="cs-CZ" sz="36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62880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s</a:t>
            </a:r>
            <a:r>
              <a:rPr lang="cs-CZ" sz="3600" i="1" dirty="0" smtClean="0"/>
              <a:t>tátní znak</a:t>
            </a:r>
            <a:endParaRPr lang="cs-CZ" sz="36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386104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s</a:t>
            </a:r>
            <a:r>
              <a:rPr lang="cs-CZ" sz="3600" i="1" dirty="0" smtClean="0"/>
              <a:t>tátní hymna</a:t>
            </a:r>
            <a:endParaRPr lang="cs-CZ" sz="3600" i="1" dirty="0"/>
          </a:p>
        </p:txBody>
      </p:sp>
      <p:sp>
        <p:nvSpPr>
          <p:cNvPr id="12" name="Obdélník 11"/>
          <p:cNvSpPr/>
          <p:nvPr/>
        </p:nvSpPr>
        <p:spPr>
          <a:xfrm>
            <a:off x="899592" y="4797152"/>
            <a:ext cx="446449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 domov můj, … 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Hlavním městem České republiky je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1412776"/>
            <a:ext cx="2952328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4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0" name="Picture 4" descr="budovy,Česká republika,Evropa,Fotografie,katedrály,Kostel svaté Ludmily,kostely,města,oblohy,Praha,Staré město"/>
          <p:cNvPicPr>
            <a:picLocks noChangeAspect="1" noChangeArrowheads="1"/>
          </p:cNvPicPr>
          <p:nvPr/>
        </p:nvPicPr>
        <p:blipFill>
          <a:blip r:embed="rId2" cstate="print"/>
          <a:srcRect t="17025" r="4235" b="17004"/>
          <a:stretch>
            <a:fillRect/>
          </a:stretch>
        </p:blipFill>
        <p:spPr bwMode="auto">
          <a:xfrm>
            <a:off x="611560" y="3212976"/>
            <a:ext cx="3762999" cy="2592288"/>
          </a:xfrm>
          <a:prstGeom prst="rect">
            <a:avLst/>
          </a:prstGeom>
          <a:noFill/>
        </p:spPr>
      </p:pic>
      <p:pic>
        <p:nvPicPr>
          <p:cNvPr id="19462" name="Picture 6" descr="břehy,budovy,Česká republika,český,fotografie,Hradčany,krajiny,místa,mlha,Praha,příroda,řeky,rostliny,středy měst,stromy,věže,Vltava,vodní cesty"/>
          <p:cNvPicPr>
            <a:picLocks noChangeAspect="1" noChangeArrowheads="1"/>
          </p:cNvPicPr>
          <p:nvPr/>
        </p:nvPicPr>
        <p:blipFill>
          <a:blip r:embed="rId3" cstate="print"/>
          <a:srcRect t="9304" r="4629" b="11607"/>
          <a:stretch>
            <a:fillRect/>
          </a:stretch>
        </p:blipFill>
        <p:spPr bwMode="auto">
          <a:xfrm>
            <a:off x="5220072" y="2420888"/>
            <a:ext cx="3312368" cy="2746842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Sídlem prezidenta republiky 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72816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i="1" dirty="0" smtClean="0"/>
              <a:t>Pražský hrad</a:t>
            </a:r>
            <a:endParaRPr lang="cs-CZ" sz="3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996952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 </a:t>
            </a:r>
            <a:r>
              <a:rPr lang="cs-CZ" sz="4000" i="1" dirty="0" smtClean="0">
                <a:solidFill>
                  <a:srgbClr val="FF0000"/>
                </a:solidFill>
              </a:rPr>
              <a:t>Václav Klaus</a:t>
            </a:r>
            <a:endParaRPr lang="cs-CZ" sz="4000" i="1" dirty="0">
              <a:solidFill>
                <a:srgbClr val="FF0000"/>
              </a:solidFill>
            </a:endParaRPr>
          </a:p>
        </p:txBody>
      </p:sp>
      <p:pic>
        <p:nvPicPr>
          <p:cNvPr id="5" name="Picture 6" descr="architektura,gotický sloh,hlavní města,hrady,iStockphoto,městská scéna,mosty,návštěvy,opevnění,Praha,řeky,soumrak,středověký,turismus,turisté"/>
          <p:cNvPicPr>
            <a:picLocks noChangeAspect="1" noChangeArrowheads="1"/>
          </p:cNvPicPr>
          <p:nvPr/>
        </p:nvPicPr>
        <p:blipFill>
          <a:blip r:embed="rId2" cstate="print"/>
          <a:srcRect t="16283" r="-23" b="16260"/>
          <a:stretch>
            <a:fillRect/>
          </a:stretch>
        </p:blipFill>
        <p:spPr bwMode="auto">
          <a:xfrm>
            <a:off x="4499991" y="1196752"/>
            <a:ext cx="4270819" cy="2880320"/>
          </a:xfrm>
          <a:prstGeom prst="rect">
            <a:avLst/>
          </a:prstGeom>
          <a:noFill/>
        </p:spPr>
      </p:pic>
      <p:pic>
        <p:nvPicPr>
          <p:cNvPr id="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5501" b="17314"/>
          <a:stretch>
            <a:fillRect/>
          </a:stretch>
        </p:blipFill>
        <p:spPr bwMode="auto">
          <a:xfrm>
            <a:off x="611560" y="4149080"/>
            <a:ext cx="3384376" cy="225625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V="1">
            <a:off x="827584" y="908720"/>
            <a:ext cx="1008112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budovy,Česká republika,Evropa,Fotografie,Karlův most,lidé,Malá Strana,města,mosty,Praha,Řeka Vltava,řeky,silnice,ulice,Vltava,voda"/>
          <p:cNvPicPr>
            <a:picLocks noChangeAspect="1" noChangeArrowheads="1"/>
          </p:cNvPicPr>
          <p:nvPr/>
        </p:nvPicPr>
        <p:blipFill>
          <a:blip r:embed="rId2" cstate="print"/>
          <a:srcRect l="16283" r="16260"/>
          <a:stretch>
            <a:fillRect/>
          </a:stretch>
        </p:blipFill>
        <p:spPr bwMode="auto">
          <a:xfrm>
            <a:off x="1115616" y="2204864"/>
            <a:ext cx="2088232" cy="309562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548680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Prahou protéká řeka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1556792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</a:t>
            </a:r>
            <a:r>
              <a:rPr lang="cs-CZ" sz="5400" i="1" dirty="0" smtClean="0">
                <a:solidFill>
                  <a:srgbClr val="FF0000"/>
                </a:solidFill>
              </a:rPr>
              <a:t>Vltava</a:t>
            </a:r>
            <a:endParaRPr lang="cs-CZ" sz="5400" i="1" dirty="0">
              <a:solidFill>
                <a:srgbClr val="FF0000"/>
              </a:solidFill>
            </a:endParaRPr>
          </a:p>
        </p:txBody>
      </p:sp>
      <p:pic>
        <p:nvPicPr>
          <p:cNvPr id="3080" name="Picture 8" descr="budovy,Česká republika,doprava,Evropa,fotografie,kanály,Karlův most,lodě,města,mosty,odrazy,Praha,trajekty,voda"/>
          <p:cNvPicPr>
            <a:picLocks noChangeAspect="1" noChangeArrowheads="1"/>
          </p:cNvPicPr>
          <p:nvPr/>
        </p:nvPicPr>
        <p:blipFill>
          <a:blip r:embed="rId3" cstate="print"/>
          <a:srcRect t="16283" r="-23" b="18586"/>
          <a:stretch>
            <a:fillRect/>
          </a:stretch>
        </p:blipFill>
        <p:spPr bwMode="auto">
          <a:xfrm>
            <a:off x="4427984" y="3645024"/>
            <a:ext cx="3096344" cy="201622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Člověk a jeho svět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Prvouka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Místo, kde žijeme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Naše vlast – Česká republika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prvouka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068960"/>
            <a:ext cx="64087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Velký státní znak.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26. 10. 2009 [cit. 2012-02-17]. Dostupné z: </a:t>
            </a:r>
            <a:r>
              <a:rPr lang="cs-CZ" dirty="0" err="1"/>
              <a:t>Soubor:Coat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arms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Czech </a:t>
            </a:r>
            <a:r>
              <a:rPr lang="cs-CZ" dirty="0" err="1"/>
              <a:t>Republic.svg</a:t>
            </a:r>
            <a:r>
              <a:rPr lang="cs-CZ" dirty="0"/>
              <a:t>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232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NAŠE VLAST – Česká republika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VLAST – Česká republika</dc:title>
  <dc:creator>pc</dc:creator>
  <cp:lastModifiedBy>Tabule</cp:lastModifiedBy>
  <cp:revision>24</cp:revision>
  <dcterms:created xsi:type="dcterms:W3CDTF">2012-02-03T10:42:39Z</dcterms:created>
  <dcterms:modified xsi:type="dcterms:W3CDTF">2012-02-17T13:21:03Z</dcterms:modified>
</cp:coreProperties>
</file>